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3.xml"/>
  <Override ContentType="application/vnd.openxmlformats-officedocument.presentationml.comments+xml" PartName="/ppt/comments/comment31.xml"/>
  <Override ContentType="application/vnd.openxmlformats-officedocument.presentationml.comments+xml" PartName="/ppt/comments/comment32.xml"/>
  <Override ContentType="application/vnd.openxmlformats-officedocument.presentationml.comments+xml" PartName="/ppt/comments/comment24.xml"/>
  <Override ContentType="application/vnd.openxmlformats-officedocument.presentationml.comments+xml" PartName="/ppt/comments/comment15.xml"/>
  <Override ContentType="application/vnd.openxmlformats-officedocument.presentationml.comments+xml" PartName="/ppt/comments/comment41.xml"/>
  <Override ContentType="application/vnd.openxmlformats-officedocument.presentationml.comments+xml" PartName="/ppt/comments/comment2.xml"/>
  <Override ContentType="application/vnd.openxmlformats-officedocument.presentationml.comments+xml" PartName="/ppt/comments/comment22.xml"/>
  <Override ContentType="application/vnd.openxmlformats-officedocument.presentationml.comments+xml" PartName="/ppt/comments/comment48.xml"/>
  <Override ContentType="application/vnd.openxmlformats-officedocument.presentationml.comments+xml" PartName="/ppt/comments/comment49.xml"/>
  <Override ContentType="application/vnd.openxmlformats-officedocument.presentationml.comments+xml" PartName="/ppt/comments/comment40.xml"/>
  <Override ContentType="application/vnd.openxmlformats-officedocument.presentationml.comments+xml" PartName="/ppt/comments/comment14.xml"/>
  <Override ContentType="application/vnd.openxmlformats-officedocument.presentationml.comments+xml" PartName="/ppt/comments/comment42.xml"/>
  <Override ContentType="application/vnd.openxmlformats-officedocument.presentationml.comments+xml" PartName="/ppt/comments/comment8.xml"/>
  <Override ContentType="application/vnd.openxmlformats-officedocument.presentationml.comments+xml" PartName="/ppt/comments/comment43.xml"/>
  <Override ContentType="application/vnd.openxmlformats-officedocument.presentationml.comments+xml" PartName="/ppt/comments/comment39.xml"/>
  <Override ContentType="application/vnd.openxmlformats-officedocument.presentationml.comments+xml" PartName="/ppt/comments/comment26.xml"/>
  <Override ContentType="application/vnd.openxmlformats-officedocument.presentationml.comments+xml" PartName="/ppt/comments/comment13.xml"/>
  <Override ContentType="application/vnd.openxmlformats-officedocument.presentationml.comments+xml" PartName="/ppt/comments/comment11.xml"/>
  <Override ContentType="application/vnd.openxmlformats-officedocument.presentationml.comments+xml" PartName="/ppt/comments/comment30.xml"/>
  <Override ContentType="application/vnd.openxmlformats-officedocument.presentationml.comments+xml" PartName="/ppt/comments/comment9.xml"/>
  <Override ContentType="application/vnd.openxmlformats-officedocument.presentationml.comments+xml" PartName="/ppt/comments/comment25.xml"/>
  <Override ContentType="application/vnd.openxmlformats-officedocument.presentationml.comments+xml" PartName="/ppt/comments/comment38.xml"/>
  <Override ContentType="application/vnd.openxmlformats-officedocument.presentationml.comments+xml" PartName="/ppt/comments/comment12.xml"/>
  <Override ContentType="application/vnd.openxmlformats-officedocument.presentationml.comments+xml" PartName="/ppt/comments/comment28.xml"/>
  <Override ContentType="application/vnd.openxmlformats-officedocument.presentationml.comments+xml" PartName="/ppt/comments/comment10.xml"/>
  <Override ContentType="application/vnd.openxmlformats-officedocument.presentationml.comments+xml" PartName="/ppt/comments/comment36.xml"/>
  <Override ContentType="application/vnd.openxmlformats-officedocument.presentationml.comments+xml" PartName="/ppt/comments/comment45.xml"/>
  <Override ContentType="application/vnd.openxmlformats-officedocument.presentationml.comments+xml" PartName="/ppt/comments/comment6.xml"/>
  <Override ContentType="application/vnd.openxmlformats-officedocument.presentationml.comments+xml" PartName="/ppt/comments/comment19.xml"/>
  <Override ContentType="application/vnd.openxmlformats-officedocument.presentationml.comments+xml" PartName="/ppt/comments/comment37.xml"/>
  <Override ContentType="application/vnd.openxmlformats-officedocument.presentationml.comments+xml" PartName="/ppt/comments/comment35.xml"/>
  <Override ContentType="application/vnd.openxmlformats-officedocument.presentationml.comments+xml" PartName="/ppt/comments/comment7.xml"/>
  <Override ContentType="application/vnd.openxmlformats-officedocument.presentationml.comments+xml" PartName="/ppt/comments/comment44.xml"/>
  <Override ContentType="application/vnd.openxmlformats-officedocument.presentationml.comments+xml" PartName="/ppt/comments/comment18.xml"/>
  <Override ContentType="application/vnd.openxmlformats-officedocument.presentationml.comments+xml" PartName="/ppt/comments/comment27.xml"/>
  <Override ContentType="application/vnd.openxmlformats-officedocument.presentationml.comments+xml" PartName="/ppt/comments/comment17.xml"/>
  <Override ContentType="application/vnd.openxmlformats-officedocument.presentationml.comments+xml" PartName="/ppt/comments/comment21.xml"/>
  <Override ContentType="application/vnd.openxmlformats-officedocument.presentationml.comments+xml" PartName="/ppt/comments/comment34.xml"/>
  <Override ContentType="application/vnd.openxmlformats-officedocument.presentationml.comments+xml" PartName="/ppt/comments/comment47.xml"/>
  <Override ContentType="application/vnd.openxmlformats-officedocument.presentationml.comments+xml" PartName="/ppt/comments/comment20.xml"/>
  <Override ContentType="application/vnd.openxmlformats-officedocument.presentationml.comments+xml" PartName="/ppt/comments/comment50.xml"/>
  <Override ContentType="application/vnd.openxmlformats-officedocument.presentationml.comments+xml" PartName="/ppt/comments/comment3.xml"/>
  <Override ContentType="application/vnd.openxmlformats-officedocument.presentationml.comments+xml" PartName="/ppt/comments/comment16.xml"/>
  <Override ContentType="application/vnd.openxmlformats-officedocument.presentationml.comments+xml" PartName="/ppt/comments/comment5.xml"/>
  <Override ContentType="application/vnd.openxmlformats-officedocument.presentationml.comments+xml" PartName="/ppt/comments/comment46.xml"/>
  <Override ContentType="application/vnd.openxmlformats-officedocument.presentationml.comments+xml" PartName="/ppt/comments/comment33.xml"/>
  <Override ContentType="application/vnd.openxmlformats-officedocument.presentationml.comments+xml" PartName="/ppt/comments/comment4.xml"/>
  <Override ContentType="application/vnd.openxmlformats-officedocument.presentationml.comments+xml" PartName="/ppt/comments/comment29.xml"/>
  <Override ContentType="application/vnd.openxmlformats-officedocument.presentationml.comments+xml" PartName="/ppt/comments/comment51.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218.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226.xml"/>
  <Override ContentType="application/vnd.openxmlformats-officedocument.presentationml.slideLayout+xml" PartName="/ppt/slideLayouts/slideLayout96.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96.xml"/>
  <Override ContentType="application/vnd.openxmlformats-officedocument.presentationml.slideLayout+xml" PartName="/ppt/slideLayouts/slideLayout234.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242.xml"/>
  <Override ContentType="application/vnd.openxmlformats-officedocument.presentationml.slideLayout+xml" PartName="/ppt/slideLayouts/slideLayout165.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1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238.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06.xml"/>
  <Override ContentType="application/vnd.openxmlformats-officedocument.presentationml.slideLayout+xml" PartName="/ppt/slideLayouts/slideLayout223.xml"/>
  <Override ContentType="application/vnd.openxmlformats-officedocument.presentationml.slideLayout+xml" PartName="/ppt/slideLayouts/slideLayout142.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210.xml"/>
  <Override ContentType="application/vnd.openxmlformats-officedocument.presentationml.slideLayout+xml" PartName="/ppt/slideLayouts/slideLayout45.xml"/>
  <Override ContentType="application/vnd.openxmlformats-officedocument.presentationml.slideLayout+xml" PartName="/ppt/slideLayouts/slideLayout189.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235.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219.xml"/>
  <Override ContentType="application/vnd.openxmlformats-officedocument.presentationml.slideLayout+xml" PartName="/ppt/slideLayouts/slideLayout70.xml"/>
  <Override ContentType="application/vnd.openxmlformats-officedocument.presentationml.slideLayout+xml" PartName="/ppt/slideLayouts/slideLayout217.xml"/>
  <Override ContentType="application/vnd.openxmlformats-officedocument.presentationml.slideLayout+xml" PartName="/ppt/slideLayouts/slideLayout128.xml"/>
  <Override ContentType="application/vnd.openxmlformats-officedocument.presentationml.slideLayout+xml" PartName="/ppt/slideLayouts/slideLayout225.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245.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231.xml"/>
  <Override ContentType="application/vnd.openxmlformats-officedocument.presentationml.slideLayout+xml" PartName="/ppt/slideLayouts/slideLayout184.xml"/>
  <Override ContentType="application/vnd.openxmlformats-officedocument.presentationml.slideLayout+xml" PartName="/ppt/slideLayouts/slideLayout230.xml"/>
  <Override ContentType="application/vnd.openxmlformats-officedocument.presentationml.slideLayout+xml" PartName="/ppt/slideLayouts/slideLayout141.xml"/>
  <Override ContentType="application/vnd.openxmlformats-officedocument.presentationml.slideLayout+xml" PartName="/ppt/slideLayouts/slideLayout239.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124.xml"/>
  <Override ContentType="application/vnd.openxmlformats-officedocument.presentationml.slideLayout+xml" PartName="/ppt/slideLayouts/slideLayout21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220.xml"/>
  <Override ContentType="application/vnd.openxmlformats-officedocument.presentationml.slideLayout+xml" PartName="/ppt/slideLayouts/slideLayout68.xml"/>
  <Override ContentType="application/vnd.openxmlformats-officedocument.presentationml.slideLayout+xml" PartName="/ppt/slideLayouts/slideLayout203.xml"/>
  <Override ContentType="application/vnd.openxmlformats-officedocument.presentationml.slideLayout+xml" PartName="/ppt/slideLayouts/slideLayout246.xml"/>
  <Override ContentType="application/vnd.openxmlformats-officedocument.presentationml.slideLayout+xml" PartName="/ppt/slideLayouts/slideLayout229.xml"/>
  <Override ContentType="application/vnd.openxmlformats-officedocument.presentationml.slideLayout+xml" PartName="/ppt/slideLayouts/slideLayout190.xml"/>
  <Override ContentType="application/vnd.openxmlformats-officedocument.presentationml.slideLayout+xml" PartName="/ppt/slideLayouts/slideLayout224.xml"/>
  <Override ContentType="application/vnd.openxmlformats-officedocument.presentationml.slideLayout+xml" PartName="/ppt/slideLayouts/slideLayout207.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241.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56.xml"/>
  <Override ContentType="application/vnd.openxmlformats-officedocument.presentationml.slideLayout+xml" PartName="/ppt/slideLayouts/slideLayout199.xml"/>
  <Override ContentType="application/vnd.openxmlformats-officedocument.presentationml.slideLayout+xml" PartName="/ppt/slideLayouts/slideLayout173.xml"/>
  <Override ContentType="application/vnd.openxmlformats-officedocument.presentationml.slideLayout+xml" PartName="/ppt/slideLayouts/slideLayout171.xml"/>
  <Override ContentType="application/vnd.openxmlformats-officedocument.presentationml.slideLayout+xml" PartName="/ppt/slideLayouts/slideLayout198.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216.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232.xml"/>
  <Override ContentType="application/vnd.openxmlformats-officedocument.presentationml.slideLayout+xml" PartName="/ppt/slideLayouts/slideLayout20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228.xml"/>
  <Override ContentType="application/vnd.openxmlformats-officedocument.presentationml.slideLayout+xml" PartName="/ppt/slideLayouts/slideLayout135.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94.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44.xml"/>
  <Override ContentType="application/vnd.openxmlformats-officedocument.presentationml.slideLayout+xml" PartName="/ppt/slideLayouts/slideLayout201.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221.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204.xml"/>
  <Override ContentType="application/vnd.openxmlformats-officedocument.presentationml.slideLayout+xml" PartName="/ppt/slideLayouts/slideLayout212.xml"/>
  <Override ContentType="application/vnd.openxmlformats-officedocument.presentationml.slideLayout+xml" PartName="/ppt/slideLayouts/slideLayout183.xml"/>
  <Override ContentType="application/vnd.openxmlformats-officedocument.presentationml.slideLayout+xml" PartName="/ppt/slideLayouts/slideLayout166.xml"/>
  <Override ContentType="application/vnd.openxmlformats-officedocument.presentationml.slideLayout+xml" PartName="/ppt/slideLayouts/slideLayout247.xml"/>
  <Override ContentType="application/vnd.openxmlformats-officedocument.presentationml.slideLayout+xml" PartName="/ppt/slideLayouts/slideLayout140.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236.xml"/>
  <Override ContentType="application/vnd.openxmlformats-officedocument.presentationml.slideLayout+xml" PartName="/ppt/slideLayouts/slideLayout19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240.xml"/>
  <Override ContentType="application/vnd.openxmlformats-officedocument.presentationml.slideLayout+xml" PartName="/ppt/slideLayouts/slideLayout15.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200.xml"/>
  <Override ContentType="application/vnd.openxmlformats-officedocument.presentationml.slideLayout+xml" PartName="/ppt/slideLayouts/slideLayout243.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233.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215.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09.xml"/>
  <Override ContentType="application/vnd.openxmlformats-officedocument.presentationml.slideLayout+xml" PartName="/ppt/slideLayouts/slideLayout227.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205.xml"/>
  <Override ContentType="application/vnd.openxmlformats-officedocument.presentationml.slideLayout+xml" PartName="/ppt/slideLayouts/slideLayout222.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115.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211.xml"/>
  <Override ContentType="application/vnd.openxmlformats-officedocument.presentationml.slideLayout+xml" PartName="/ppt/slideLayouts/slideLayout100.xml"/>
  <Override ContentType="application/vnd.openxmlformats-officedocument.presentationml.slideLayout+xml" PartName="/ppt/slideLayouts/slideLayout237.xml"/>
  <Override ContentType="application/vnd.openxmlformats-officedocument.presentationml.slideLayout+xml" PartName="/ppt/slideLayouts/slideLayout143.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1.xml"/>
  <Override ContentType="application/vnd.openxmlformats-officedocument.presentationml.slideMaster+xml" PartName="/ppt/slideMasters/slideMaster12.xml"/>
  <Override ContentType="application/vnd.openxmlformats-officedocument.presentationml.slideMaster+xml" PartName="/ppt/slideMasters/slideMaster10.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3.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9.xml"/>
  <Override ContentType="application/vnd.openxmlformats-officedocument.theme+xml" PartName="/ppt/theme/theme13.xml"/>
  <Override ContentType="application/vnd.openxmlformats-officedocument.theme+xml" PartName="/ppt/theme/theme7.xml"/>
  <Override ContentType="application/vnd.openxmlformats-officedocument.theme+xml" PartName="/ppt/theme/theme2.xml"/>
  <Override ContentType="application/vnd.openxmlformats-officedocument.theme+xml" PartName="/ppt/theme/theme4.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1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2" r:id="rId6"/>
    <p:sldMasterId id="2147483689" r:id="rId7"/>
    <p:sldMasterId id="2147483724" r:id="rId8"/>
    <p:sldMasterId id="2147483746" r:id="rId9"/>
    <p:sldMasterId id="2147483765" r:id="rId10"/>
    <p:sldMasterId id="2147483777" r:id="rId11"/>
    <p:sldMasterId id="2147483796" r:id="rId12"/>
    <p:sldMasterId id="2147483816" r:id="rId13"/>
    <p:sldMasterId id="2147483843" r:id="rId14"/>
    <p:sldMasterId id="2147483862" r:id="rId15"/>
    <p:sldMasterId id="2147483887" r:id="rId16"/>
  </p:sldMasterIdLst>
  <p:notesMasterIdLst>
    <p:notesMasterId r:id="rId17"/>
  </p:notesMasterIdLst>
  <p:sldIdLst>
    <p:sldId id="256" r:id="rId18"/>
    <p:sldId id="257" r:id="rId19"/>
    <p:sldId id="258" r:id="rId20"/>
    <p:sldId id="259" r:id="rId21"/>
    <p:sldId id="260" r:id="rId22"/>
    <p:sldId id="261" r:id="rId23"/>
    <p:sldId id="262" r:id="rId24"/>
    <p:sldId id="263" r:id="rId25"/>
    <p:sldId id="264" r:id="rId26"/>
    <p:sldId id="265" r:id="rId27"/>
    <p:sldId id="266" r:id="rId28"/>
    <p:sldId id="267" r:id="rId29"/>
    <p:sldId id="268" r:id="rId30"/>
    <p:sldId id="269" r:id="rId31"/>
    <p:sldId id="270" r:id="rId32"/>
    <p:sldId id="271" r:id="rId33"/>
    <p:sldId id="272" r:id="rId34"/>
    <p:sldId id="273" r:id="rId35"/>
    <p:sldId id="274" r:id="rId36"/>
    <p:sldId id="275" r:id="rId37"/>
    <p:sldId id="276" r:id="rId38"/>
    <p:sldId id="277" r:id="rId39"/>
    <p:sldId id="278" r:id="rId40"/>
    <p:sldId id="279" r:id="rId41"/>
    <p:sldId id="280" r:id="rId42"/>
    <p:sldId id="281" r:id="rId43"/>
    <p:sldId id="282" r:id="rId44"/>
    <p:sldId id="283" r:id="rId45"/>
    <p:sldId id="284" r:id="rId46"/>
    <p:sldId id="285" r:id="rId47"/>
    <p:sldId id="286" r:id="rId48"/>
    <p:sldId id="287" r:id="rId49"/>
    <p:sldId id="288" r:id="rId50"/>
    <p:sldId id="289" r:id="rId51"/>
    <p:sldId id="290" r:id="rId52"/>
    <p:sldId id="291" r:id="rId53"/>
    <p:sldId id="292" r:id="rId54"/>
    <p:sldId id="293" r:id="rId55"/>
    <p:sldId id="294" r:id="rId56"/>
    <p:sldId id="295" r:id="rId57"/>
    <p:sldId id="296" r:id="rId58"/>
    <p:sldId id="297" r:id="rId59"/>
    <p:sldId id="298" r:id="rId60"/>
    <p:sldId id="299" r:id="rId61"/>
    <p:sldId id="300" r:id="rId62"/>
    <p:sldId id="301" r:id="rId63"/>
    <p:sldId id="302" r:id="rId64"/>
    <p:sldId id="303" r:id="rId65"/>
    <p:sldId id="304" r:id="rId66"/>
    <p:sldId id="305" r:id="rId67"/>
    <p:sldId id="306" r:id="rId68"/>
    <p:sldId id="307" r:id="rId69"/>
    <p:sldId id="308" r:id="rId70"/>
    <p:sldId id="309" r:id="rId71"/>
    <p:sldId id="310" r:id="rId72"/>
    <p:sldId id="311" r:id="rId73"/>
    <p:sldId id="312" r:id="rId74"/>
    <p:sldId id="313" r:id="rId75"/>
    <p:sldId id="314" r:id="rId76"/>
    <p:sldId id="315" r:id="rId77"/>
    <p:sldId id="316" r:id="rId78"/>
    <p:sldId id="317" r:id="rId79"/>
    <p:sldId id="318" r:id="rId80"/>
    <p:sldId id="319" r:id="rId81"/>
    <p:sldId id="320" r:id="rId82"/>
    <p:sldId id="321" r:id="rId83"/>
    <p:sldId id="322" r:id="rId84"/>
    <p:sldId id="323" r:id="rId85"/>
    <p:sldId id="324" r:id="rId86"/>
    <p:sldId id="325" r:id="rId87"/>
    <p:sldId id="326" r:id="rId88"/>
    <p:sldId id="327" r:id="rId89"/>
    <p:sldId id="328" r:id="rId90"/>
    <p:sldId id="329" r:id="rId91"/>
    <p:sldId id="330" r:id="rId92"/>
    <p:sldId id="331" r:id="rId93"/>
    <p:sldId id="332" r:id="rId94"/>
    <p:sldId id="333" r:id="rId95"/>
    <p:sldId id="334" r:id="rId96"/>
    <p:sldId id="335" r:id="rId97"/>
    <p:sldId id="336" r:id="rId98"/>
    <p:sldId id="337" r:id="rId99"/>
    <p:sldId id="338" r:id="rId100"/>
    <p:sldId id="339" r:id="rId101"/>
    <p:sldId id="340" r:id="rId102"/>
    <p:sldId id="341" r:id="rId103"/>
    <p:sldId id="342" r:id="rId104"/>
    <p:sldId id="343" r:id="rId105"/>
    <p:sldId id="344" r:id="rId106"/>
    <p:sldId id="345" r:id="rId107"/>
    <p:sldId id="346" r:id="rId108"/>
    <p:sldId id="347" r:id="rId109"/>
    <p:sldId id="348" r:id="rId110"/>
    <p:sldId id="349" r:id="rId111"/>
    <p:sldId id="350" r:id="rId112"/>
    <p:sldId id="351" r:id="rId113"/>
    <p:sldId id="352" r:id="rId114"/>
    <p:sldId id="353" r:id="rId115"/>
    <p:sldId id="354" r:id="rId116"/>
    <p:sldId id="355" r:id="rId117"/>
    <p:sldId id="356" r:id="rId118"/>
    <p:sldId id="357" r:id="rId119"/>
    <p:sldId id="358" r:id="rId120"/>
    <p:sldId id="359" r:id="rId121"/>
    <p:sldId id="360" r:id="rId122"/>
    <p:sldId id="361" r:id="rId123"/>
  </p:sldIdLst>
  <p:sldSz cy="5143500" cx="9144000"/>
  <p:notesSz cx="6858000" cy="9144000"/>
  <p:embeddedFontLst>
    <p:embeddedFont>
      <p:font typeface="Raleway"/>
      <p:regular r:id="rId124"/>
      <p:bold r:id="rId125"/>
      <p:italic r:id="rId126"/>
      <p:boldItalic r:id="rId127"/>
    </p:embeddedFont>
    <p:embeddedFont>
      <p:font typeface="Lato"/>
      <p:regular r:id="rId128"/>
      <p:bold r:id="rId129"/>
      <p:italic r:id="rId130"/>
      <p:boldItalic r:id="rId131"/>
    </p:embeddedFont>
    <p:embeddedFont>
      <p:font typeface="Lato Light"/>
      <p:regular r:id="rId132"/>
      <p:bold r:id="rId133"/>
      <p:italic r:id="rId134"/>
      <p:boldItalic r:id="rId135"/>
    </p:embeddedFont>
    <p:embeddedFont>
      <p:font typeface="Quattrocento Sans"/>
      <p:regular r:id="rId136"/>
      <p:bold r:id="rId137"/>
      <p:italic r:id="rId138"/>
      <p:boldItalic r:id="rId1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40" roundtripDataSignature="AMtx7miRc2Q6Y9AXryiQ93qSNgjAxJmoxA=="/>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5" name="Yumna Fatima"/>
  <p:cmAuthor clrIdx="1" id="1" initials="" lastIdx="6" name="Deleted user"/>
  <p:cmAuthor clrIdx="2" id="2" initials="" lastIdx="30" name="Buraque Gul Agha"/>
  <p:cmAuthor clrIdx="3" id="3" initials="" lastIdx="16" name="Umer Saleem"/>
  <p:cmAuthor clrIdx="4" id="4" initials="" lastIdx="1" name="Shubham Pilankar"/>
  <p:cmAuthor clrIdx="5" id="5" initials="" lastIdx="15" name="Aditya Dayala"/>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B7D10B2-B9C3-4200-B0A6-D0368C0A2907}">
  <a:tblStyle styleId="{BB7D10B2-B9C3-4200-B0A6-D0368C0A2907}"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CADCEB0B-057E-46C5-9B8C-D02CE1AD5158}" styleName="Table_1">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23.xml"/><Relationship Id="rId42" Type="http://schemas.openxmlformats.org/officeDocument/2006/relationships/slide" Target="slides/slide25.xml"/><Relationship Id="rId41" Type="http://schemas.openxmlformats.org/officeDocument/2006/relationships/slide" Target="slides/slide24.xml"/><Relationship Id="rId44" Type="http://schemas.openxmlformats.org/officeDocument/2006/relationships/slide" Target="slides/slide27.xml"/><Relationship Id="rId43" Type="http://schemas.openxmlformats.org/officeDocument/2006/relationships/slide" Target="slides/slide26.xml"/><Relationship Id="rId46" Type="http://schemas.openxmlformats.org/officeDocument/2006/relationships/slide" Target="slides/slide29.xml"/><Relationship Id="rId45" Type="http://schemas.openxmlformats.org/officeDocument/2006/relationships/slide" Target="slides/slide28.xml"/><Relationship Id="rId107" Type="http://schemas.openxmlformats.org/officeDocument/2006/relationships/slide" Target="slides/slide90.xml"/><Relationship Id="rId106" Type="http://schemas.openxmlformats.org/officeDocument/2006/relationships/slide" Target="slides/slide89.xml"/><Relationship Id="rId105" Type="http://schemas.openxmlformats.org/officeDocument/2006/relationships/slide" Target="slides/slide88.xml"/><Relationship Id="rId104" Type="http://schemas.openxmlformats.org/officeDocument/2006/relationships/slide" Target="slides/slide87.xml"/><Relationship Id="rId109" Type="http://schemas.openxmlformats.org/officeDocument/2006/relationships/slide" Target="slides/slide92.xml"/><Relationship Id="rId108" Type="http://schemas.openxmlformats.org/officeDocument/2006/relationships/slide" Target="slides/slide91.xml"/><Relationship Id="rId48" Type="http://schemas.openxmlformats.org/officeDocument/2006/relationships/slide" Target="slides/slide31.xml"/><Relationship Id="rId47" Type="http://schemas.openxmlformats.org/officeDocument/2006/relationships/slide" Target="slides/slide30.xml"/><Relationship Id="rId49" Type="http://schemas.openxmlformats.org/officeDocument/2006/relationships/slide" Target="slides/slide32.xml"/><Relationship Id="rId103" Type="http://schemas.openxmlformats.org/officeDocument/2006/relationships/slide" Target="slides/slide86.xml"/><Relationship Id="rId102" Type="http://schemas.openxmlformats.org/officeDocument/2006/relationships/slide" Target="slides/slide85.xml"/><Relationship Id="rId101" Type="http://schemas.openxmlformats.org/officeDocument/2006/relationships/slide" Target="slides/slide84.xml"/><Relationship Id="rId100" Type="http://schemas.openxmlformats.org/officeDocument/2006/relationships/slide" Target="slides/slide83.xml"/><Relationship Id="rId31" Type="http://schemas.openxmlformats.org/officeDocument/2006/relationships/slide" Target="slides/slide14.xml"/><Relationship Id="rId30" Type="http://schemas.openxmlformats.org/officeDocument/2006/relationships/slide" Target="slides/slide13.xml"/><Relationship Id="rId33" Type="http://schemas.openxmlformats.org/officeDocument/2006/relationships/slide" Target="slides/slide16.xml"/><Relationship Id="rId32" Type="http://schemas.openxmlformats.org/officeDocument/2006/relationships/slide" Target="slides/slide15.xml"/><Relationship Id="rId35" Type="http://schemas.openxmlformats.org/officeDocument/2006/relationships/slide" Target="slides/slide18.xml"/><Relationship Id="rId34" Type="http://schemas.openxmlformats.org/officeDocument/2006/relationships/slide" Target="slides/slide17.xml"/><Relationship Id="rId37" Type="http://schemas.openxmlformats.org/officeDocument/2006/relationships/slide" Target="slides/slide20.xml"/><Relationship Id="rId36" Type="http://schemas.openxmlformats.org/officeDocument/2006/relationships/slide" Target="slides/slide19.xml"/><Relationship Id="rId39" Type="http://schemas.openxmlformats.org/officeDocument/2006/relationships/slide" Target="slides/slide22.xml"/><Relationship Id="rId38" Type="http://schemas.openxmlformats.org/officeDocument/2006/relationships/slide" Target="slides/slide21.xml"/><Relationship Id="rId20" Type="http://schemas.openxmlformats.org/officeDocument/2006/relationships/slide" Target="slides/slide3.xml"/><Relationship Id="rId22" Type="http://schemas.openxmlformats.org/officeDocument/2006/relationships/slide" Target="slides/slide5.xml"/><Relationship Id="rId21" Type="http://schemas.openxmlformats.org/officeDocument/2006/relationships/slide" Target="slides/slide4.xml"/><Relationship Id="rId24" Type="http://schemas.openxmlformats.org/officeDocument/2006/relationships/slide" Target="slides/slide7.xml"/><Relationship Id="rId23" Type="http://schemas.openxmlformats.org/officeDocument/2006/relationships/slide" Target="slides/slide6.xml"/><Relationship Id="rId129" Type="http://schemas.openxmlformats.org/officeDocument/2006/relationships/font" Target="fonts/Lato-bold.fntdata"/><Relationship Id="rId128" Type="http://schemas.openxmlformats.org/officeDocument/2006/relationships/font" Target="fonts/Lato-regular.fntdata"/><Relationship Id="rId127" Type="http://schemas.openxmlformats.org/officeDocument/2006/relationships/font" Target="fonts/Raleway-boldItalic.fntdata"/><Relationship Id="rId126" Type="http://schemas.openxmlformats.org/officeDocument/2006/relationships/font" Target="fonts/Raleway-italic.fntdata"/><Relationship Id="rId26" Type="http://schemas.openxmlformats.org/officeDocument/2006/relationships/slide" Target="slides/slide9.xml"/><Relationship Id="rId121" Type="http://schemas.openxmlformats.org/officeDocument/2006/relationships/slide" Target="slides/slide104.xml"/><Relationship Id="rId25" Type="http://schemas.openxmlformats.org/officeDocument/2006/relationships/slide" Target="slides/slide8.xml"/><Relationship Id="rId120" Type="http://schemas.openxmlformats.org/officeDocument/2006/relationships/slide" Target="slides/slide103.xml"/><Relationship Id="rId28" Type="http://schemas.openxmlformats.org/officeDocument/2006/relationships/slide" Target="slides/slide11.xml"/><Relationship Id="rId27" Type="http://schemas.openxmlformats.org/officeDocument/2006/relationships/slide" Target="slides/slide10.xml"/><Relationship Id="rId125" Type="http://schemas.openxmlformats.org/officeDocument/2006/relationships/font" Target="fonts/Raleway-bold.fntdata"/><Relationship Id="rId29" Type="http://schemas.openxmlformats.org/officeDocument/2006/relationships/slide" Target="slides/slide12.xml"/><Relationship Id="rId124" Type="http://schemas.openxmlformats.org/officeDocument/2006/relationships/font" Target="fonts/Raleway-regular.fntdata"/><Relationship Id="rId123" Type="http://schemas.openxmlformats.org/officeDocument/2006/relationships/slide" Target="slides/slide106.xml"/><Relationship Id="rId122" Type="http://schemas.openxmlformats.org/officeDocument/2006/relationships/slide" Target="slides/slide105.xml"/><Relationship Id="rId95" Type="http://schemas.openxmlformats.org/officeDocument/2006/relationships/slide" Target="slides/slide78.xml"/><Relationship Id="rId94" Type="http://schemas.openxmlformats.org/officeDocument/2006/relationships/slide" Target="slides/slide77.xml"/><Relationship Id="rId97" Type="http://schemas.openxmlformats.org/officeDocument/2006/relationships/slide" Target="slides/slide80.xml"/><Relationship Id="rId96" Type="http://schemas.openxmlformats.org/officeDocument/2006/relationships/slide" Target="slides/slide79.xml"/><Relationship Id="rId11" Type="http://schemas.openxmlformats.org/officeDocument/2006/relationships/slideMaster" Target="slideMasters/slideMaster7.xml"/><Relationship Id="rId99" Type="http://schemas.openxmlformats.org/officeDocument/2006/relationships/slide" Target="slides/slide82.xml"/><Relationship Id="rId10" Type="http://schemas.openxmlformats.org/officeDocument/2006/relationships/slideMaster" Target="slideMasters/slideMaster6.xml"/><Relationship Id="rId98" Type="http://schemas.openxmlformats.org/officeDocument/2006/relationships/slide" Target="slides/slide81.xml"/><Relationship Id="rId13" Type="http://schemas.openxmlformats.org/officeDocument/2006/relationships/slideMaster" Target="slideMasters/slideMaster9.xml"/><Relationship Id="rId12" Type="http://schemas.openxmlformats.org/officeDocument/2006/relationships/slideMaster" Target="slideMasters/slideMaster8.xml"/><Relationship Id="rId91" Type="http://schemas.openxmlformats.org/officeDocument/2006/relationships/slide" Target="slides/slide74.xml"/><Relationship Id="rId90" Type="http://schemas.openxmlformats.org/officeDocument/2006/relationships/slide" Target="slides/slide73.xml"/><Relationship Id="rId93" Type="http://schemas.openxmlformats.org/officeDocument/2006/relationships/slide" Target="slides/slide76.xml"/><Relationship Id="rId92" Type="http://schemas.openxmlformats.org/officeDocument/2006/relationships/slide" Target="slides/slide75.xml"/><Relationship Id="rId118" Type="http://schemas.openxmlformats.org/officeDocument/2006/relationships/slide" Target="slides/slide101.xml"/><Relationship Id="rId117" Type="http://schemas.openxmlformats.org/officeDocument/2006/relationships/slide" Target="slides/slide100.xml"/><Relationship Id="rId116" Type="http://schemas.openxmlformats.org/officeDocument/2006/relationships/slide" Target="slides/slide99.xml"/><Relationship Id="rId115" Type="http://schemas.openxmlformats.org/officeDocument/2006/relationships/slide" Target="slides/slide98.xml"/><Relationship Id="rId119" Type="http://schemas.openxmlformats.org/officeDocument/2006/relationships/slide" Target="slides/slide102.xml"/><Relationship Id="rId15" Type="http://schemas.openxmlformats.org/officeDocument/2006/relationships/slideMaster" Target="slideMasters/slideMaster11.xml"/><Relationship Id="rId110" Type="http://schemas.openxmlformats.org/officeDocument/2006/relationships/slide" Target="slides/slide93.xml"/><Relationship Id="rId14" Type="http://schemas.openxmlformats.org/officeDocument/2006/relationships/slideMaster" Target="slideMasters/slideMaster10.xml"/><Relationship Id="rId17" Type="http://schemas.openxmlformats.org/officeDocument/2006/relationships/notesMaster" Target="notesMasters/notesMaster1.xml"/><Relationship Id="rId16" Type="http://schemas.openxmlformats.org/officeDocument/2006/relationships/slideMaster" Target="slideMasters/slideMaster12.xml"/><Relationship Id="rId19" Type="http://schemas.openxmlformats.org/officeDocument/2006/relationships/slide" Target="slides/slide2.xml"/><Relationship Id="rId114" Type="http://schemas.openxmlformats.org/officeDocument/2006/relationships/slide" Target="slides/slide97.xml"/><Relationship Id="rId18" Type="http://schemas.openxmlformats.org/officeDocument/2006/relationships/slide" Target="slides/slide1.xml"/><Relationship Id="rId113" Type="http://schemas.openxmlformats.org/officeDocument/2006/relationships/slide" Target="slides/slide96.xml"/><Relationship Id="rId112" Type="http://schemas.openxmlformats.org/officeDocument/2006/relationships/slide" Target="slides/slide95.xml"/><Relationship Id="rId111" Type="http://schemas.openxmlformats.org/officeDocument/2006/relationships/slide" Target="slides/slide94.xml"/><Relationship Id="rId84" Type="http://schemas.openxmlformats.org/officeDocument/2006/relationships/slide" Target="slides/slide67.xml"/><Relationship Id="rId83" Type="http://schemas.openxmlformats.org/officeDocument/2006/relationships/slide" Target="slides/slide66.xml"/><Relationship Id="rId86" Type="http://schemas.openxmlformats.org/officeDocument/2006/relationships/slide" Target="slides/slide69.xml"/><Relationship Id="rId85" Type="http://schemas.openxmlformats.org/officeDocument/2006/relationships/slide" Target="slides/slide68.xml"/><Relationship Id="rId88" Type="http://schemas.openxmlformats.org/officeDocument/2006/relationships/slide" Target="slides/slide71.xml"/><Relationship Id="rId87" Type="http://schemas.openxmlformats.org/officeDocument/2006/relationships/slide" Target="slides/slide70.xml"/><Relationship Id="rId89" Type="http://schemas.openxmlformats.org/officeDocument/2006/relationships/slide" Target="slides/slide72.xml"/><Relationship Id="rId80" Type="http://schemas.openxmlformats.org/officeDocument/2006/relationships/slide" Target="slides/slide63.xml"/><Relationship Id="rId82" Type="http://schemas.openxmlformats.org/officeDocument/2006/relationships/slide" Target="slides/slide65.xml"/><Relationship Id="rId81" Type="http://schemas.openxmlformats.org/officeDocument/2006/relationships/slide" Target="slides/slide64.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slideMaster" Target="slideMasters/slideMaster5.xml"/><Relationship Id="rId140" Type="http://customschemas.google.com/relationships/presentationmetadata" Target="meta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slide" Target="slides/slide56.xml"/><Relationship Id="rId72" Type="http://schemas.openxmlformats.org/officeDocument/2006/relationships/slide" Target="slides/slide55.xml"/><Relationship Id="rId75" Type="http://schemas.openxmlformats.org/officeDocument/2006/relationships/slide" Target="slides/slide58.xml"/><Relationship Id="rId74" Type="http://schemas.openxmlformats.org/officeDocument/2006/relationships/slide" Target="slides/slide57.xml"/><Relationship Id="rId77" Type="http://schemas.openxmlformats.org/officeDocument/2006/relationships/slide" Target="slides/slide60.xml"/><Relationship Id="rId76" Type="http://schemas.openxmlformats.org/officeDocument/2006/relationships/slide" Target="slides/slide59.xml"/><Relationship Id="rId79" Type="http://schemas.openxmlformats.org/officeDocument/2006/relationships/slide" Target="slides/slide62.xml"/><Relationship Id="rId78" Type="http://schemas.openxmlformats.org/officeDocument/2006/relationships/slide" Target="slides/slide61.xml"/><Relationship Id="rId71" Type="http://schemas.openxmlformats.org/officeDocument/2006/relationships/slide" Target="slides/slide54.xml"/><Relationship Id="rId70" Type="http://schemas.openxmlformats.org/officeDocument/2006/relationships/slide" Target="slides/slide53.xml"/><Relationship Id="rId139" Type="http://schemas.openxmlformats.org/officeDocument/2006/relationships/font" Target="fonts/QuattrocentoSans-boldItalic.fntdata"/><Relationship Id="rId138" Type="http://schemas.openxmlformats.org/officeDocument/2006/relationships/font" Target="fonts/QuattrocentoSans-italic.fntdata"/><Relationship Id="rId137" Type="http://schemas.openxmlformats.org/officeDocument/2006/relationships/font" Target="fonts/QuattrocentoSans-bold.fntdata"/><Relationship Id="rId132" Type="http://schemas.openxmlformats.org/officeDocument/2006/relationships/font" Target="fonts/LatoLight-regular.fntdata"/><Relationship Id="rId131" Type="http://schemas.openxmlformats.org/officeDocument/2006/relationships/font" Target="fonts/Lato-boldItalic.fntdata"/><Relationship Id="rId130" Type="http://schemas.openxmlformats.org/officeDocument/2006/relationships/font" Target="fonts/Lato-italic.fntdata"/><Relationship Id="rId136" Type="http://schemas.openxmlformats.org/officeDocument/2006/relationships/font" Target="fonts/QuattrocentoSans-regular.fntdata"/><Relationship Id="rId135" Type="http://schemas.openxmlformats.org/officeDocument/2006/relationships/font" Target="fonts/LatoLight-boldItalic.fntdata"/><Relationship Id="rId134" Type="http://schemas.openxmlformats.org/officeDocument/2006/relationships/font" Target="fonts/LatoLight-italic.fntdata"/><Relationship Id="rId133" Type="http://schemas.openxmlformats.org/officeDocument/2006/relationships/font" Target="fonts/LatoLight-bold.fntdata"/><Relationship Id="rId62" Type="http://schemas.openxmlformats.org/officeDocument/2006/relationships/slide" Target="slides/slide45.xml"/><Relationship Id="rId61" Type="http://schemas.openxmlformats.org/officeDocument/2006/relationships/slide" Target="slides/slide44.xml"/><Relationship Id="rId64" Type="http://schemas.openxmlformats.org/officeDocument/2006/relationships/slide" Target="slides/slide47.xml"/><Relationship Id="rId63" Type="http://schemas.openxmlformats.org/officeDocument/2006/relationships/slide" Target="slides/slide46.xml"/><Relationship Id="rId66" Type="http://schemas.openxmlformats.org/officeDocument/2006/relationships/slide" Target="slides/slide49.xml"/><Relationship Id="rId65" Type="http://schemas.openxmlformats.org/officeDocument/2006/relationships/slide" Target="slides/slide48.xml"/><Relationship Id="rId68" Type="http://schemas.openxmlformats.org/officeDocument/2006/relationships/slide" Target="slides/slide51.xml"/><Relationship Id="rId67" Type="http://schemas.openxmlformats.org/officeDocument/2006/relationships/slide" Target="slides/slide50.xml"/><Relationship Id="rId60" Type="http://schemas.openxmlformats.org/officeDocument/2006/relationships/slide" Target="slides/slide43.xml"/><Relationship Id="rId69" Type="http://schemas.openxmlformats.org/officeDocument/2006/relationships/slide" Target="slides/slide52.xml"/><Relationship Id="rId51" Type="http://schemas.openxmlformats.org/officeDocument/2006/relationships/slide" Target="slides/slide34.xml"/><Relationship Id="rId50" Type="http://schemas.openxmlformats.org/officeDocument/2006/relationships/slide" Target="slides/slide33.xml"/><Relationship Id="rId53" Type="http://schemas.openxmlformats.org/officeDocument/2006/relationships/slide" Target="slides/slide36.xml"/><Relationship Id="rId52" Type="http://schemas.openxmlformats.org/officeDocument/2006/relationships/slide" Target="slides/slide35.xml"/><Relationship Id="rId55" Type="http://schemas.openxmlformats.org/officeDocument/2006/relationships/slide" Target="slides/slide38.xml"/><Relationship Id="rId54" Type="http://schemas.openxmlformats.org/officeDocument/2006/relationships/slide" Target="slides/slide37.xml"/><Relationship Id="rId57" Type="http://schemas.openxmlformats.org/officeDocument/2006/relationships/slide" Target="slides/slide40.xml"/><Relationship Id="rId56" Type="http://schemas.openxmlformats.org/officeDocument/2006/relationships/slide" Target="slides/slide39.xml"/><Relationship Id="rId59" Type="http://schemas.openxmlformats.org/officeDocument/2006/relationships/slide" Target="slides/slide42.xml"/><Relationship Id="rId58" Type="http://schemas.openxmlformats.org/officeDocument/2006/relationships/slide" Target="slides/slide4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9-11T05:20:54.040">
    <p:pos x="6000" y="0"/>
    <p:text>updated</p:text>
    <p:extLst>
      <p:ext uri="{C676402C-5697-4E1C-873F-D02D1690AC5C}">
        <p15:threadingInfo timeZoneBias="0"/>
      </p:ext>
      <p:ext uri="http://customooxmlschemas.google.com/">
        <go:slidesCustomData xmlns:go="http://customooxmlschemas.google.com/" commentPostId="AAAA5Ck6FZU"/>
      </p:ext>
    </p:extLst>
  </p:cm>
  <p:cm authorId="1" idx="1" dt="2023-09-12T10:50:31.968">
    <p:pos x="6000" y="100"/>
    <p:text>also would suggest to have the Microsoft prerequisites slide before the CPaaS one as this initiates the process for Provisioning. If this is not followed in this order, it sometime could result in Numbers not being provisioned or uploaded correctly. (error messages)</p:text>
    <p:extLst>
      <p:ext uri="{C676402C-5697-4E1C-873F-D02D1690AC5C}">
        <p15:threadingInfo timeZoneBias="0"/>
      </p:ext>
      <p:ext uri="http://customooxmlschemas.google.com/">
        <go:slidesCustomData xmlns:go="http://customooxmlschemas.google.com/" commentPostId="AAAA4MB1XOc"/>
      </p:ext>
    </p:extLst>
  </p:cm>
  <p:cm authorId="2" idx="1" dt="2023-09-12T10:50:31.968">
    <p:pos x="6000" y="100"/>
    <p:text>Moving slide 6 and 7 above slide 5</p:text>
    <p:extLst>
      <p:ext uri="{C676402C-5697-4E1C-873F-D02D1690AC5C}">
        <p15:threadingInfo timeZoneBias="0">
          <p15:parentCm authorId="1" idx="1"/>
        </p15:threadingInfo>
      </p:ext>
      <p:ext uri="http://customooxmlschemas.google.com/">
        <go:slidesCustomData xmlns:go="http://customooxmlschemas.google.com/" commentPostId="AAAA4MB1XPc"/>
      </p:ext>
    </p:extLst>
  </p:cm>
</p:cmLst>
</file>

<file path=ppt/comments/comment1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10" dt="2023-09-11T09:40:51.924">
    <p:pos x="6000" y="0"/>
    <p:text>New</p:text>
    <p:extLst>
      <p:ext uri="{C676402C-5697-4E1C-873F-D02D1690AC5C}">
        <p15:threadingInfo timeZoneBias="0"/>
      </p:ext>
      <p:ext uri="http://customooxmlschemas.google.com/">
        <go:slidesCustomData xmlns:go="http://customooxmlschemas.google.com/" commentPostId="AAAA5BMC2ks"/>
      </p:ext>
    </p:extLst>
  </p:cm>
</p:cmLst>
</file>

<file path=ppt/comments/comment1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11" dt="2023-09-11T09:42:42.173">
    <p:pos x="6000" y="0"/>
    <p:text>New</p:text>
    <p:extLst>
      <p:ext uri="{C676402C-5697-4E1C-873F-D02D1690AC5C}">
        <p15:threadingInfo timeZoneBias="0"/>
      </p:ext>
      <p:ext uri="http://customooxmlschemas.google.com/">
        <go:slidesCustomData xmlns:go="http://customooxmlschemas.google.com/" commentPostId="AAAA5BMDR8U"/>
      </p:ext>
    </p:extLst>
  </p:cm>
</p:cmLst>
</file>

<file path=ppt/comments/comment1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12" dt="2023-09-11T09:44:16.278">
    <p:pos x="6000" y="0"/>
    <p:text>New</p:text>
    <p:extLst>
      <p:ext uri="{C676402C-5697-4E1C-873F-D02D1690AC5C}">
        <p15:threadingInfo timeZoneBias="0"/>
      </p:ext>
      <p:ext uri="http://customooxmlschemas.google.com/">
        <go:slidesCustomData xmlns:go="http://customooxmlschemas.google.com/" commentPostId="AAAA5BMDR8Y"/>
      </p:ext>
    </p:extLst>
  </p:cm>
</p:cmLst>
</file>

<file path=ppt/comments/comment1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13" dt="2023-11-10T11:05:54.126">
    <p:pos x="6000" y="0"/>
    <p:text>SS updated</p:text>
    <p:extLst>
      <p:ext uri="{C676402C-5697-4E1C-873F-D02D1690AC5C}">
        <p15:threadingInfo timeZoneBias="0"/>
      </p:ext>
      <p:ext uri="http://customooxmlschemas.google.com/">
        <go:slidesCustomData xmlns:go="http://customooxmlschemas.google.com/" commentPostId="AAABAS7wZHA"/>
      </p:ext>
    </p:extLst>
  </p:cm>
  <p:cm authorId="2" idx="14" dt="2023-09-11T10:02:08.910">
    <p:pos x="6000" y="100"/>
    <p:text>New</p:text>
    <p:extLst>
      <p:ext uri="{C676402C-5697-4E1C-873F-D02D1690AC5C}">
        <p15:threadingInfo timeZoneBias="0"/>
      </p:ext>
      <p:ext uri="http://customooxmlschemas.google.com/">
        <go:slidesCustomData xmlns:go="http://customooxmlschemas.google.com/" commentPostId="AAAA5BMDR8c"/>
      </p:ext>
    </p:extLst>
  </p:cm>
</p:cmLst>
</file>

<file path=ppt/comments/comment1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1" dt="2023-05-03T05:41:18.080">
    <p:pos x="6000" y="0"/>
    <p:text>updated</p:text>
    <p:extLst>
      <p:ext uri="{C676402C-5697-4E1C-873F-D02D1690AC5C}">
        <p15:threadingInfo timeZoneBias="0"/>
      </p:ext>
      <p:ext uri="http://customooxmlschemas.google.com/">
        <go:slidesCustomData xmlns:go="http://customooxmlschemas.google.com/" commentPostId="AAAAx425E2k"/>
      </p:ext>
    </p:extLst>
  </p:cm>
</p:cmLst>
</file>

<file path=ppt/comments/comment1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2" dt="2023-05-03T05:41:34.439">
    <p:pos x="6000" y="100"/>
    <p:text>updated</p:text>
    <p:extLst>
      <p:ext uri="{C676402C-5697-4E1C-873F-D02D1690AC5C}">
        <p15:threadingInfo timeZoneBias="0"/>
      </p:ext>
      <p:ext uri="http://customooxmlschemas.google.com/">
        <go:slidesCustomData xmlns:go="http://customooxmlschemas.google.com/" commentPostId="AAAAx425E2M"/>
      </p:ext>
    </p:extLst>
  </p:cm>
  <p:cm authorId="0" idx="2" dt="2023-05-12T06:52:31.631">
    <p:pos x="6000" y="0"/>
    <p:text>updated</p:text>
    <p:extLst>
      <p:ext uri="{C676402C-5697-4E1C-873F-D02D1690AC5C}">
        <p15:threadingInfo timeZoneBias="0"/>
      </p:ext>
      <p:ext uri="http://customooxmlschemas.google.com/">
        <go:slidesCustomData xmlns:go="http://customooxmlschemas.google.com/" commentPostId="AAAAx425E1Q"/>
      </p:ext>
    </p:extLst>
  </p:cm>
</p:cmLst>
</file>

<file path=ppt/comments/comment1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4" dt="2023-09-13T06:48:31.378">
    <p:pos x="6000" y="0"/>
    <p:text>@shubham@b3networks.com @aditya@b3networks.com please confirm this slide. In my opinion, currently, we only have Teams in the Devices list in CPaas to choose from. Would it be necessary to provide all these options.
_Reassigned to shubham@b3networks.com_</p:text>
    <p:extLst>
      <p:ext uri="{C676402C-5697-4E1C-873F-D02D1690AC5C}">
        <p15:threadingInfo timeZoneBias="0"/>
      </p:ext>
      <p:ext uri="http://customooxmlschemas.google.com/">
        <go:slidesCustomData xmlns:go="http://customooxmlschemas.google.com/" commentPostId="AAAA4MB1XO0"/>
      </p:ext>
    </p:extLst>
  </p:cm>
  <p:cm authorId="4" idx="1" dt="2023-09-13T06:21:49.898">
    <p:pos x="6000" y="0"/>
    <p:text>Hi @gautam@b3networks.com , This is mostly used by engineers as an internal reference and not used by provisioning team. 
We can skip this slides however somewhere Academy team need to keep this slide of reference.
FYI @buraque@b3networks.com
Same response for slide 32 as well</p:text>
    <p:extLst>
      <p:ext uri="{C676402C-5697-4E1C-873F-D02D1690AC5C}">
        <p15:threadingInfo timeZoneBias="0">
          <p15:parentCm authorId="1" idx="4"/>
        </p15:threadingInfo>
      </p:ext>
      <p:ext uri="http://customooxmlschemas.google.com/">
        <go:slidesCustomData xmlns:go="http://customooxmlschemas.google.com/" commentPostId="AAAA5SUj4hw"/>
      </p:ext>
    </p:extLst>
  </p:cm>
  <p:cm authorId="2" idx="15" dt="2023-09-13T06:48:31.378">
    <p:pos x="6000" y="0"/>
    <p:text>Noted. Hiding slide 31 and 32 but they'll still be present in the deck for internal usage.</p:text>
    <p:extLst>
      <p:ext uri="{C676402C-5697-4E1C-873F-D02D1690AC5C}">
        <p15:threadingInfo timeZoneBias="0">
          <p15:parentCm authorId="1" idx="4"/>
        </p15:threadingInfo>
      </p:ext>
      <p:ext uri="http://customooxmlschemas.google.com/">
        <go:slidesCustomData xmlns:go="http://customooxmlschemas.google.com/" commentPostId="AAAA5SUj4iA"/>
      </p:ext>
    </p:extLst>
  </p:cm>
</p:cmLst>
</file>

<file path=ppt/comments/comment1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16" dt="2023-09-11T10:07:46.933">
    <p:pos x="6000" y="0"/>
    <p:text>New</p:text>
    <p:extLst>
      <p:ext uri="{C676402C-5697-4E1C-873F-D02D1690AC5C}">
        <p15:threadingInfo timeZoneBias="0"/>
      </p:ext>
      <p:ext uri="http://customooxmlschemas.google.com/">
        <go:slidesCustomData xmlns:go="http://customooxmlschemas.google.com/" commentPostId="AAAA5BMDR8o"/>
      </p:ext>
    </p:extLst>
  </p:cm>
  <p:cm authorId="1" idx="5" dt="2023-09-12T10:39:21.017">
    <p:pos x="6000" y="100"/>
    <p:text>similar to the earlier slide query</p:text>
    <p:extLst>
      <p:ext uri="{C676402C-5697-4E1C-873F-D02D1690AC5C}">
        <p15:threadingInfo timeZoneBias="0"/>
      </p:ext>
      <p:ext uri="http://customooxmlschemas.google.com/">
        <go:slidesCustomData xmlns:go="http://customooxmlschemas.google.com/" commentPostId="AAAA4MB1XO8"/>
      </p:ext>
    </p:extLst>
  </p:cm>
</p:cmLst>
</file>

<file path=ppt/comments/comment1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3" dt="2023-12-15T09:56:59.970">
    <p:pos x="6000" y="0"/>
    <p:text>new</p:text>
    <p:extLst>
      <p:ext uri="{C676402C-5697-4E1C-873F-D02D1690AC5C}">
        <p15:threadingInfo timeZoneBias="0"/>
      </p:ext>
      <p:ext uri="http://customooxmlschemas.google.com/">
        <go:slidesCustomData xmlns:go="http://customooxmlschemas.google.com/" commentPostId="AAABCYKeJiU"/>
      </p:ext>
    </p:extLst>
  </p:cm>
  <p:cm authorId="5" idx="1" dt="2025-01-29T06:06:42.287">
    <p:pos x="6000" y="100"/>
    <p:text>Hi @irza@b3networks.com @buraque@b3networks.com , Please remove this slide</p:text>
    <p:extLst>
      <p:ext uri="{C676402C-5697-4E1C-873F-D02D1690AC5C}">
        <p15:threadingInfo timeZoneBias="0"/>
      </p:ext>
      <p:ext uri="http://customooxmlschemas.google.com/">
        <go:slidesCustomData xmlns:go="http://customooxmlschemas.google.com/" commentPostId="AAABcW2Q3AI"/>
      </p:ext>
    </p:extLst>
  </p:cm>
</p:cmLst>
</file>

<file path=ppt/comments/comment1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17" dt="2023-09-11T10:08:25.698">
    <p:pos x="6000" y="0"/>
    <p:text>New</p:text>
    <p:extLst>
      <p:ext uri="{C676402C-5697-4E1C-873F-D02D1690AC5C}">
        <p15:threadingInfo timeZoneBias="0"/>
      </p:ext>
      <p:ext uri="http://customooxmlschemas.google.com/">
        <go:slidesCustomData xmlns:go="http://customooxmlschemas.google.com/" commentPostId="AAAA5BMDR8s"/>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2" dt="2023-09-12T10:33:02.247">
    <p:pos x="6000" y="0"/>
    <p:text>Right order, order slides 5 to 7 accordingly</p:text>
    <p:extLst>
      <p:ext uri="{C676402C-5697-4E1C-873F-D02D1690AC5C}">
        <p15:threadingInfo timeZoneBias="0"/>
      </p:ext>
      <p:ext uri="http://customooxmlschemas.google.com/">
        <go:slidesCustomData xmlns:go="http://customooxmlschemas.google.com/" commentPostId="AAAA4MB1XOg"/>
      </p:ext>
    </p:extLst>
  </p:cm>
  <p:cm authorId="1" idx="3" dt="2023-09-12T10:51:07.097">
    <p:pos x="466" y="671"/>
    <p:text>Global Admin or Teams Admin</p:text>
    <p:extLst>
      <p:ext uri="{C676402C-5697-4E1C-873F-D02D1690AC5C}">
        <p15:threadingInfo timeZoneBias="0"/>
      </p:ext>
      <p:ext uri="http://customooxmlschemas.google.com/">
        <go:slidesCustomData xmlns:go="http://customooxmlschemas.google.com/" commentPostId="AAAA4MB1XOk"/>
      </p:ext>
    </p:extLst>
  </p:cm>
  <p:cm authorId="2" idx="2" dt="2023-09-12T10:51:07.097">
    <p:pos x="466" y="671"/>
    <p:text>Noted</p:text>
    <p:extLst>
      <p:ext uri="{C676402C-5697-4E1C-873F-D02D1690AC5C}">
        <p15:threadingInfo timeZoneBias="0">
          <p15:parentCm authorId="1" idx="3"/>
        </p15:threadingInfo>
      </p:ext>
      <p:ext uri="http://customooxmlschemas.google.com/">
        <go:slidesCustomData xmlns:go="http://customooxmlschemas.google.com/" commentPostId="AAAA4MB1XPg"/>
      </p:ext>
    </p:extLst>
  </p:cm>
</p:cmLst>
</file>

<file path=ppt/comments/comment2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18" dt="2023-09-11T10:08:31.707">
    <p:pos x="6000" y="0"/>
    <p:text>New</p:text>
    <p:extLst>
      <p:ext uri="{C676402C-5697-4E1C-873F-D02D1690AC5C}">
        <p15:threadingInfo timeZoneBias="0"/>
      </p:ext>
      <p:ext uri="http://customooxmlschemas.google.com/">
        <go:slidesCustomData xmlns:go="http://customooxmlschemas.google.com/" commentPostId="AAAA5BMDR8w"/>
      </p:ext>
    </p:extLst>
  </p:cm>
</p:cmLst>
</file>

<file path=ppt/comments/comment2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4" dt="2023-05-03T05:42:30.721">
    <p:pos x="6000" y="0"/>
    <p:text>updated</p:text>
    <p:extLst>
      <p:ext uri="{C676402C-5697-4E1C-873F-D02D1690AC5C}">
        <p15:threadingInfo timeZoneBias="0"/>
      </p:ext>
      <p:ext uri="http://customooxmlschemas.google.com/">
        <go:slidesCustomData xmlns:go="http://customooxmlschemas.google.com/" commentPostId="AAAAx425E1Y"/>
      </p:ext>
    </p:extLst>
  </p:cm>
  <p:cm authorId="5" idx="2" dt="2025-01-29T06:07:36.510">
    <p:pos x="41" y="1337"/>
    <p:text>Hi @irza@b3networks.com @buraque@b3networks.com Please remove this slide as currently private caller-id is not supported for MS Teams
_Assigned to irza@b3networks.com_</p:text>
    <p:extLst>
      <p:ext uri="{C676402C-5697-4E1C-873F-D02D1690AC5C}">
        <p15:threadingInfo timeZoneBias="0"/>
      </p:ext>
      <p:ext uri="http://customooxmlschemas.google.com/">
        <go:slidesCustomData xmlns:go="http://customooxmlschemas.google.com/" commentPostId="AAABcW2Q3AM"/>
      </p:ext>
    </p:extLst>
  </p:cm>
</p:cmLst>
</file>

<file path=ppt/comments/comment2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19" dt="2023-09-11T10:10:17.808">
    <p:pos x="6000" y="0"/>
    <p:text>New</p:text>
    <p:extLst>
      <p:ext uri="{C676402C-5697-4E1C-873F-D02D1690AC5C}">
        <p15:threadingInfo timeZoneBias="0"/>
      </p:ext>
      <p:ext uri="http://customooxmlschemas.google.com/">
        <go:slidesCustomData xmlns:go="http://customooxmlschemas.google.com/" commentPostId="AAAA5BMDR80"/>
      </p:ext>
    </p:extLst>
  </p:cm>
  <p:cm authorId="2" idx="20" dt="2023-09-12T10:39:10.370">
    <p:pos x="6000" y="100"/>
    <p:text>Hid this on Shubham's comment</p:text>
    <p:extLst>
      <p:ext uri="{C676402C-5697-4E1C-873F-D02D1690AC5C}">
        <p15:threadingInfo timeZoneBias="0"/>
      </p:ext>
      <p:ext uri="http://customooxmlschemas.google.com/">
        <go:slidesCustomData xmlns:go="http://customooxmlschemas.google.com/" commentPostId="AAAA4MB1XO4"/>
      </p:ext>
    </p:extLst>
  </p:cm>
</p:cmLst>
</file>

<file path=ppt/comments/comment2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5" dt="2024-03-19T03:22:17.898">
    <p:pos x="6000" y="0"/>
    <p:text>new</p:text>
    <p:extLst>
      <p:ext uri="{C676402C-5697-4E1C-873F-D02D1690AC5C}">
        <p15:threadingInfo timeZoneBias="0"/>
      </p:ext>
      <p:ext uri="http://customooxmlschemas.google.com/">
        <go:slidesCustomData xmlns:go="http://customooxmlschemas.google.com/" commentPostId="AAABJdQfRrM"/>
      </p:ext>
    </p:extLst>
  </p:cm>
  <p:cm authorId="5" idx="3" dt="2025-01-29T06:08:28.721">
    <p:pos x="92" y="894"/>
    <p:text>Hi @irza@b3networks.com @buraque@b3networks.com ,
Please remove this slide as this option is not available for MS Teams
_Assigned to irza@b3networks.com_</p:text>
    <p:extLst>
      <p:ext uri="{C676402C-5697-4E1C-873F-D02D1690AC5C}">
        <p15:threadingInfo timeZoneBias="0"/>
      </p:ext>
      <p:ext uri="http://customooxmlschemas.google.com/">
        <go:slidesCustomData xmlns:go="http://customooxmlschemas.google.com/" commentPostId="AAABcW2Q3AQ"/>
      </p:ext>
    </p:extLst>
  </p:cm>
</p:cmLst>
</file>

<file path=ppt/comments/comment2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6" dt="2024-03-19T03:22:22.855">
    <p:pos x="6000" y="0"/>
    <p:text>new</p:text>
    <p:extLst>
      <p:ext uri="{C676402C-5697-4E1C-873F-D02D1690AC5C}">
        <p15:threadingInfo timeZoneBias="0"/>
      </p:ext>
      <p:ext uri="http://customooxmlschemas.google.com/">
        <go:slidesCustomData xmlns:go="http://customooxmlschemas.google.com/" commentPostId="AAABJdQfRrQ"/>
      </p:ext>
    </p:extLst>
  </p:cm>
  <p:cm authorId="5" idx="4" dt="2025-01-29T06:08:58.046">
    <p:pos x="107" y="200"/>
    <p:text>@irza@b3networks.com @buraque@b3networks.com Please remove this slide</p:text>
    <p:extLst>
      <p:ext uri="{C676402C-5697-4E1C-873F-D02D1690AC5C}">
        <p15:threadingInfo timeZoneBias="0"/>
      </p:ext>
      <p:ext uri="http://customooxmlschemas.google.com/">
        <go:slidesCustomData xmlns:go="http://customooxmlschemas.google.com/" commentPostId="AAABcW2Q3AU"/>
      </p:ext>
    </p:extLst>
  </p:cm>
</p:cmLst>
</file>

<file path=ppt/comments/comment2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7" dt="2024-03-19T03:22:27.206">
    <p:pos x="6000" y="0"/>
    <p:text>new</p:text>
    <p:extLst>
      <p:ext uri="{C676402C-5697-4E1C-873F-D02D1690AC5C}">
        <p15:threadingInfo timeZoneBias="0"/>
      </p:ext>
      <p:ext uri="http://customooxmlschemas.google.com/">
        <go:slidesCustomData xmlns:go="http://customooxmlschemas.google.com/" commentPostId="AAABJdQfRrU"/>
      </p:ext>
    </p:extLst>
  </p:cm>
  <p:cm authorId="5" idx="5" dt="2025-01-29T06:09:22.807">
    <p:pos x="78" y="638"/>
    <p:text>@irza@b3networks.com @buraque@b3networks.com Please remove this slide</p:text>
    <p:extLst>
      <p:ext uri="{C676402C-5697-4E1C-873F-D02D1690AC5C}">
        <p15:threadingInfo timeZoneBias="0"/>
      </p:ext>
      <p:ext uri="http://customooxmlschemas.google.com/">
        <go:slidesCustomData xmlns:go="http://customooxmlschemas.google.com/" commentPostId="AAABcW2Q3AY"/>
      </p:ext>
    </p:extLst>
  </p:cm>
</p:cmLst>
</file>

<file path=ppt/comments/comment2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21" dt="2023-09-11T10:10:23.659">
    <p:pos x="6000" y="0"/>
    <p:text>New</p:text>
    <p:extLst>
      <p:ext uri="{C676402C-5697-4E1C-873F-D02D1690AC5C}">
        <p15:threadingInfo timeZoneBias="0"/>
      </p:ext>
      <p:ext uri="http://customooxmlschemas.google.com/">
        <go:slidesCustomData xmlns:go="http://customooxmlschemas.google.com/" commentPostId="AAAA5BMDR84"/>
      </p:ext>
    </p:extLst>
  </p:cm>
</p:cmLst>
</file>

<file path=ppt/comments/comment2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8" dt="2023-12-15T09:57:28.281">
    <p:pos x="6000" y="0"/>
    <p:text>new</p:text>
    <p:extLst>
      <p:ext uri="{C676402C-5697-4E1C-873F-D02D1690AC5C}">
        <p15:threadingInfo timeZoneBias="0"/>
      </p:ext>
      <p:ext uri="http://customooxmlschemas.google.com/">
        <go:slidesCustomData xmlns:go="http://customooxmlschemas.google.com/" commentPostId="AAABCYKeJiY"/>
      </p:ext>
    </p:extLst>
  </p:cm>
  <p:cm authorId="5" idx="6" dt="2025-01-29T06:10:04.993">
    <p:pos x="0" y="544"/>
    <p:text>@irza@b3networks.com @buraque@b3networks.com Please remove this slide
_Assigned to irza@b3networks.com_</p:text>
    <p:extLst>
      <p:ext uri="{C676402C-5697-4E1C-873F-D02D1690AC5C}">
        <p15:threadingInfo timeZoneBias="0"/>
      </p:ext>
      <p:ext uri="http://customooxmlschemas.google.com/">
        <go:slidesCustomData xmlns:go="http://customooxmlschemas.google.com/" commentPostId="AAABcW2Q3Ac"/>
      </p:ext>
    </p:extLst>
  </p:cm>
</p:cmLst>
</file>

<file path=ppt/comments/comment2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5" idx="7" dt="2025-01-29T06:10:22.002">
    <p:pos x="0" y="544"/>
    <p:text>@irza@b3networks.com @buraque@b3networks.com Please remove this slide as not applicable for MS Teams
_Assigned to irza@b3networks.com_</p:text>
    <p:extLst>
      <p:ext uri="{C676402C-5697-4E1C-873F-D02D1690AC5C}">
        <p15:threadingInfo timeZoneBias="0"/>
      </p:ext>
      <p:ext uri="http://customooxmlschemas.google.com/">
        <go:slidesCustomData xmlns:go="http://customooxmlschemas.google.com/" commentPostId="AAABcW2Q3Ag"/>
      </p:ext>
    </p:extLst>
  </p:cm>
</p:cmLst>
</file>

<file path=ppt/comments/comment2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22" dt="2023-09-11T10:10:37.219">
    <p:pos x="6000" y="0"/>
    <p:text>New</p:text>
    <p:extLst>
      <p:ext uri="{C676402C-5697-4E1C-873F-D02D1690AC5C}">
        <p15:threadingInfo timeZoneBias="0"/>
      </p:ext>
      <p:ext uri="http://customooxmlschemas.google.com/">
        <go:slidesCustomData xmlns:go="http://customooxmlschemas.google.com/" commentPostId="AAAA5BMDR9A"/>
      </p:ext>
    </p:extLst>
  </p:cm>
  <p:cm authorId="1" idx="6" dt="2023-09-12T10:55:33.966">
    <p:pos x="6000" y="100"/>
    <p:text>similar to the query in earlier slide @aditya@b3networks.com
_Reassigned to aditya@b3networks.com_</p:text>
    <p:extLst>
      <p:ext uri="{C676402C-5697-4E1C-873F-D02D1690AC5C}">
        <p15:threadingInfo timeZoneBias="0"/>
      </p:ext>
      <p:ext uri="http://customooxmlschemas.google.com/">
        <go:slidesCustomData xmlns:go="http://customooxmlschemas.google.com/" commentPostId="AAAA4MB1XPE"/>
      </p:ext>
    </p:extLst>
  </p:cm>
  <p:cm authorId="5" idx="8" dt="2023-09-12T10:55:33.966">
    <p:pos x="6000" y="100"/>
    <p:text>We currently aren't using the Organization connect or the Contacts option much with the Teams. So I think we can exclude this slide. FYI @buraque@b3networks.com</p:text>
    <p:extLst>
      <p:ext uri="{C676402C-5697-4E1C-873F-D02D1690AC5C}">
        <p15:threadingInfo timeZoneBias="0">
          <p15:parentCm authorId="1" idx="6"/>
        </p15:threadingInfo>
      </p:ext>
      <p:ext uri="http://customooxmlschemas.google.com/">
        <go:slidesCustomData xmlns:go="http://customooxmlschemas.google.com/" commentPostId="AAAA4MB1XPk"/>
      </p:ext>
    </p:extLs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3" dt="2023-09-11T09:25:16.565">
    <p:pos x="6000" y="0"/>
    <p:text>New</p:text>
    <p:extLst>
      <p:ext uri="{C676402C-5697-4E1C-873F-D02D1690AC5C}">
        <p15:threadingInfo timeZoneBias="0"/>
      </p:ext>
      <p:ext uri="http://customooxmlschemas.google.com/">
        <go:slidesCustomData xmlns:go="http://customooxmlschemas.google.com/" commentPostId="AAAA5BMC2kE"/>
      </p:ext>
    </p:extLst>
  </p:cm>
</p:cmLst>
</file>

<file path=ppt/comments/comment3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23" dt="2023-09-11T10:10:42.771">
    <p:pos x="6000" y="0"/>
    <p:text>New</p:text>
    <p:extLst>
      <p:ext uri="{C676402C-5697-4E1C-873F-D02D1690AC5C}">
        <p15:threadingInfo timeZoneBias="0"/>
      </p:ext>
      <p:ext uri="http://customooxmlschemas.google.com/">
        <go:slidesCustomData xmlns:go="http://customooxmlschemas.google.com/" commentPostId="AAAA5BMDR9E"/>
      </p:ext>
    </p:extLst>
  </p:cm>
</p:cmLst>
</file>

<file path=ppt/comments/comment3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24" dt="2023-09-11T10:10:47.896">
    <p:pos x="6000" y="0"/>
    <p:text>New</p:text>
    <p:extLst>
      <p:ext uri="{C676402C-5697-4E1C-873F-D02D1690AC5C}">
        <p15:threadingInfo timeZoneBias="0"/>
      </p:ext>
      <p:ext uri="http://customooxmlschemas.google.com/">
        <go:slidesCustomData xmlns:go="http://customooxmlschemas.google.com/" commentPostId="AAAA5BMDR9I"/>
      </p:ext>
    </p:extLst>
  </p:cm>
</p:cmLst>
</file>

<file path=ppt/comments/comment3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25" dt="2023-09-11T10:11:33.951">
    <p:pos x="6000" y="0"/>
    <p:text>New</p:text>
    <p:extLst>
      <p:ext uri="{C676402C-5697-4E1C-873F-D02D1690AC5C}">
        <p15:threadingInfo timeZoneBias="0"/>
      </p:ext>
      <p:ext uri="http://customooxmlschemas.google.com/">
        <go:slidesCustomData xmlns:go="http://customooxmlschemas.google.com/" commentPostId="AAAA5BMDR9M"/>
      </p:ext>
    </p:extLst>
  </p:cm>
</p:cmLst>
</file>

<file path=ppt/comments/comment3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26" dt="2023-09-11T10:13:01.700">
    <p:pos x="6000" y="0"/>
    <p:text>New</p:text>
    <p:extLst>
      <p:ext uri="{C676402C-5697-4E1C-873F-D02D1690AC5C}">
        <p15:threadingInfo timeZoneBias="0"/>
      </p:ext>
      <p:ext uri="http://customooxmlschemas.google.com/">
        <go:slidesCustomData xmlns:go="http://customooxmlschemas.google.com/" commentPostId="AAAA5BMDR9Q"/>
      </p:ext>
    </p:extLst>
  </p:cm>
  <p:cm authorId="2" idx="27" dt="2023-11-10T11:11:00.660">
    <p:pos x="6000" y="100"/>
    <p:text>SS updated</p:text>
    <p:extLst>
      <p:ext uri="{C676402C-5697-4E1C-873F-D02D1690AC5C}">
        <p15:threadingInfo timeZoneBias="0"/>
      </p:ext>
      <p:ext uri="http://customooxmlschemas.google.com/">
        <go:slidesCustomData xmlns:go="http://customooxmlschemas.google.com/" commentPostId="AAABAS7wZHM"/>
      </p:ext>
    </p:extLst>
  </p:cm>
</p:cmLst>
</file>

<file path=ppt/comments/comment3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28" dt="2023-09-11T10:13:09.572">
    <p:pos x="6000" y="0"/>
    <p:text>New</p:text>
    <p:extLst>
      <p:ext uri="{C676402C-5697-4E1C-873F-D02D1690AC5C}">
        <p15:threadingInfo timeZoneBias="0"/>
      </p:ext>
      <p:ext uri="http://customooxmlschemas.google.com/">
        <go:slidesCustomData xmlns:go="http://customooxmlschemas.google.com/" commentPostId="AAAA5BMDR9U"/>
      </p:ext>
    </p:extLst>
  </p:cm>
  <p:cm authorId="2" idx="29" dt="2023-11-10T11:11:58.817">
    <p:pos x="6000" y="100"/>
    <p:text>SS updated</p:text>
    <p:extLst>
      <p:ext uri="{C676402C-5697-4E1C-873F-D02D1690AC5C}">
        <p15:threadingInfo timeZoneBias="0"/>
      </p:ext>
      <p:ext uri="http://customooxmlschemas.google.com/">
        <go:slidesCustomData xmlns:go="http://customooxmlschemas.google.com/" commentPostId="AAABAS7wZHQ"/>
      </p:ext>
    </p:extLst>
  </p:cm>
</p:cmLst>
</file>

<file path=ppt/comments/comment3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30" dt="2023-09-11T10:13:14.632">
    <p:pos x="6000" y="0"/>
    <p:text>New</p:text>
    <p:extLst>
      <p:ext uri="{C676402C-5697-4E1C-873F-D02D1690AC5C}">
        <p15:threadingInfo timeZoneBias="0"/>
      </p:ext>
      <p:ext uri="http://customooxmlschemas.google.com/">
        <go:slidesCustomData xmlns:go="http://customooxmlschemas.google.com/" commentPostId="AAAA5BMDR9Y"/>
      </p:ext>
    </p:extLst>
  </p:cm>
</p:cmLst>
</file>

<file path=ppt/comments/comment3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3-04-20T05:05:10.534">
    <p:pos x="6000" y="0"/>
    <p:text>updated</p:text>
    <p:extLst>
      <p:ext uri="{C676402C-5697-4E1C-873F-D02D1690AC5C}">
        <p15:threadingInfo timeZoneBias="0"/>
      </p:ext>
      <p:ext uri="http://customooxmlschemas.google.com/">
        <go:slidesCustomData xmlns:go="http://customooxmlschemas.google.com/" commentPostId="AAAAx425E1o"/>
      </p:ext>
    </p:extLst>
  </p:cm>
</p:cmLst>
</file>

<file path=ppt/comments/comment3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5" idx="9" dt="2025-01-29T06:12:18.336">
    <p:pos x="6000" y="0"/>
    <p:text>@irza@b3networks.com @buraque@b3networks.com Please mark this as optional as this feature is available on MS Teams admin center</p:text>
    <p:extLst>
      <p:ext uri="{C676402C-5697-4E1C-873F-D02D1690AC5C}">
        <p15:threadingInfo timeZoneBias="0"/>
      </p:ext>
      <p:ext uri="http://customooxmlschemas.google.com/">
        <go:slidesCustomData xmlns:go="http://customooxmlschemas.google.com/" commentPostId="AAABcW39Bqw"/>
      </p:ext>
    </p:extLst>
  </p:cm>
</p:cmLst>
</file>

<file path=ppt/comments/comment3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4" dt="2023-04-20T06:36:35.580">
    <p:pos x="6000" y="0"/>
    <p:text>updated</p:text>
    <p:extLst>
      <p:ext uri="{C676402C-5697-4E1C-873F-D02D1690AC5C}">
        <p15:threadingInfo timeZoneBias="0"/>
      </p:ext>
      <p:ext uri="http://customooxmlschemas.google.com/">
        <go:slidesCustomData xmlns:go="http://customooxmlschemas.google.com/" commentPostId="AAAAx425E2s"/>
      </p:ext>
    </p:extLst>
  </p:cm>
</p:cmLst>
</file>

<file path=ppt/comments/comment3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9" dt="2023-05-03T05:45:36.616">
    <p:pos x="6000" y="0"/>
    <p:text>updated</p:text>
    <p:extLst>
      <p:ext uri="{C676402C-5697-4E1C-873F-D02D1690AC5C}">
        <p15:threadingInfo timeZoneBias="0"/>
      </p:ext>
      <p:ext uri="http://customooxmlschemas.google.com/">
        <go:slidesCustomData xmlns:go="http://customooxmlschemas.google.com/" commentPostId="AAAAx425E2c"/>
      </p:ext>
    </p:extLs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4" dt="2023-09-11T09:31:43.835">
    <p:pos x="6000" y="0"/>
    <p:text>New</p:text>
    <p:extLst>
      <p:ext uri="{C676402C-5697-4E1C-873F-D02D1690AC5C}">
        <p15:threadingInfo timeZoneBias="0"/>
      </p:ext>
      <p:ext uri="http://customooxmlschemas.google.com/">
        <go:slidesCustomData xmlns:go="http://customooxmlschemas.google.com/" commentPostId="AAAA5BMC2kQ"/>
      </p:ext>
    </p:extLst>
  </p:cm>
</p:cmLst>
</file>

<file path=ppt/comments/comment4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10" dt="2023-05-03T05:47:10.745">
    <p:pos x="6000" y="0"/>
    <p:text>updated</p:text>
    <p:extLst>
      <p:ext uri="{C676402C-5697-4E1C-873F-D02D1690AC5C}">
        <p15:threadingInfo timeZoneBias="0"/>
      </p:ext>
      <p:ext uri="http://customooxmlschemas.google.com/">
        <go:slidesCustomData xmlns:go="http://customooxmlschemas.google.com/" commentPostId="AAAAx425E14"/>
      </p:ext>
    </p:extLst>
  </p:cm>
</p:cmLst>
</file>

<file path=ppt/comments/comment4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11" dt="2023-05-03T05:47:17.376">
    <p:pos x="6000" y="0"/>
    <p:text>updated</p:text>
    <p:extLst>
      <p:ext uri="{C676402C-5697-4E1C-873F-D02D1690AC5C}">
        <p15:threadingInfo timeZoneBias="0"/>
      </p:ext>
      <p:ext uri="http://customooxmlschemas.google.com/">
        <go:slidesCustomData xmlns:go="http://customooxmlschemas.google.com/" commentPostId="AAAAx425E2Q"/>
      </p:ext>
    </p:extLst>
  </p:cm>
</p:cmLst>
</file>

<file path=ppt/comments/comment4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12" dt="2023-05-03T05:47:23.436">
    <p:pos x="6000" y="0"/>
    <p:text>updated</p:text>
    <p:extLst>
      <p:ext uri="{C676402C-5697-4E1C-873F-D02D1690AC5C}">
        <p15:threadingInfo timeZoneBias="0"/>
      </p:ext>
      <p:ext uri="http://customooxmlschemas.google.com/">
        <go:slidesCustomData xmlns:go="http://customooxmlschemas.google.com/" commentPostId="AAAAx425E1w"/>
      </p:ext>
    </p:extLst>
  </p:cm>
</p:cmLst>
</file>

<file path=ppt/comments/comment4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13" dt="2023-05-03T05:49:19.406">
    <p:pos x="6000" y="0"/>
    <p:text>updated</p:text>
    <p:extLst>
      <p:ext uri="{C676402C-5697-4E1C-873F-D02D1690AC5C}">
        <p15:threadingInfo timeZoneBias="0"/>
      </p:ext>
      <p:ext uri="http://customooxmlschemas.google.com/">
        <go:slidesCustomData xmlns:go="http://customooxmlschemas.google.com/" commentPostId="AAAAx425E1E"/>
      </p:ext>
    </p:extLst>
  </p:cm>
</p:cmLst>
</file>

<file path=ppt/comments/comment4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14" dt="2023-05-03T05:51:21.605">
    <p:pos x="6000" y="0"/>
    <p:text>updated</p:text>
    <p:extLst>
      <p:ext uri="{C676402C-5697-4E1C-873F-D02D1690AC5C}">
        <p15:threadingInfo timeZoneBias="0"/>
      </p:ext>
      <p:ext uri="http://customooxmlschemas.google.com/">
        <go:slidesCustomData xmlns:go="http://customooxmlschemas.google.com/" commentPostId="AAAAx425E2Y"/>
      </p:ext>
    </p:extLst>
  </p:cm>
</p:cmLst>
</file>

<file path=ppt/comments/comment4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5" dt="2023-04-20T06:55:34.096">
    <p:pos x="6000" y="0"/>
    <p:text>updated</p:text>
    <p:extLst>
      <p:ext uri="{C676402C-5697-4E1C-873F-D02D1690AC5C}">
        <p15:threadingInfo timeZoneBias="0"/>
      </p:ext>
      <p:ext uri="http://customooxmlschemas.google.com/">
        <go:slidesCustomData xmlns:go="http://customooxmlschemas.google.com/" commentPostId="AAAAx425E04"/>
      </p:ext>
    </p:extLst>
  </p:cm>
</p:cmLst>
</file>

<file path=ppt/comments/comment4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5" idx="10" dt="2025-01-29T06:15:08.513">
    <p:pos x="111" y="882"/>
    <p:text>@irza@b3networks.com @buraque@b3networks.com Please add a note that Private caller-id cannot be used as it is not supported with MS Teams</p:text>
    <p:extLst>
      <p:ext uri="{C676402C-5697-4E1C-873F-D02D1690AC5C}">
        <p15:threadingInfo timeZoneBias="0"/>
      </p:ext>
      <p:ext uri="http://customooxmlschemas.google.com/">
        <go:slidesCustomData xmlns:go="http://customooxmlschemas.google.com/" commentPostId="AAABcW39Bq4"/>
      </p:ext>
    </p:extLst>
  </p:cm>
</p:cmLst>
</file>

<file path=ppt/comments/comment4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15" dt="2023-05-03T05:52:19.319">
    <p:pos x="6000" y="0"/>
    <p:text>updated</p:text>
    <p:extLst>
      <p:ext uri="{C676402C-5697-4E1C-873F-D02D1690AC5C}">
        <p15:threadingInfo timeZoneBias="0"/>
      </p:ext>
      <p:ext uri="http://customooxmlschemas.google.com/">
        <go:slidesCustomData xmlns:go="http://customooxmlschemas.google.com/" commentPostId="AAAAx425E2I"/>
      </p:ext>
    </p:extLst>
  </p:cm>
  <p:cm authorId="5" idx="11" dt="2025-01-29T06:18:20.508">
    <p:pos x="6000" y="100"/>
    <p:text>@irza@b3networks.com @buraque@b3networks.com Please remove this slide</p:text>
    <p:extLst>
      <p:ext uri="{C676402C-5697-4E1C-873F-D02D1690AC5C}">
        <p15:threadingInfo timeZoneBias="0"/>
      </p:ext>
      <p:ext uri="http://customooxmlschemas.google.com/">
        <go:slidesCustomData xmlns:go="http://customooxmlschemas.google.com/" commentPostId="AAABcW39BrE"/>
      </p:ext>
    </p:extLst>
  </p:cm>
</p:cmLst>
</file>

<file path=ppt/comments/comment4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16" dt="2023-05-16T06:41:59.650">
    <p:pos x="6000" y="0"/>
    <p:text>need clarity</p:text>
    <p:extLst>
      <p:ext uri="{C676402C-5697-4E1C-873F-D02D1690AC5C}">
        <p15:threadingInfo timeZoneBias="0"/>
      </p:ext>
      <p:ext uri="http://customooxmlschemas.google.com/">
        <go:slidesCustomData xmlns:go="http://customooxmlschemas.google.com/" commentPostId="AAAAx425E1g"/>
      </p:ext>
    </p:extLst>
  </p:cm>
  <p:cm authorId="5" idx="12" dt="2025-01-29T06:18:28.340">
    <p:pos x="6000" y="100"/>
    <p:text>@irza@b3networks.com @buraque@b3networks.com Please remove this slide</p:text>
    <p:extLst>
      <p:ext uri="{C676402C-5697-4E1C-873F-D02D1690AC5C}">
        <p15:threadingInfo timeZoneBias="0"/>
      </p:ext>
      <p:ext uri="http://customooxmlschemas.google.com/">
        <go:slidesCustomData xmlns:go="http://customooxmlschemas.google.com/" commentPostId="AAABcW39BrI"/>
      </p:ext>
    </p:extLst>
  </p:cm>
</p:cmLst>
</file>

<file path=ppt/comments/comment4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5" idx="13" dt="2025-01-29T06:18:40.890">
    <p:pos x="6000" y="0"/>
    <p:text>@irza@b3networks.com @buraque@b3networks.com Please remove this slide</p:text>
    <p:extLst>
      <p:ext uri="{C676402C-5697-4E1C-873F-D02D1690AC5C}">
        <p15:threadingInfo timeZoneBias="0"/>
      </p:ext>
      <p:ext uri="http://customooxmlschemas.google.com/">
        <go:slidesCustomData xmlns:go="http://customooxmlschemas.google.com/" commentPostId="AAABcW39BrM"/>
      </p:ext>
    </p:extLs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5" dt="2023-09-11T09:35:13.667">
    <p:pos x="226" y="812"/>
    <p:text>New</p:text>
    <p:extLst>
      <p:ext uri="{C676402C-5697-4E1C-873F-D02D1690AC5C}">
        <p15:threadingInfo timeZoneBias="0"/>
      </p:ext>
      <p:ext uri="http://customooxmlschemas.google.com/">
        <go:slidesCustomData xmlns:go="http://customooxmlschemas.google.com/" commentPostId="AAAA5BMC2kY"/>
      </p:ext>
    </p:extLst>
  </p:cm>
</p:cmLst>
</file>

<file path=ppt/comments/comment5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5" idx="14" dt="2025-01-29T06:18:56.606">
    <p:pos x="6000" y="0"/>
    <p:text>@irza@b3networks.com @buraque@b3networks.com Please remove this slide</p:text>
    <p:extLst>
      <p:ext uri="{C676402C-5697-4E1C-873F-D02D1690AC5C}">
        <p15:threadingInfo timeZoneBias="0"/>
      </p:ext>
      <p:ext uri="http://customooxmlschemas.google.com/">
        <go:slidesCustomData xmlns:go="http://customooxmlschemas.google.com/" commentPostId="AAABcW39BrQ"/>
      </p:ext>
    </p:extLst>
  </p:cm>
</p:cmLst>
</file>

<file path=ppt/comments/comment5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5" idx="15" dt="2025-01-29T06:21:52.399">
    <p:pos x="6000" y="0"/>
    <p:text>@irza@b3networks.com @buraque@b3networks.com Please remove the document link and include the below Microsoft dics for Auto attendant and call queue creation 
Auto attendant -https://learn.microsoft.com/en-us/microsoftteams/create-a-phone-system-auto-attendant?tabs=general-info#steps-to-create-an-auto-attendant 
Call queue - https://learn.microsoft.com/en-us/microsoftteams/create-a-phone-system-call-queue?tabs=general-info#steps-to-create-a-call-queue</p:text>
    <p:extLst>
      <p:ext uri="{C676402C-5697-4E1C-873F-D02D1690AC5C}">
        <p15:threadingInfo timeZoneBias="0"/>
      </p:ext>
      <p:ext uri="http://customooxmlschemas.google.com/">
        <go:slidesCustomData xmlns:go="http://customooxmlschemas.google.com/" commentPostId="AAABcW39BrU"/>
      </p:ext>
    </p:extLs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6" dt="2023-09-11T09:35:26.556">
    <p:pos x="6000" y="0"/>
    <p:text>New</p:text>
    <p:extLst>
      <p:ext uri="{C676402C-5697-4E1C-873F-D02D1690AC5C}">
        <p15:threadingInfo timeZoneBias="0"/>
      </p:ext>
      <p:ext uri="http://customooxmlschemas.google.com/">
        <go:slidesCustomData xmlns:go="http://customooxmlschemas.google.com/" commentPostId="AAAA5BMC2kc"/>
      </p:ext>
    </p:extLst>
  </p:cm>
</p:cmLst>
</file>

<file path=ppt/comments/comment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7" dt="2023-09-11T09:37:26.112">
    <p:pos x="6000" y="0"/>
    <p:text>New</p:text>
    <p:extLst>
      <p:ext uri="{C676402C-5697-4E1C-873F-D02D1690AC5C}">
        <p15:threadingInfo timeZoneBias="0"/>
      </p:ext>
      <p:ext uri="http://customooxmlschemas.google.com/">
        <go:slidesCustomData xmlns:go="http://customooxmlschemas.google.com/" commentPostId="AAAA5BMC2kg"/>
      </p:ext>
    </p:extLst>
  </p:cm>
</p:cmLst>
</file>

<file path=ppt/comments/comment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8" dt="2023-09-11T09:38:41.778">
    <p:pos x="6000" y="0"/>
    <p:text>New</p:text>
    <p:extLst>
      <p:ext uri="{C676402C-5697-4E1C-873F-D02D1690AC5C}">
        <p15:threadingInfo timeZoneBias="0"/>
      </p:ext>
      <p:ext uri="http://customooxmlschemas.google.com/">
        <go:slidesCustomData xmlns:go="http://customooxmlschemas.google.com/" commentPostId="AAAA5BMC2kk"/>
      </p:ext>
    </p:extLst>
  </p:cm>
</p:cmLst>
</file>

<file path=ppt/comments/comment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9" dt="2023-09-11T09:40:03.223">
    <p:pos x="3127" y="751"/>
    <p:text>New</p:text>
    <p:extLst>
      <p:ext uri="{C676402C-5697-4E1C-873F-D02D1690AC5C}">
        <p15:threadingInfo timeZoneBias="0"/>
      </p:ext>
      <p:ext uri="http://customooxmlschemas.google.com/">
        <go:slidesCustomData xmlns:go="http://customooxmlschemas.google.com/" commentPostId="AAAA5BMC2k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7" name="Shape 1687"/>
        <p:cNvGrpSpPr/>
        <p:nvPr/>
      </p:nvGrpSpPr>
      <p:grpSpPr>
        <a:xfrm>
          <a:off x="0" y="0"/>
          <a:ext cx="0" cy="0"/>
          <a:chOff x="0" y="0"/>
          <a:chExt cx="0" cy="0"/>
        </a:xfrm>
      </p:grpSpPr>
      <p:sp>
        <p:nvSpPr>
          <p:cNvPr id="1688" name="Google Shape;1688;p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89" name="Google Shape;168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2" name="Shape 1772"/>
        <p:cNvGrpSpPr/>
        <p:nvPr/>
      </p:nvGrpSpPr>
      <p:grpSpPr>
        <a:xfrm>
          <a:off x="0" y="0"/>
          <a:ext cx="0" cy="0"/>
          <a:chOff x="0" y="0"/>
          <a:chExt cx="0" cy="0"/>
        </a:xfrm>
      </p:grpSpPr>
      <p:sp>
        <p:nvSpPr>
          <p:cNvPr id="1773" name="Google Shape;177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4" name="Google Shape;1774;p1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75" name="Google Shape;1775;p1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7" name="Shape 2827"/>
        <p:cNvGrpSpPr/>
        <p:nvPr/>
      </p:nvGrpSpPr>
      <p:grpSpPr>
        <a:xfrm>
          <a:off x="0" y="0"/>
          <a:ext cx="0" cy="0"/>
          <a:chOff x="0" y="0"/>
          <a:chExt cx="0" cy="0"/>
        </a:xfrm>
      </p:grpSpPr>
      <p:sp>
        <p:nvSpPr>
          <p:cNvPr id="2828" name="Google Shape;2828;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29" name="Google Shape;2829;p8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30" name="Google Shape;2830;p8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3" name="Shape 2833"/>
        <p:cNvGrpSpPr/>
        <p:nvPr/>
      </p:nvGrpSpPr>
      <p:grpSpPr>
        <a:xfrm>
          <a:off x="0" y="0"/>
          <a:ext cx="0" cy="0"/>
          <a:chOff x="0" y="0"/>
          <a:chExt cx="0" cy="0"/>
        </a:xfrm>
      </p:grpSpPr>
      <p:sp>
        <p:nvSpPr>
          <p:cNvPr id="2834" name="Google Shape;2834;p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5" name="Google Shape;2835;p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9" name="Shape 2839"/>
        <p:cNvGrpSpPr/>
        <p:nvPr/>
      </p:nvGrpSpPr>
      <p:grpSpPr>
        <a:xfrm>
          <a:off x="0" y="0"/>
          <a:ext cx="0" cy="0"/>
          <a:chOff x="0" y="0"/>
          <a:chExt cx="0" cy="0"/>
        </a:xfrm>
      </p:grpSpPr>
      <p:sp>
        <p:nvSpPr>
          <p:cNvPr id="2840" name="Google Shape;2840;p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1" name="Google Shape;2841;p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6" name="Shape 2846"/>
        <p:cNvGrpSpPr/>
        <p:nvPr/>
      </p:nvGrpSpPr>
      <p:grpSpPr>
        <a:xfrm>
          <a:off x="0" y="0"/>
          <a:ext cx="0" cy="0"/>
          <a:chOff x="0" y="0"/>
          <a:chExt cx="0" cy="0"/>
        </a:xfrm>
      </p:grpSpPr>
      <p:sp>
        <p:nvSpPr>
          <p:cNvPr id="2847" name="Google Shape;2847;p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8" name="Google Shape;2848;p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6" name="Shape 2856"/>
        <p:cNvGrpSpPr/>
        <p:nvPr/>
      </p:nvGrpSpPr>
      <p:grpSpPr>
        <a:xfrm>
          <a:off x="0" y="0"/>
          <a:ext cx="0" cy="0"/>
          <a:chOff x="0" y="0"/>
          <a:chExt cx="0" cy="0"/>
        </a:xfrm>
      </p:grpSpPr>
      <p:sp>
        <p:nvSpPr>
          <p:cNvPr id="2857" name="Google Shape;2857;p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58" name="Google Shape;2858;p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6" name="Shape 2866"/>
        <p:cNvGrpSpPr/>
        <p:nvPr/>
      </p:nvGrpSpPr>
      <p:grpSpPr>
        <a:xfrm>
          <a:off x="0" y="0"/>
          <a:ext cx="0" cy="0"/>
          <a:chOff x="0" y="0"/>
          <a:chExt cx="0" cy="0"/>
        </a:xfrm>
      </p:grpSpPr>
      <p:sp>
        <p:nvSpPr>
          <p:cNvPr id="2867" name="Google Shape;2867;p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68" name="Google Shape;2868;p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6" name="Shape 2876"/>
        <p:cNvGrpSpPr/>
        <p:nvPr/>
      </p:nvGrpSpPr>
      <p:grpSpPr>
        <a:xfrm>
          <a:off x="0" y="0"/>
          <a:ext cx="0" cy="0"/>
          <a:chOff x="0" y="0"/>
          <a:chExt cx="0" cy="0"/>
        </a:xfrm>
      </p:grpSpPr>
      <p:sp>
        <p:nvSpPr>
          <p:cNvPr id="2877" name="Google Shape;2877;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78" name="Google Shape;2878;p9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79" name="Google Shape;2879;p9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3" name="Shape 1793"/>
        <p:cNvGrpSpPr/>
        <p:nvPr/>
      </p:nvGrpSpPr>
      <p:grpSpPr>
        <a:xfrm>
          <a:off x="0" y="0"/>
          <a:ext cx="0" cy="0"/>
          <a:chOff x="0" y="0"/>
          <a:chExt cx="0" cy="0"/>
        </a:xfrm>
      </p:grpSpPr>
      <p:sp>
        <p:nvSpPr>
          <p:cNvPr id="1794" name="Google Shape;1794;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5" name="Google Shape;179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2" name="Shape 1802"/>
        <p:cNvGrpSpPr/>
        <p:nvPr/>
      </p:nvGrpSpPr>
      <p:grpSpPr>
        <a:xfrm>
          <a:off x="0" y="0"/>
          <a:ext cx="0" cy="0"/>
          <a:chOff x="0" y="0"/>
          <a:chExt cx="0" cy="0"/>
        </a:xfrm>
      </p:grpSpPr>
      <p:sp>
        <p:nvSpPr>
          <p:cNvPr id="1803" name="Google Shape;1803;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4" name="Google Shape;180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2" name="Shape 1812"/>
        <p:cNvGrpSpPr/>
        <p:nvPr/>
      </p:nvGrpSpPr>
      <p:grpSpPr>
        <a:xfrm>
          <a:off x="0" y="0"/>
          <a:ext cx="0" cy="0"/>
          <a:chOff x="0" y="0"/>
          <a:chExt cx="0" cy="0"/>
        </a:xfrm>
      </p:grpSpPr>
      <p:sp>
        <p:nvSpPr>
          <p:cNvPr id="1813" name="Google Shape;1813;g243bfad28e7_0_0: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4" name="Google Shape;1814;g243bfad28e7_0_0: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815" name="Google Shape;1815;g243bfad28e7_0_0: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6" name="Shape 1826"/>
        <p:cNvGrpSpPr/>
        <p:nvPr/>
      </p:nvGrpSpPr>
      <p:grpSpPr>
        <a:xfrm>
          <a:off x="0" y="0"/>
          <a:ext cx="0" cy="0"/>
          <a:chOff x="0" y="0"/>
          <a:chExt cx="0" cy="0"/>
        </a:xfrm>
      </p:grpSpPr>
      <p:sp>
        <p:nvSpPr>
          <p:cNvPr id="1827" name="Google Shape;1827;g243bfad28e7_0_184: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8" name="Google Shape;1828;g243bfad28e7_0_184: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829" name="Google Shape;1829;g243bfad28e7_0_184: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5" name="Shape 1835"/>
        <p:cNvGrpSpPr/>
        <p:nvPr/>
      </p:nvGrpSpPr>
      <p:grpSpPr>
        <a:xfrm>
          <a:off x="0" y="0"/>
          <a:ext cx="0" cy="0"/>
          <a:chOff x="0" y="0"/>
          <a:chExt cx="0" cy="0"/>
        </a:xfrm>
      </p:grpSpPr>
      <p:sp>
        <p:nvSpPr>
          <p:cNvPr id="1836" name="Google Shape;1836;g243bfad28e7_0_193: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7" name="Google Shape;1837;g243bfad28e7_0_193: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838" name="Google Shape;1838;g243bfad28e7_0_193: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4" name="Shape 1844"/>
        <p:cNvGrpSpPr/>
        <p:nvPr/>
      </p:nvGrpSpPr>
      <p:grpSpPr>
        <a:xfrm>
          <a:off x="0" y="0"/>
          <a:ext cx="0" cy="0"/>
          <a:chOff x="0" y="0"/>
          <a:chExt cx="0" cy="0"/>
        </a:xfrm>
      </p:grpSpPr>
      <p:sp>
        <p:nvSpPr>
          <p:cNvPr id="1845" name="Google Shape;1845;g243bfad28e7_0_202: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6" name="Google Shape;1846;g243bfad28e7_0_202: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847" name="Google Shape;1847;g243bfad28e7_0_202: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3" name="Shape 1853"/>
        <p:cNvGrpSpPr/>
        <p:nvPr/>
      </p:nvGrpSpPr>
      <p:grpSpPr>
        <a:xfrm>
          <a:off x="0" y="0"/>
          <a:ext cx="0" cy="0"/>
          <a:chOff x="0" y="0"/>
          <a:chExt cx="0" cy="0"/>
        </a:xfrm>
      </p:grpSpPr>
      <p:sp>
        <p:nvSpPr>
          <p:cNvPr id="1854" name="Google Shape;1854;g243bfad28e7_0_211: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5" name="Google Shape;1855;g243bfad28e7_0_211: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856" name="Google Shape;1856;g243bfad28e7_0_211: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2" name="Shape 1862"/>
        <p:cNvGrpSpPr/>
        <p:nvPr/>
      </p:nvGrpSpPr>
      <p:grpSpPr>
        <a:xfrm>
          <a:off x="0" y="0"/>
          <a:ext cx="0" cy="0"/>
          <a:chOff x="0" y="0"/>
          <a:chExt cx="0" cy="0"/>
        </a:xfrm>
      </p:grpSpPr>
      <p:sp>
        <p:nvSpPr>
          <p:cNvPr id="1863" name="Google Shape;1863;g243bfad28e7_0_220: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4" name="Google Shape;1864;g243bfad28e7_0_220: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865" name="Google Shape;1865;g243bfad28e7_0_220: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1" name="Shape 1871"/>
        <p:cNvGrpSpPr/>
        <p:nvPr/>
      </p:nvGrpSpPr>
      <p:grpSpPr>
        <a:xfrm>
          <a:off x="0" y="0"/>
          <a:ext cx="0" cy="0"/>
          <a:chOff x="0" y="0"/>
          <a:chExt cx="0" cy="0"/>
        </a:xfrm>
      </p:grpSpPr>
      <p:sp>
        <p:nvSpPr>
          <p:cNvPr id="1872" name="Google Shape;1872;g243bfad28e7_0_229: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3" name="Google Shape;1873;g243bfad28e7_0_229: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874" name="Google Shape;1874;g243bfad28e7_0_229: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3" name="Shape 1693"/>
        <p:cNvGrpSpPr/>
        <p:nvPr/>
      </p:nvGrpSpPr>
      <p:grpSpPr>
        <a:xfrm>
          <a:off x="0" y="0"/>
          <a:ext cx="0" cy="0"/>
          <a:chOff x="0" y="0"/>
          <a:chExt cx="0" cy="0"/>
        </a:xfrm>
      </p:grpSpPr>
      <p:sp>
        <p:nvSpPr>
          <p:cNvPr id="1694" name="Google Shape;1694;g243bfad28e7_0_24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95" name="Google Shape;1695;g243bfad28e7_0_242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g243bfad28e7_0_242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2" name="Shape 1882"/>
        <p:cNvGrpSpPr/>
        <p:nvPr/>
      </p:nvGrpSpPr>
      <p:grpSpPr>
        <a:xfrm>
          <a:off x="0" y="0"/>
          <a:ext cx="0" cy="0"/>
          <a:chOff x="0" y="0"/>
          <a:chExt cx="0" cy="0"/>
        </a:xfrm>
      </p:grpSpPr>
      <p:sp>
        <p:nvSpPr>
          <p:cNvPr id="1883" name="Google Shape;1883;g243bfad28e7_0_240: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4" name="Google Shape;1884;g243bfad28e7_0_240: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885" name="Google Shape;1885;g243bfad28e7_0_240: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4" name="Shape 1894"/>
        <p:cNvGrpSpPr/>
        <p:nvPr/>
      </p:nvGrpSpPr>
      <p:grpSpPr>
        <a:xfrm>
          <a:off x="0" y="0"/>
          <a:ext cx="0" cy="0"/>
          <a:chOff x="0" y="0"/>
          <a:chExt cx="0" cy="0"/>
        </a:xfrm>
      </p:grpSpPr>
      <p:sp>
        <p:nvSpPr>
          <p:cNvPr id="1895" name="Google Shape;1895;g243bfad28e7_0_251: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6" name="Google Shape;1896;g243bfad28e7_0_251: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897" name="Google Shape;1897;g243bfad28e7_0_251: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3" name="Shape 1903"/>
        <p:cNvGrpSpPr/>
        <p:nvPr/>
      </p:nvGrpSpPr>
      <p:grpSpPr>
        <a:xfrm>
          <a:off x="0" y="0"/>
          <a:ext cx="0" cy="0"/>
          <a:chOff x="0" y="0"/>
          <a:chExt cx="0" cy="0"/>
        </a:xfrm>
      </p:grpSpPr>
      <p:sp>
        <p:nvSpPr>
          <p:cNvPr id="1904" name="Google Shape;1904;g243bfad28e7_0_260: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5" name="Google Shape;1905;g243bfad28e7_0_260: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906" name="Google Shape;1906;g243bfad28e7_0_260: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3" name="Shape 1913"/>
        <p:cNvGrpSpPr/>
        <p:nvPr/>
      </p:nvGrpSpPr>
      <p:grpSpPr>
        <a:xfrm>
          <a:off x="0" y="0"/>
          <a:ext cx="0" cy="0"/>
          <a:chOff x="0" y="0"/>
          <a:chExt cx="0" cy="0"/>
        </a:xfrm>
      </p:grpSpPr>
      <p:sp>
        <p:nvSpPr>
          <p:cNvPr id="1914" name="Google Shape;1914;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5" name="Google Shape;1915;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3" name="Shape 1933"/>
        <p:cNvGrpSpPr/>
        <p:nvPr/>
      </p:nvGrpSpPr>
      <p:grpSpPr>
        <a:xfrm>
          <a:off x="0" y="0"/>
          <a:ext cx="0" cy="0"/>
          <a:chOff x="0" y="0"/>
          <a:chExt cx="0" cy="0"/>
        </a:xfrm>
      </p:grpSpPr>
      <p:sp>
        <p:nvSpPr>
          <p:cNvPr id="1934" name="Google Shape;1934;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5" name="Google Shape;193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0" name="Shape 1940"/>
        <p:cNvGrpSpPr/>
        <p:nvPr/>
      </p:nvGrpSpPr>
      <p:grpSpPr>
        <a:xfrm>
          <a:off x="0" y="0"/>
          <a:ext cx="0" cy="0"/>
          <a:chOff x="0" y="0"/>
          <a:chExt cx="0" cy="0"/>
        </a:xfrm>
      </p:grpSpPr>
      <p:sp>
        <p:nvSpPr>
          <p:cNvPr id="1941" name="Google Shape;1941;g2a1e495963d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2" name="Google Shape;1942;g2a1e495963d_6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4" name="Shape 1954"/>
        <p:cNvGrpSpPr/>
        <p:nvPr/>
      </p:nvGrpSpPr>
      <p:grpSpPr>
        <a:xfrm>
          <a:off x="0" y="0"/>
          <a:ext cx="0" cy="0"/>
          <a:chOff x="0" y="0"/>
          <a:chExt cx="0" cy="0"/>
        </a:xfrm>
      </p:grpSpPr>
      <p:sp>
        <p:nvSpPr>
          <p:cNvPr id="1955" name="Google Shape;195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6" name="Google Shape;1956;p1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57" name="Google Shape;1957;p1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1" name="Shape 1961"/>
        <p:cNvGrpSpPr/>
        <p:nvPr/>
      </p:nvGrpSpPr>
      <p:grpSpPr>
        <a:xfrm>
          <a:off x="0" y="0"/>
          <a:ext cx="0" cy="0"/>
          <a:chOff x="0" y="0"/>
          <a:chExt cx="0" cy="0"/>
        </a:xfrm>
      </p:grpSpPr>
      <p:sp>
        <p:nvSpPr>
          <p:cNvPr id="1962" name="Google Shape;1962;g243bfad28e7_0_448: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3" name="Google Shape;1963;g243bfad28e7_0_448: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964" name="Google Shape;1964;g243bfad28e7_0_448: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3" name="Shape 1973"/>
        <p:cNvGrpSpPr/>
        <p:nvPr/>
      </p:nvGrpSpPr>
      <p:grpSpPr>
        <a:xfrm>
          <a:off x="0" y="0"/>
          <a:ext cx="0" cy="0"/>
          <a:chOff x="0" y="0"/>
          <a:chExt cx="0" cy="0"/>
        </a:xfrm>
      </p:grpSpPr>
      <p:sp>
        <p:nvSpPr>
          <p:cNvPr id="1974" name="Google Shape;1974;p20: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5" name="Google Shape;1975;p20: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976" name="Google Shape;1976;p20: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1" name="Shape 1981"/>
        <p:cNvGrpSpPr/>
        <p:nvPr/>
      </p:nvGrpSpPr>
      <p:grpSpPr>
        <a:xfrm>
          <a:off x="0" y="0"/>
          <a:ext cx="0" cy="0"/>
          <a:chOff x="0" y="0"/>
          <a:chExt cx="0" cy="0"/>
        </a:xfrm>
      </p:grpSpPr>
      <p:sp>
        <p:nvSpPr>
          <p:cNvPr id="1982" name="Google Shape;1982;p21: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3" name="Google Shape;1983;p21: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984" name="Google Shape;1984;p21: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0" name="Shape 1700"/>
        <p:cNvGrpSpPr/>
        <p:nvPr/>
      </p:nvGrpSpPr>
      <p:grpSpPr>
        <a:xfrm>
          <a:off x="0" y="0"/>
          <a:ext cx="0" cy="0"/>
          <a:chOff x="0" y="0"/>
          <a:chExt cx="0" cy="0"/>
        </a:xfrm>
      </p:grpSpPr>
      <p:sp>
        <p:nvSpPr>
          <p:cNvPr id="1701" name="Google Shape;1701;p2: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2" name="Google Shape;1702;p2: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b="1"/>
          </a:p>
        </p:txBody>
      </p:sp>
      <p:sp>
        <p:nvSpPr>
          <p:cNvPr id="1703" name="Google Shape;1703;p2:notes"/>
          <p:cNvSpPr txBox="1"/>
          <p:nvPr>
            <p:ph idx="12" type="sldNum"/>
          </p:nvPr>
        </p:nvSpPr>
        <p:spPr>
          <a:xfrm>
            <a:off x="3884614" y="8685215"/>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1" name="Shape 1991"/>
        <p:cNvGrpSpPr/>
        <p:nvPr/>
      </p:nvGrpSpPr>
      <p:grpSpPr>
        <a:xfrm>
          <a:off x="0" y="0"/>
          <a:ext cx="0" cy="0"/>
          <a:chOff x="0" y="0"/>
          <a:chExt cx="0" cy="0"/>
        </a:xfrm>
      </p:grpSpPr>
      <p:sp>
        <p:nvSpPr>
          <p:cNvPr id="1992" name="Google Shape;1992;g2a736dcb1e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3" name="Google Shape;1993;g2a736dcb1e6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94" name="Google Shape;1994;g2a736dcb1e6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3" name="Shape 2003"/>
        <p:cNvGrpSpPr/>
        <p:nvPr/>
      </p:nvGrpSpPr>
      <p:grpSpPr>
        <a:xfrm>
          <a:off x="0" y="0"/>
          <a:ext cx="0" cy="0"/>
          <a:chOff x="0" y="0"/>
          <a:chExt cx="0" cy="0"/>
        </a:xfrm>
      </p:grpSpPr>
      <p:sp>
        <p:nvSpPr>
          <p:cNvPr id="2004" name="Google Shape;2004;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5" name="Google Shape;2005;p2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06" name="Google Shape;2006;p2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2" name="Shape 2012"/>
        <p:cNvGrpSpPr/>
        <p:nvPr/>
      </p:nvGrpSpPr>
      <p:grpSpPr>
        <a:xfrm>
          <a:off x="0" y="0"/>
          <a:ext cx="0" cy="0"/>
          <a:chOff x="0" y="0"/>
          <a:chExt cx="0" cy="0"/>
        </a:xfrm>
      </p:grpSpPr>
      <p:sp>
        <p:nvSpPr>
          <p:cNvPr id="2013" name="Google Shape;2013;g243bfad28e7_0_11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14" name="Google Shape;2014;g243bfad28e7_0_116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5" name="Google Shape;2015;g243bfad28e7_0_116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4" name="Shape 2024"/>
        <p:cNvGrpSpPr/>
        <p:nvPr/>
      </p:nvGrpSpPr>
      <p:grpSpPr>
        <a:xfrm>
          <a:off x="0" y="0"/>
          <a:ext cx="0" cy="0"/>
          <a:chOff x="0" y="0"/>
          <a:chExt cx="0" cy="0"/>
        </a:xfrm>
      </p:grpSpPr>
      <p:sp>
        <p:nvSpPr>
          <p:cNvPr id="2025" name="Google Shape;2025;g2a736dcb1e6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6" name="Google Shape;2026;g2a736dcb1e6_0_1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4" name="Shape 2034"/>
        <p:cNvGrpSpPr/>
        <p:nvPr/>
      </p:nvGrpSpPr>
      <p:grpSpPr>
        <a:xfrm>
          <a:off x="0" y="0"/>
          <a:ext cx="0" cy="0"/>
          <a:chOff x="0" y="0"/>
          <a:chExt cx="0" cy="0"/>
        </a:xfrm>
      </p:grpSpPr>
      <p:sp>
        <p:nvSpPr>
          <p:cNvPr id="2035" name="Google Shape;2035;g243bfad28e7_0_14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6" name="Google Shape;2036;g243bfad28e7_0_14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1" name="Shape 2041"/>
        <p:cNvGrpSpPr/>
        <p:nvPr/>
      </p:nvGrpSpPr>
      <p:grpSpPr>
        <a:xfrm>
          <a:off x="0" y="0"/>
          <a:ext cx="0" cy="0"/>
          <a:chOff x="0" y="0"/>
          <a:chExt cx="0" cy="0"/>
        </a:xfrm>
      </p:grpSpPr>
      <p:sp>
        <p:nvSpPr>
          <p:cNvPr id="2042" name="Google Shape;2042;g243bfad28e7_0_14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3" name="Google Shape;2043;g243bfad28e7_0_147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8" name="Shape 2048"/>
        <p:cNvGrpSpPr/>
        <p:nvPr/>
      </p:nvGrpSpPr>
      <p:grpSpPr>
        <a:xfrm>
          <a:off x="0" y="0"/>
          <a:ext cx="0" cy="0"/>
          <a:chOff x="0" y="0"/>
          <a:chExt cx="0" cy="0"/>
        </a:xfrm>
      </p:grpSpPr>
      <p:sp>
        <p:nvSpPr>
          <p:cNvPr id="2049" name="Google Shape;2049;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0" name="Google Shape;2050;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5" name="Shape 2055"/>
        <p:cNvGrpSpPr/>
        <p:nvPr/>
      </p:nvGrpSpPr>
      <p:grpSpPr>
        <a:xfrm>
          <a:off x="0" y="0"/>
          <a:ext cx="0" cy="0"/>
          <a:chOff x="0" y="0"/>
          <a:chExt cx="0" cy="0"/>
        </a:xfrm>
      </p:grpSpPr>
      <p:sp>
        <p:nvSpPr>
          <p:cNvPr id="2056" name="Google Shape;2056;g243bfad28e7_0_16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7" name="Google Shape;2057;g243bfad28e7_0_16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2" name="Shape 2062"/>
        <p:cNvGrpSpPr/>
        <p:nvPr/>
      </p:nvGrpSpPr>
      <p:grpSpPr>
        <a:xfrm>
          <a:off x="0" y="0"/>
          <a:ext cx="0" cy="0"/>
          <a:chOff x="0" y="0"/>
          <a:chExt cx="0" cy="0"/>
        </a:xfrm>
      </p:grpSpPr>
      <p:sp>
        <p:nvSpPr>
          <p:cNvPr id="2063" name="Google Shape;2063;g2c4310e964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64" name="Google Shape;2064;g2c4310e9642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5" name="Google Shape;2065;g2c4310e9642_0_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1" name="Shape 2071"/>
        <p:cNvGrpSpPr/>
        <p:nvPr/>
      </p:nvGrpSpPr>
      <p:grpSpPr>
        <a:xfrm>
          <a:off x="0" y="0"/>
          <a:ext cx="0" cy="0"/>
          <a:chOff x="0" y="0"/>
          <a:chExt cx="0" cy="0"/>
        </a:xfrm>
      </p:grpSpPr>
      <p:sp>
        <p:nvSpPr>
          <p:cNvPr id="2072" name="Google Shape;2072;g2c4310e9642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73" name="Google Shape;2073;g2c4310e9642_0_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4" name="Google Shape;2074;g2c4310e9642_0_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4" name="Shape 1714"/>
        <p:cNvGrpSpPr/>
        <p:nvPr/>
      </p:nvGrpSpPr>
      <p:grpSpPr>
        <a:xfrm>
          <a:off x="0" y="0"/>
          <a:ext cx="0" cy="0"/>
          <a:chOff x="0" y="0"/>
          <a:chExt cx="0" cy="0"/>
        </a:xfrm>
      </p:grpSpPr>
      <p:sp>
        <p:nvSpPr>
          <p:cNvPr id="1715" name="Google Shape;171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6" name="Google Shape;1716;p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17" name="Google Shape;1717;p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8" name="Shape 2078"/>
        <p:cNvGrpSpPr/>
        <p:nvPr/>
      </p:nvGrpSpPr>
      <p:grpSpPr>
        <a:xfrm>
          <a:off x="0" y="0"/>
          <a:ext cx="0" cy="0"/>
          <a:chOff x="0" y="0"/>
          <a:chExt cx="0" cy="0"/>
        </a:xfrm>
      </p:grpSpPr>
      <p:sp>
        <p:nvSpPr>
          <p:cNvPr id="2079" name="Google Shape;2079;g2c4310e9642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80" name="Google Shape;2080;g2c4310e9642_0_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1" name="Google Shape;2081;g2c4310e9642_0_1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6" name="Shape 2086"/>
        <p:cNvGrpSpPr/>
        <p:nvPr/>
      </p:nvGrpSpPr>
      <p:grpSpPr>
        <a:xfrm>
          <a:off x="0" y="0"/>
          <a:ext cx="0" cy="0"/>
          <a:chOff x="0" y="0"/>
          <a:chExt cx="0" cy="0"/>
        </a:xfrm>
      </p:grpSpPr>
      <p:sp>
        <p:nvSpPr>
          <p:cNvPr id="2087" name="Google Shape;2087;g243bfad28e7_0_16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8" name="Google Shape;2088;g243bfad28e7_0_16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5" name="Shape 2095"/>
        <p:cNvGrpSpPr/>
        <p:nvPr/>
      </p:nvGrpSpPr>
      <p:grpSpPr>
        <a:xfrm>
          <a:off x="0" y="0"/>
          <a:ext cx="0" cy="0"/>
          <a:chOff x="0" y="0"/>
          <a:chExt cx="0" cy="0"/>
        </a:xfrm>
      </p:grpSpPr>
      <p:sp>
        <p:nvSpPr>
          <p:cNvPr id="2096" name="Google Shape;2096;g2a70c9402a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7" name="Google Shape;2097;g2a70c9402ac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3" name="Shape 2103"/>
        <p:cNvGrpSpPr/>
        <p:nvPr/>
      </p:nvGrpSpPr>
      <p:grpSpPr>
        <a:xfrm>
          <a:off x="0" y="0"/>
          <a:ext cx="0" cy="0"/>
          <a:chOff x="0" y="0"/>
          <a:chExt cx="0" cy="0"/>
        </a:xfrm>
      </p:grpSpPr>
      <p:sp>
        <p:nvSpPr>
          <p:cNvPr id="2104" name="Google Shape;2104;g2a70c9402ac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5" name="Google Shape;2105;g2a70c9402ac_0_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2" name="Shape 2112"/>
        <p:cNvGrpSpPr/>
        <p:nvPr/>
      </p:nvGrpSpPr>
      <p:grpSpPr>
        <a:xfrm>
          <a:off x="0" y="0"/>
          <a:ext cx="0" cy="0"/>
          <a:chOff x="0" y="0"/>
          <a:chExt cx="0" cy="0"/>
        </a:xfrm>
      </p:grpSpPr>
      <p:sp>
        <p:nvSpPr>
          <p:cNvPr id="2113" name="Google Shape;2113;g2a70c9402ac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4" name="Google Shape;2114;g2a70c9402ac_0_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0" name="Shape 2120"/>
        <p:cNvGrpSpPr/>
        <p:nvPr/>
      </p:nvGrpSpPr>
      <p:grpSpPr>
        <a:xfrm>
          <a:off x="0" y="0"/>
          <a:ext cx="0" cy="0"/>
          <a:chOff x="0" y="0"/>
          <a:chExt cx="0" cy="0"/>
        </a:xfrm>
      </p:grpSpPr>
      <p:sp>
        <p:nvSpPr>
          <p:cNvPr id="2121" name="Google Shape;2121;g243bfad28e7_0_16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2" name="Google Shape;2122;g243bfad28e7_0_167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7" name="Shape 2127"/>
        <p:cNvGrpSpPr/>
        <p:nvPr/>
      </p:nvGrpSpPr>
      <p:grpSpPr>
        <a:xfrm>
          <a:off x="0" y="0"/>
          <a:ext cx="0" cy="0"/>
          <a:chOff x="0" y="0"/>
          <a:chExt cx="0" cy="0"/>
        </a:xfrm>
      </p:grpSpPr>
      <p:sp>
        <p:nvSpPr>
          <p:cNvPr id="2128" name="Google Shape;2128;g243bfad28e7_0_16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9" name="Google Shape;2129;g243bfad28e7_0_16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5" name="Shape 2135"/>
        <p:cNvGrpSpPr/>
        <p:nvPr/>
      </p:nvGrpSpPr>
      <p:grpSpPr>
        <a:xfrm>
          <a:off x="0" y="0"/>
          <a:ext cx="0" cy="0"/>
          <a:chOff x="0" y="0"/>
          <a:chExt cx="0" cy="0"/>
        </a:xfrm>
      </p:grpSpPr>
      <p:sp>
        <p:nvSpPr>
          <p:cNvPr id="2136" name="Google Shape;2136;g243bfad28e7_0_16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7" name="Google Shape;2137;g243bfad28e7_0_168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2" name="Shape 2142"/>
        <p:cNvGrpSpPr/>
        <p:nvPr/>
      </p:nvGrpSpPr>
      <p:grpSpPr>
        <a:xfrm>
          <a:off x="0" y="0"/>
          <a:ext cx="0" cy="0"/>
          <a:chOff x="0" y="0"/>
          <a:chExt cx="0" cy="0"/>
        </a:xfrm>
      </p:grpSpPr>
      <p:sp>
        <p:nvSpPr>
          <p:cNvPr id="2143" name="Google Shape;2143;g243bfad28e7_0_19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4" name="Google Shape;2144;g243bfad28e7_0_19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45" name="Google Shape;2145;g243bfad28e7_0_19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8" name="Shape 2158"/>
        <p:cNvGrpSpPr/>
        <p:nvPr/>
      </p:nvGrpSpPr>
      <p:grpSpPr>
        <a:xfrm>
          <a:off x="0" y="0"/>
          <a:ext cx="0" cy="0"/>
          <a:chOff x="0" y="0"/>
          <a:chExt cx="0" cy="0"/>
        </a:xfrm>
      </p:grpSpPr>
      <p:sp>
        <p:nvSpPr>
          <p:cNvPr id="2159" name="Google Shape;2159;g243bfad28e7_0_2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0" name="Google Shape;2160;g243bfad28e7_0_21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61" name="Google Shape;2161;g243bfad28e7_0_21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0" name="Shape 1720"/>
        <p:cNvGrpSpPr/>
        <p:nvPr/>
      </p:nvGrpSpPr>
      <p:grpSpPr>
        <a:xfrm>
          <a:off x="0" y="0"/>
          <a:ext cx="0" cy="0"/>
          <a:chOff x="0" y="0"/>
          <a:chExt cx="0" cy="0"/>
        </a:xfrm>
      </p:grpSpPr>
      <p:sp>
        <p:nvSpPr>
          <p:cNvPr id="1721" name="Google Shape;172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2" name="Google Shape;1722;p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23" name="Google Shape;1723;p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9" name="Shape 2169"/>
        <p:cNvGrpSpPr/>
        <p:nvPr/>
      </p:nvGrpSpPr>
      <p:grpSpPr>
        <a:xfrm>
          <a:off x="0" y="0"/>
          <a:ext cx="0" cy="0"/>
          <a:chOff x="0" y="0"/>
          <a:chExt cx="0" cy="0"/>
        </a:xfrm>
      </p:grpSpPr>
      <p:sp>
        <p:nvSpPr>
          <p:cNvPr id="2170" name="Google Shape;2170;g243bfad28e7_0_2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1" name="Google Shape;2171;g243bfad28e7_0_21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72" name="Google Shape;2172;g243bfad28e7_0_21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9" name="Shape 2179"/>
        <p:cNvGrpSpPr/>
        <p:nvPr/>
      </p:nvGrpSpPr>
      <p:grpSpPr>
        <a:xfrm>
          <a:off x="0" y="0"/>
          <a:ext cx="0" cy="0"/>
          <a:chOff x="0" y="0"/>
          <a:chExt cx="0" cy="0"/>
        </a:xfrm>
      </p:grpSpPr>
      <p:sp>
        <p:nvSpPr>
          <p:cNvPr id="2180" name="Google Shape;2180;g243bfad28e7_0_2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1" name="Google Shape;2181;g243bfad28e7_0_21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82" name="Google Shape;2182;g243bfad28e7_0_21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8" name="Shape 2188"/>
        <p:cNvGrpSpPr/>
        <p:nvPr/>
      </p:nvGrpSpPr>
      <p:grpSpPr>
        <a:xfrm>
          <a:off x="0" y="0"/>
          <a:ext cx="0" cy="0"/>
          <a:chOff x="0" y="0"/>
          <a:chExt cx="0" cy="0"/>
        </a:xfrm>
      </p:grpSpPr>
      <p:sp>
        <p:nvSpPr>
          <p:cNvPr id="2189" name="Google Shape;2189;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0" name="Google Shape;2190;p3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91" name="Google Shape;2191;p3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5" name="Shape 2195"/>
        <p:cNvGrpSpPr/>
        <p:nvPr/>
      </p:nvGrpSpPr>
      <p:grpSpPr>
        <a:xfrm>
          <a:off x="0" y="0"/>
          <a:ext cx="0" cy="0"/>
          <a:chOff x="0" y="0"/>
          <a:chExt cx="0" cy="0"/>
        </a:xfrm>
      </p:grpSpPr>
      <p:sp>
        <p:nvSpPr>
          <p:cNvPr id="2196" name="Google Shape;2196;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7" name="Google Shape;2197;p3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98" name="Google Shape;2198;p3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8" name="Shape 2208"/>
        <p:cNvGrpSpPr/>
        <p:nvPr/>
      </p:nvGrpSpPr>
      <p:grpSpPr>
        <a:xfrm>
          <a:off x="0" y="0"/>
          <a:ext cx="0" cy="0"/>
          <a:chOff x="0" y="0"/>
          <a:chExt cx="0" cy="0"/>
        </a:xfrm>
      </p:grpSpPr>
      <p:sp>
        <p:nvSpPr>
          <p:cNvPr id="2209" name="Google Shape;2209;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0" name="Google Shape;2210;p3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11" name="Google Shape;2211;p3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9" name="Shape 2219"/>
        <p:cNvGrpSpPr/>
        <p:nvPr/>
      </p:nvGrpSpPr>
      <p:grpSpPr>
        <a:xfrm>
          <a:off x="0" y="0"/>
          <a:ext cx="0" cy="0"/>
          <a:chOff x="0" y="0"/>
          <a:chExt cx="0" cy="0"/>
        </a:xfrm>
      </p:grpSpPr>
      <p:sp>
        <p:nvSpPr>
          <p:cNvPr id="2220" name="Google Shape;2220;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1" name="Google Shape;2221;p3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22" name="Google Shape;2222;p3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0" name="Shape 2230"/>
        <p:cNvGrpSpPr/>
        <p:nvPr/>
      </p:nvGrpSpPr>
      <p:grpSpPr>
        <a:xfrm>
          <a:off x="0" y="0"/>
          <a:ext cx="0" cy="0"/>
          <a:chOff x="0" y="0"/>
          <a:chExt cx="0" cy="0"/>
        </a:xfrm>
      </p:grpSpPr>
      <p:sp>
        <p:nvSpPr>
          <p:cNvPr id="2231" name="Google Shape;2231;p39: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2" name="Google Shape;2232;p39: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233" name="Google Shape;2233;p39: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2" name="Shape 2242"/>
        <p:cNvGrpSpPr/>
        <p:nvPr/>
      </p:nvGrpSpPr>
      <p:grpSpPr>
        <a:xfrm>
          <a:off x="0" y="0"/>
          <a:ext cx="0" cy="0"/>
          <a:chOff x="0" y="0"/>
          <a:chExt cx="0" cy="0"/>
        </a:xfrm>
      </p:grpSpPr>
      <p:sp>
        <p:nvSpPr>
          <p:cNvPr id="2243" name="Google Shape;2243;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4" name="Google Shape;2244;p4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45" name="Google Shape;2245;p4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6" name="Shape 2256"/>
        <p:cNvGrpSpPr/>
        <p:nvPr/>
      </p:nvGrpSpPr>
      <p:grpSpPr>
        <a:xfrm>
          <a:off x="0" y="0"/>
          <a:ext cx="0" cy="0"/>
          <a:chOff x="0" y="0"/>
          <a:chExt cx="0" cy="0"/>
        </a:xfrm>
      </p:grpSpPr>
      <p:sp>
        <p:nvSpPr>
          <p:cNvPr id="2257" name="Google Shape;2257;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58" name="Google Shape;2258;p4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59" name="Google Shape;2259;p4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8" name="Shape 2268"/>
        <p:cNvGrpSpPr/>
        <p:nvPr/>
      </p:nvGrpSpPr>
      <p:grpSpPr>
        <a:xfrm>
          <a:off x="0" y="0"/>
          <a:ext cx="0" cy="0"/>
          <a:chOff x="0" y="0"/>
          <a:chExt cx="0" cy="0"/>
        </a:xfrm>
      </p:grpSpPr>
      <p:sp>
        <p:nvSpPr>
          <p:cNvPr id="2269" name="Google Shape;2269;p42: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0" name="Google Shape;2270;p42: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271" name="Google Shape;2271;p42: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3" name="Shape 1733"/>
        <p:cNvGrpSpPr/>
        <p:nvPr/>
      </p:nvGrpSpPr>
      <p:grpSpPr>
        <a:xfrm>
          <a:off x="0" y="0"/>
          <a:ext cx="0" cy="0"/>
          <a:chOff x="0" y="0"/>
          <a:chExt cx="0" cy="0"/>
        </a:xfrm>
      </p:grpSpPr>
      <p:sp>
        <p:nvSpPr>
          <p:cNvPr id="1734" name="Google Shape;173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5" name="Google Shape;1735;p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Customer need to complete </a:t>
            </a:r>
            <a:endParaRPr/>
          </a:p>
        </p:txBody>
      </p:sp>
      <p:sp>
        <p:nvSpPr>
          <p:cNvPr id="1736" name="Google Shape;1736;p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8" name="Shape 2288"/>
        <p:cNvGrpSpPr/>
        <p:nvPr/>
      </p:nvGrpSpPr>
      <p:grpSpPr>
        <a:xfrm>
          <a:off x="0" y="0"/>
          <a:ext cx="0" cy="0"/>
          <a:chOff x="0" y="0"/>
          <a:chExt cx="0" cy="0"/>
        </a:xfrm>
      </p:grpSpPr>
      <p:sp>
        <p:nvSpPr>
          <p:cNvPr id="2289" name="Google Shape;2289;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90" name="Google Shape;2290;p4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91" name="Google Shape;2291;p4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9" name="Shape 2299"/>
        <p:cNvGrpSpPr/>
        <p:nvPr/>
      </p:nvGrpSpPr>
      <p:grpSpPr>
        <a:xfrm>
          <a:off x="0" y="0"/>
          <a:ext cx="0" cy="0"/>
          <a:chOff x="0" y="0"/>
          <a:chExt cx="0" cy="0"/>
        </a:xfrm>
      </p:grpSpPr>
      <p:sp>
        <p:nvSpPr>
          <p:cNvPr id="2300" name="Google Shape;2300;p44: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1" name="Google Shape;2301;p44: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302" name="Google Shape;2302;p44: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7" name="Shape 2317"/>
        <p:cNvGrpSpPr/>
        <p:nvPr/>
      </p:nvGrpSpPr>
      <p:grpSpPr>
        <a:xfrm>
          <a:off x="0" y="0"/>
          <a:ext cx="0" cy="0"/>
          <a:chOff x="0" y="0"/>
          <a:chExt cx="0" cy="0"/>
        </a:xfrm>
      </p:grpSpPr>
      <p:sp>
        <p:nvSpPr>
          <p:cNvPr id="2318" name="Google Shape;2318;p45: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9" name="Google Shape;2319;p45: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320" name="Google Shape;2320;p45: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5" name="Shape 2335"/>
        <p:cNvGrpSpPr/>
        <p:nvPr/>
      </p:nvGrpSpPr>
      <p:grpSpPr>
        <a:xfrm>
          <a:off x="0" y="0"/>
          <a:ext cx="0" cy="0"/>
          <a:chOff x="0" y="0"/>
          <a:chExt cx="0" cy="0"/>
        </a:xfrm>
      </p:grpSpPr>
      <p:sp>
        <p:nvSpPr>
          <p:cNvPr id="2336" name="Google Shape;2336;p46: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7" name="Google Shape;2337;p46: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338" name="Google Shape;2338;p46: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3" name="Shape 2353"/>
        <p:cNvGrpSpPr/>
        <p:nvPr/>
      </p:nvGrpSpPr>
      <p:grpSpPr>
        <a:xfrm>
          <a:off x="0" y="0"/>
          <a:ext cx="0" cy="0"/>
          <a:chOff x="0" y="0"/>
          <a:chExt cx="0" cy="0"/>
        </a:xfrm>
      </p:grpSpPr>
      <p:sp>
        <p:nvSpPr>
          <p:cNvPr id="2354" name="Google Shape;2354;p47: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5" name="Google Shape;2355;p47: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356" name="Google Shape;2356;p47: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3" name="Shape 2363"/>
        <p:cNvGrpSpPr/>
        <p:nvPr/>
      </p:nvGrpSpPr>
      <p:grpSpPr>
        <a:xfrm>
          <a:off x="0" y="0"/>
          <a:ext cx="0" cy="0"/>
          <a:chOff x="0" y="0"/>
          <a:chExt cx="0" cy="0"/>
        </a:xfrm>
      </p:grpSpPr>
      <p:sp>
        <p:nvSpPr>
          <p:cNvPr id="2364" name="Google Shape;2364;p48: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5" name="Google Shape;2365;p48: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366" name="Google Shape;2366;p48: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0" name="Shape 2380"/>
        <p:cNvGrpSpPr/>
        <p:nvPr/>
      </p:nvGrpSpPr>
      <p:grpSpPr>
        <a:xfrm>
          <a:off x="0" y="0"/>
          <a:ext cx="0" cy="0"/>
          <a:chOff x="0" y="0"/>
          <a:chExt cx="0" cy="0"/>
        </a:xfrm>
      </p:grpSpPr>
      <p:sp>
        <p:nvSpPr>
          <p:cNvPr id="2381" name="Google Shape;2381;p49: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2" name="Google Shape;2382;p49: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383" name="Google Shape;2383;p49: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2" name="Shape 2392"/>
        <p:cNvGrpSpPr/>
        <p:nvPr/>
      </p:nvGrpSpPr>
      <p:grpSpPr>
        <a:xfrm>
          <a:off x="0" y="0"/>
          <a:ext cx="0" cy="0"/>
          <a:chOff x="0" y="0"/>
          <a:chExt cx="0" cy="0"/>
        </a:xfrm>
      </p:grpSpPr>
      <p:sp>
        <p:nvSpPr>
          <p:cNvPr id="2393" name="Google Shape;2393;p50: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4" name="Google Shape;2394;p50: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395" name="Google Shape;2395;p50: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4" name="Shape 2404"/>
        <p:cNvGrpSpPr/>
        <p:nvPr/>
      </p:nvGrpSpPr>
      <p:grpSpPr>
        <a:xfrm>
          <a:off x="0" y="0"/>
          <a:ext cx="0" cy="0"/>
          <a:chOff x="0" y="0"/>
          <a:chExt cx="0" cy="0"/>
        </a:xfrm>
      </p:grpSpPr>
      <p:sp>
        <p:nvSpPr>
          <p:cNvPr id="2405" name="Google Shape;2405;p51: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6" name="Google Shape;2406;p51: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407" name="Google Shape;2407;p51: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6" name="Shape 2416"/>
        <p:cNvGrpSpPr/>
        <p:nvPr/>
      </p:nvGrpSpPr>
      <p:grpSpPr>
        <a:xfrm>
          <a:off x="0" y="0"/>
          <a:ext cx="0" cy="0"/>
          <a:chOff x="0" y="0"/>
          <a:chExt cx="0" cy="0"/>
        </a:xfrm>
      </p:grpSpPr>
      <p:sp>
        <p:nvSpPr>
          <p:cNvPr id="2417" name="Google Shape;2417;p52: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8" name="Google Shape;2418;p52: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419" name="Google Shape;2419;p52: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2" name="Shape 1742"/>
        <p:cNvGrpSpPr/>
        <p:nvPr/>
      </p:nvGrpSpPr>
      <p:grpSpPr>
        <a:xfrm>
          <a:off x="0" y="0"/>
          <a:ext cx="0" cy="0"/>
          <a:chOff x="0" y="0"/>
          <a:chExt cx="0" cy="0"/>
        </a:xfrm>
      </p:grpSpPr>
      <p:sp>
        <p:nvSpPr>
          <p:cNvPr id="1743" name="Google Shape;174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4" name="Google Shape;1744;p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45" name="Google Shape;1745;p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0" name="Shape 2430"/>
        <p:cNvGrpSpPr/>
        <p:nvPr/>
      </p:nvGrpSpPr>
      <p:grpSpPr>
        <a:xfrm>
          <a:off x="0" y="0"/>
          <a:ext cx="0" cy="0"/>
          <a:chOff x="0" y="0"/>
          <a:chExt cx="0" cy="0"/>
        </a:xfrm>
      </p:grpSpPr>
      <p:sp>
        <p:nvSpPr>
          <p:cNvPr id="2431" name="Google Shape;2431;p53: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2" name="Google Shape;2432;p53: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433" name="Google Shape;2433;p53: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3" name="Shape 2453"/>
        <p:cNvGrpSpPr/>
        <p:nvPr/>
      </p:nvGrpSpPr>
      <p:grpSpPr>
        <a:xfrm>
          <a:off x="0" y="0"/>
          <a:ext cx="0" cy="0"/>
          <a:chOff x="0" y="0"/>
          <a:chExt cx="0" cy="0"/>
        </a:xfrm>
      </p:grpSpPr>
      <p:sp>
        <p:nvSpPr>
          <p:cNvPr id="2454" name="Google Shape;2454;g27e3aa11a60_5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55" name="Google Shape;2455;g27e3aa11a60_5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3" name="Shape 2463"/>
        <p:cNvGrpSpPr/>
        <p:nvPr/>
      </p:nvGrpSpPr>
      <p:grpSpPr>
        <a:xfrm>
          <a:off x="0" y="0"/>
          <a:ext cx="0" cy="0"/>
          <a:chOff x="0" y="0"/>
          <a:chExt cx="0" cy="0"/>
        </a:xfrm>
      </p:grpSpPr>
      <p:sp>
        <p:nvSpPr>
          <p:cNvPr id="2464" name="Google Shape;2464;p54: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5" name="Google Shape;2465;p54: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466" name="Google Shape;2466;p54: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2" name="Shape 2492"/>
        <p:cNvGrpSpPr/>
        <p:nvPr/>
      </p:nvGrpSpPr>
      <p:grpSpPr>
        <a:xfrm>
          <a:off x="0" y="0"/>
          <a:ext cx="0" cy="0"/>
          <a:chOff x="0" y="0"/>
          <a:chExt cx="0" cy="0"/>
        </a:xfrm>
      </p:grpSpPr>
      <p:sp>
        <p:nvSpPr>
          <p:cNvPr id="2493" name="Google Shape;2493;p55: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4" name="Google Shape;2494;p55: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495" name="Google Shape;2495;p55: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5" name="Shape 2505"/>
        <p:cNvGrpSpPr/>
        <p:nvPr/>
      </p:nvGrpSpPr>
      <p:grpSpPr>
        <a:xfrm>
          <a:off x="0" y="0"/>
          <a:ext cx="0" cy="0"/>
          <a:chOff x="0" y="0"/>
          <a:chExt cx="0" cy="0"/>
        </a:xfrm>
      </p:grpSpPr>
      <p:sp>
        <p:nvSpPr>
          <p:cNvPr id="2506" name="Google Shape;2506;p56: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7" name="Google Shape;2507;p56: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508" name="Google Shape;2508;p56: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6" name="Shape 2516"/>
        <p:cNvGrpSpPr/>
        <p:nvPr/>
      </p:nvGrpSpPr>
      <p:grpSpPr>
        <a:xfrm>
          <a:off x="0" y="0"/>
          <a:ext cx="0" cy="0"/>
          <a:chOff x="0" y="0"/>
          <a:chExt cx="0" cy="0"/>
        </a:xfrm>
      </p:grpSpPr>
      <p:sp>
        <p:nvSpPr>
          <p:cNvPr id="2517" name="Google Shape;2517;p57: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8" name="Google Shape;2518;p57: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519" name="Google Shape;2519;p57: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6" name="Shape 2526"/>
        <p:cNvGrpSpPr/>
        <p:nvPr/>
      </p:nvGrpSpPr>
      <p:grpSpPr>
        <a:xfrm>
          <a:off x="0" y="0"/>
          <a:ext cx="0" cy="0"/>
          <a:chOff x="0" y="0"/>
          <a:chExt cx="0" cy="0"/>
        </a:xfrm>
      </p:grpSpPr>
      <p:sp>
        <p:nvSpPr>
          <p:cNvPr id="2527" name="Google Shape;2527;p58: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8" name="Google Shape;2528;p58: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529" name="Google Shape;2529;p58: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0" name="Shape 2540"/>
        <p:cNvGrpSpPr/>
        <p:nvPr/>
      </p:nvGrpSpPr>
      <p:grpSpPr>
        <a:xfrm>
          <a:off x="0" y="0"/>
          <a:ext cx="0" cy="0"/>
          <a:chOff x="0" y="0"/>
          <a:chExt cx="0" cy="0"/>
        </a:xfrm>
      </p:grpSpPr>
      <p:sp>
        <p:nvSpPr>
          <p:cNvPr id="2541" name="Google Shape;2541;p59: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2" name="Google Shape;2542;p59: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543" name="Google Shape;2543;p59: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0" name="Shape 2560"/>
        <p:cNvGrpSpPr/>
        <p:nvPr/>
      </p:nvGrpSpPr>
      <p:grpSpPr>
        <a:xfrm>
          <a:off x="0" y="0"/>
          <a:ext cx="0" cy="0"/>
          <a:chOff x="0" y="0"/>
          <a:chExt cx="0" cy="0"/>
        </a:xfrm>
      </p:grpSpPr>
      <p:sp>
        <p:nvSpPr>
          <p:cNvPr id="2561" name="Google Shape;2561;p60: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2" name="Google Shape;2562;p60: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563" name="Google Shape;2563;p60: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4" name="Shape 2584"/>
        <p:cNvGrpSpPr/>
        <p:nvPr/>
      </p:nvGrpSpPr>
      <p:grpSpPr>
        <a:xfrm>
          <a:off x="0" y="0"/>
          <a:ext cx="0" cy="0"/>
          <a:chOff x="0" y="0"/>
          <a:chExt cx="0" cy="0"/>
        </a:xfrm>
      </p:grpSpPr>
      <p:sp>
        <p:nvSpPr>
          <p:cNvPr id="2585" name="Google Shape;2585;p61: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6" name="Google Shape;2586;p61: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587" name="Google Shape;2587;p61: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9" name="Shape 1759"/>
        <p:cNvGrpSpPr/>
        <p:nvPr/>
      </p:nvGrpSpPr>
      <p:grpSpPr>
        <a:xfrm>
          <a:off x="0" y="0"/>
          <a:ext cx="0" cy="0"/>
          <a:chOff x="0" y="0"/>
          <a:chExt cx="0" cy="0"/>
        </a:xfrm>
      </p:grpSpPr>
      <p:sp>
        <p:nvSpPr>
          <p:cNvPr id="1760" name="Google Shape;176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1" name="Google Shape;1761;p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62" name="Google Shape;1762;p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8" name="Shape 2608"/>
        <p:cNvGrpSpPr/>
        <p:nvPr/>
      </p:nvGrpSpPr>
      <p:grpSpPr>
        <a:xfrm>
          <a:off x="0" y="0"/>
          <a:ext cx="0" cy="0"/>
          <a:chOff x="0" y="0"/>
          <a:chExt cx="0" cy="0"/>
        </a:xfrm>
      </p:grpSpPr>
      <p:sp>
        <p:nvSpPr>
          <p:cNvPr id="2609" name="Google Shape;2609;p62: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0" name="Google Shape;2610;p62: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611" name="Google Shape;2611;p62: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5" name="Shape 2615"/>
        <p:cNvGrpSpPr/>
        <p:nvPr/>
      </p:nvGrpSpPr>
      <p:grpSpPr>
        <a:xfrm>
          <a:off x="0" y="0"/>
          <a:ext cx="0" cy="0"/>
          <a:chOff x="0" y="0"/>
          <a:chExt cx="0" cy="0"/>
        </a:xfrm>
      </p:grpSpPr>
      <p:sp>
        <p:nvSpPr>
          <p:cNvPr id="2616" name="Google Shape;2616;p63: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7" name="Google Shape;2617;p63: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618" name="Google Shape;2618;p63: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2" name="Shape 2622"/>
        <p:cNvGrpSpPr/>
        <p:nvPr/>
      </p:nvGrpSpPr>
      <p:grpSpPr>
        <a:xfrm>
          <a:off x="0" y="0"/>
          <a:ext cx="0" cy="0"/>
          <a:chOff x="0" y="0"/>
          <a:chExt cx="0" cy="0"/>
        </a:xfrm>
      </p:grpSpPr>
      <p:sp>
        <p:nvSpPr>
          <p:cNvPr id="2623" name="Google Shape;2623;p64: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4" name="Google Shape;2624;p64: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625" name="Google Shape;2625;p64: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0" name="Shape 2630"/>
        <p:cNvGrpSpPr/>
        <p:nvPr/>
      </p:nvGrpSpPr>
      <p:grpSpPr>
        <a:xfrm>
          <a:off x="0" y="0"/>
          <a:ext cx="0" cy="0"/>
          <a:chOff x="0" y="0"/>
          <a:chExt cx="0" cy="0"/>
        </a:xfrm>
      </p:grpSpPr>
      <p:sp>
        <p:nvSpPr>
          <p:cNvPr id="2631" name="Google Shape;2631;g29a7e5b28b4_0_195: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2" name="Google Shape;2632;g29a7e5b28b4_0_195: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2633" name="Google Shape;2633;g29a7e5b28b4_0_195: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6" name="Shape 2646"/>
        <p:cNvGrpSpPr/>
        <p:nvPr/>
      </p:nvGrpSpPr>
      <p:grpSpPr>
        <a:xfrm>
          <a:off x="0" y="0"/>
          <a:ext cx="0" cy="0"/>
          <a:chOff x="0" y="0"/>
          <a:chExt cx="0" cy="0"/>
        </a:xfrm>
      </p:grpSpPr>
      <p:sp>
        <p:nvSpPr>
          <p:cNvPr id="2647" name="Google Shape;2647;p66: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8" name="Google Shape;2648;p66: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649" name="Google Shape;2649;p66: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6" name="Shape 2656"/>
        <p:cNvGrpSpPr/>
        <p:nvPr/>
      </p:nvGrpSpPr>
      <p:grpSpPr>
        <a:xfrm>
          <a:off x="0" y="0"/>
          <a:ext cx="0" cy="0"/>
          <a:chOff x="0" y="0"/>
          <a:chExt cx="0" cy="0"/>
        </a:xfrm>
      </p:grpSpPr>
      <p:sp>
        <p:nvSpPr>
          <p:cNvPr id="2657" name="Google Shape;2657;p67: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8" name="Google Shape;2658;p67: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659" name="Google Shape;2659;p67: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6" name="Shape 2666"/>
        <p:cNvGrpSpPr/>
        <p:nvPr/>
      </p:nvGrpSpPr>
      <p:grpSpPr>
        <a:xfrm>
          <a:off x="0" y="0"/>
          <a:ext cx="0" cy="0"/>
          <a:chOff x="0" y="0"/>
          <a:chExt cx="0" cy="0"/>
        </a:xfrm>
      </p:grpSpPr>
      <p:sp>
        <p:nvSpPr>
          <p:cNvPr id="2667" name="Google Shape;2667;p68: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8" name="Google Shape;2668;p68: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669" name="Google Shape;2669;p68: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6" name="Shape 2676"/>
        <p:cNvGrpSpPr/>
        <p:nvPr/>
      </p:nvGrpSpPr>
      <p:grpSpPr>
        <a:xfrm>
          <a:off x="0" y="0"/>
          <a:ext cx="0" cy="0"/>
          <a:chOff x="0" y="0"/>
          <a:chExt cx="0" cy="0"/>
        </a:xfrm>
      </p:grpSpPr>
      <p:sp>
        <p:nvSpPr>
          <p:cNvPr id="2677" name="Google Shape;2677;p69: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8" name="Google Shape;2678;p69: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679" name="Google Shape;2679;p69: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6" name="Shape 2686"/>
        <p:cNvGrpSpPr/>
        <p:nvPr/>
      </p:nvGrpSpPr>
      <p:grpSpPr>
        <a:xfrm>
          <a:off x="0" y="0"/>
          <a:ext cx="0" cy="0"/>
          <a:chOff x="0" y="0"/>
          <a:chExt cx="0" cy="0"/>
        </a:xfrm>
      </p:grpSpPr>
      <p:sp>
        <p:nvSpPr>
          <p:cNvPr id="2687" name="Google Shape;2687;p70: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8" name="Google Shape;2688;p70: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689" name="Google Shape;2689;p70: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6" name="Shape 2696"/>
        <p:cNvGrpSpPr/>
        <p:nvPr/>
      </p:nvGrpSpPr>
      <p:grpSpPr>
        <a:xfrm>
          <a:off x="0" y="0"/>
          <a:ext cx="0" cy="0"/>
          <a:chOff x="0" y="0"/>
          <a:chExt cx="0" cy="0"/>
        </a:xfrm>
      </p:grpSpPr>
      <p:sp>
        <p:nvSpPr>
          <p:cNvPr id="2697" name="Google Shape;2697;p71: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8" name="Google Shape;2698;p71: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699" name="Google Shape;2699;p71: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5" name="Shape 1765"/>
        <p:cNvGrpSpPr/>
        <p:nvPr/>
      </p:nvGrpSpPr>
      <p:grpSpPr>
        <a:xfrm>
          <a:off x="0" y="0"/>
          <a:ext cx="0" cy="0"/>
          <a:chOff x="0" y="0"/>
          <a:chExt cx="0" cy="0"/>
        </a:xfrm>
      </p:grpSpPr>
      <p:sp>
        <p:nvSpPr>
          <p:cNvPr id="1766" name="Google Shape;176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7" name="Google Shape;1767;p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68" name="Google Shape;1768;p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6" name="Shape 2706"/>
        <p:cNvGrpSpPr/>
        <p:nvPr/>
      </p:nvGrpSpPr>
      <p:grpSpPr>
        <a:xfrm>
          <a:off x="0" y="0"/>
          <a:ext cx="0" cy="0"/>
          <a:chOff x="0" y="0"/>
          <a:chExt cx="0" cy="0"/>
        </a:xfrm>
      </p:grpSpPr>
      <p:sp>
        <p:nvSpPr>
          <p:cNvPr id="2707" name="Google Shape;2707;p72: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8" name="Google Shape;2708;p72: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709" name="Google Shape;2709;p72: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6" name="Shape 2716"/>
        <p:cNvGrpSpPr/>
        <p:nvPr/>
      </p:nvGrpSpPr>
      <p:grpSpPr>
        <a:xfrm>
          <a:off x="0" y="0"/>
          <a:ext cx="0" cy="0"/>
          <a:chOff x="0" y="0"/>
          <a:chExt cx="0" cy="0"/>
        </a:xfrm>
      </p:grpSpPr>
      <p:sp>
        <p:nvSpPr>
          <p:cNvPr id="2717" name="Google Shape;2717;p73: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8" name="Google Shape;2718;p73: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719" name="Google Shape;2719;p73: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0" name="Shape 2730"/>
        <p:cNvGrpSpPr/>
        <p:nvPr/>
      </p:nvGrpSpPr>
      <p:grpSpPr>
        <a:xfrm>
          <a:off x="0" y="0"/>
          <a:ext cx="0" cy="0"/>
          <a:chOff x="0" y="0"/>
          <a:chExt cx="0" cy="0"/>
        </a:xfrm>
      </p:grpSpPr>
      <p:sp>
        <p:nvSpPr>
          <p:cNvPr id="2731" name="Google Shape;2731;p74: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2" name="Google Shape;2732;p74: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733" name="Google Shape;2733;p74: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4" name="Shape 2744"/>
        <p:cNvGrpSpPr/>
        <p:nvPr/>
      </p:nvGrpSpPr>
      <p:grpSpPr>
        <a:xfrm>
          <a:off x="0" y="0"/>
          <a:ext cx="0" cy="0"/>
          <a:chOff x="0" y="0"/>
          <a:chExt cx="0" cy="0"/>
        </a:xfrm>
      </p:grpSpPr>
      <p:sp>
        <p:nvSpPr>
          <p:cNvPr id="2745" name="Google Shape;2745;p75: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6" name="Google Shape;2746;p75: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747" name="Google Shape;2747;p75: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8" name="Shape 2758"/>
        <p:cNvGrpSpPr/>
        <p:nvPr/>
      </p:nvGrpSpPr>
      <p:grpSpPr>
        <a:xfrm>
          <a:off x="0" y="0"/>
          <a:ext cx="0" cy="0"/>
          <a:chOff x="0" y="0"/>
          <a:chExt cx="0" cy="0"/>
        </a:xfrm>
      </p:grpSpPr>
      <p:sp>
        <p:nvSpPr>
          <p:cNvPr id="2759" name="Google Shape;2759;p76: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0" name="Google Shape;2760;p76: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761" name="Google Shape;2761;p76: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2" name="Shape 2772"/>
        <p:cNvGrpSpPr/>
        <p:nvPr/>
      </p:nvGrpSpPr>
      <p:grpSpPr>
        <a:xfrm>
          <a:off x="0" y="0"/>
          <a:ext cx="0" cy="0"/>
          <a:chOff x="0" y="0"/>
          <a:chExt cx="0" cy="0"/>
        </a:xfrm>
      </p:grpSpPr>
      <p:sp>
        <p:nvSpPr>
          <p:cNvPr id="2773" name="Google Shape;2773;p77: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4" name="Google Shape;2774;p77: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775" name="Google Shape;2775;p77: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6" name="Shape 2786"/>
        <p:cNvGrpSpPr/>
        <p:nvPr/>
      </p:nvGrpSpPr>
      <p:grpSpPr>
        <a:xfrm>
          <a:off x="0" y="0"/>
          <a:ext cx="0" cy="0"/>
          <a:chOff x="0" y="0"/>
          <a:chExt cx="0" cy="0"/>
        </a:xfrm>
      </p:grpSpPr>
      <p:sp>
        <p:nvSpPr>
          <p:cNvPr id="2787" name="Google Shape;2787;p78: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8" name="Google Shape;2788;p78: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789" name="Google Shape;2789;p78: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4" name="Shape 2794"/>
        <p:cNvGrpSpPr/>
        <p:nvPr/>
      </p:nvGrpSpPr>
      <p:grpSpPr>
        <a:xfrm>
          <a:off x="0" y="0"/>
          <a:ext cx="0" cy="0"/>
          <a:chOff x="0" y="0"/>
          <a:chExt cx="0" cy="0"/>
        </a:xfrm>
      </p:grpSpPr>
      <p:sp>
        <p:nvSpPr>
          <p:cNvPr id="2795" name="Google Shape;2795;p79: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96" name="Google Shape;2796;p79: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797" name="Google Shape;2797;p79: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5" name="Shape 2805"/>
        <p:cNvGrpSpPr/>
        <p:nvPr/>
      </p:nvGrpSpPr>
      <p:grpSpPr>
        <a:xfrm>
          <a:off x="0" y="0"/>
          <a:ext cx="0" cy="0"/>
          <a:chOff x="0" y="0"/>
          <a:chExt cx="0" cy="0"/>
        </a:xfrm>
      </p:grpSpPr>
      <p:sp>
        <p:nvSpPr>
          <p:cNvPr id="2806" name="Google Shape;2806;p80: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7" name="Google Shape;2807;p80: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808" name="Google Shape;2808;p80: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6" name="Shape 2816"/>
        <p:cNvGrpSpPr/>
        <p:nvPr/>
      </p:nvGrpSpPr>
      <p:grpSpPr>
        <a:xfrm>
          <a:off x="0" y="0"/>
          <a:ext cx="0" cy="0"/>
          <a:chOff x="0" y="0"/>
          <a:chExt cx="0" cy="0"/>
        </a:xfrm>
      </p:grpSpPr>
      <p:sp>
        <p:nvSpPr>
          <p:cNvPr id="2817" name="Google Shape;2817;p81: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8" name="Google Shape;2818;p81: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819" name="Google Shape;2819;p81: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50.png"/><Relationship Id="rId6"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5.jp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9.png"/><Relationship Id="rId3" Type="http://schemas.openxmlformats.org/officeDocument/2006/relationships/image" Target="../media/image27.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6.jpg"/><Relationship Id="rId3" Type="http://schemas.openxmlformats.org/officeDocument/2006/relationships/image" Target="../media/image30.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6.jpg"/><Relationship Id="rId3" Type="http://schemas.openxmlformats.org/officeDocument/2006/relationships/image" Target="../media/image30.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6.jpg"/><Relationship Id="rId3" Type="http://schemas.openxmlformats.org/officeDocument/2006/relationships/image" Target="../media/image30.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7.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1.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9.jp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3.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3.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3.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9.jp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5.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9.png"/><Relationship Id="rId3" Type="http://schemas.openxmlformats.org/officeDocument/2006/relationships/image" Target="../media/image27.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3.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3.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3.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3.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3.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3.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3.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3.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6.jpg"/><Relationship Id="rId3" Type="http://schemas.openxmlformats.org/officeDocument/2006/relationships/image" Target="../media/image3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6.jpg"/><Relationship Id="rId3" Type="http://schemas.openxmlformats.org/officeDocument/2006/relationships/image" Target="../media/image30.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6.jpg"/><Relationship Id="rId3" Type="http://schemas.openxmlformats.org/officeDocument/2006/relationships/image" Target="../media/image30.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3.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3.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3.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9.jp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5.jp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9.png"/><Relationship Id="rId3" Type="http://schemas.openxmlformats.org/officeDocument/2006/relationships/image" Target="../media/image27.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3.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3.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3.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3.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3.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3.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3.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6.jpg"/><Relationship Id="rId3" Type="http://schemas.openxmlformats.org/officeDocument/2006/relationships/image" Target="../media/image30.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6.jpg"/><Relationship Id="rId3" Type="http://schemas.openxmlformats.org/officeDocument/2006/relationships/image" Target="../media/image30.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6.jpg"/><Relationship Id="rId3" Type="http://schemas.openxmlformats.org/officeDocument/2006/relationships/image" Target="../media/image3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50.png"/><Relationship Id="rId6" Type="http://schemas.openxmlformats.org/officeDocument/2006/relationships/image" Target="../media/image3.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png"/><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50.png"/><Relationship Id="rId6" Type="http://schemas.openxmlformats.org/officeDocument/2006/relationships/image" Target="../media/image3.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jp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1.jp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9.jp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6.jp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7.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3.pn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3.pn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3.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9.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8.jp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4.png"/></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4.pn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3.pn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3.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9.jpg"/></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5.jpg"/></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9.png"/><Relationship Id="rId3" Type="http://schemas.openxmlformats.org/officeDocument/2006/relationships/image" Target="../media/image27.pn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3.png"/></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3.png"/></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3.png"/></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3.png"/></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3.pn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3.png"/></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3.png"/></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6.jpg"/><Relationship Id="rId3" Type="http://schemas.openxmlformats.org/officeDocument/2006/relationships/image" Target="../media/image30.pn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6.jpg"/><Relationship Id="rId3" Type="http://schemas.openxmlformats.org/officeDocument/2006/relationships/image" Target="../media/image30.png"/></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6.jpg"/><Relationship Id="rId3" Type="http://schemas.openxmlformats.org/officeDocument/2006/relationships/image" Target="../media/image30.png"/></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5.png"/><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50.png"/><Relationship Id="rId6" Type="http://schemas.openxmlformats.org/officeDocument/2006/relationships/image" Target="../media/image3.png"/></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jpg"/></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4.png"/></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4.png"/></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4.png"/></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4.png"/></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4.png"/></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4.png"/></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1.jpg"/></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49.jpg"/></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6.jpg"/></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7.png"/></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3.png"/></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3.png"/></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3.png"/></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9.jpg"/></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8.jpg"/></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4.png"/></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3.png"/></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3.png"/></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9.jpg"/></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5.jpg"/></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9.png"/><Relationship Id="rId3" Type="http://schemas.openxmlformats.org/officeDocument/2006/relationships/image" Target="../media/image27.png"/></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3.png"/></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3.png"/></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3.png"/></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3.png"/></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9.jpg"/></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3.png"/></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3.png"/></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3.png"/></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6.jpg"/><Relationship Id="rId3" Type="http://schemas.openxmlformats.org/officeDocument/2006/relationships/image" Target="../media/image30.png"/></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6.jpg"/><Relationship Id="rId3" Type="http://schemas.openxmlformats.org/officeDocument/2006/relationships/image" Target="../media/image30.png"/></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6.jpg"/><Relationship Id="rId3" Type="http://schemas.openxmlformats.org/officeDocument/2006/relationships/image" Target="../media/image30.png"/></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4.png"/></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50.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3.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jp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8.jp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2.jp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9.jp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jp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9.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Contents slide layout">
    <p:spTree>
      <p:nvGrpSpPr>
        <p:cNvPr id="6" name="Shape 6"/>
        <p:cNvGrpSpPr/>
        <p:nvPr/>
      </p:nvGrpSpPr>
      <p:grpSpPr>
        <a:xfrm>
          <a:off x="0" y="0"/>
          <a:ext cx="0" cy="0"/>
          <a:chOff x="0" y="0"/>
          <a:chExt cx="0" cy="0"/>
        </a:xfrm>
      </p:grpSpPr>
      <p:sp>
        <p:nvSpPr>
          <p:cNvPr id="7" name="Google Shape;7;p94"/>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 name="Google Shape;8;p94"/>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 name="Google Shape;9;p94"/>
          <p:cNvGrpSpPr/>
          <p:nvPr/>
        </p:nvGrpSpPr>
        <p:grpSpPr>
          <a:xfrm>
            <a:off x="5154561" y="925484"/>
            <a:ext cx="3544156" cy="3292877"/>
            <a:chOff x="6504842" y="1222650"/>
            <a:chExt cx="5055858" cy="4697400"/>
          </a:xfrm>
        </p:grpSpPr>
        <p:pic>
          <p:nvPicPr>
            <p:cNvPr id="10" name="Google Shape;10;p94"/>
            <p:cNvPicPr preferRelativeResize="0"/>
            <p:nvPr/>
          </p:nvPicPr>
          <p:blipFill rotWithShape="1">
            <a:blip r:embed="rId2">
              <a:alphaModFix/>
            </a:blip>
            <a:srcRect b="0" l="0" r="0" t="0"/>
            <a:stretch/>
          </p:blipFill>
          <p:spPr>
            <a:xfrm>
              <a:off x="6504842" y="1562475"/>
              <a:ext cx="2378780" cy="1665382"/>
            </a:xfrm>
            <a:prstGeom prst="rect">
              <a:avLst/>
            </a:prstGeom>
            <a:noFill/>
            <a:ln>
              <a:noFill/>
            </a:ln>
            <a:effectLst>
              <a:outerShdw blurRad="57150" rotWithShape="0" algn="bl" dir="5400000" dist="19050">
                <a:srgbClr val="000000">
                  <a:alpha val="28627"/>
                </a:srgbClr>
              </a:outerShdw>
            </a:effectLst>
          </p:spPr>
        </p:pic>
        <p:pic>
          <p:nvPicPr>
            <p:cNvPr id="11" name="Google Shape;11;p94"/>
            <p:cNvPicPr preferRelativeResize="0"/>
            <p:nvPr/>
          </p:nvPicPr>
          <p:blipFill rotWithShape="1">
            <a:blip r:embed="rId3">
              <a:alphaModFix/>
            </a:blip>
            <a:srcRect b="12140" l="0" r="0" t="0"/>
            <a:stretch/>
          </p:blipFill>
          <p:spPr>
            <a:xfrm>
              <a:off x="9181916" y="2058000"/>
              <a:ext cx="2378781" cy="1665379"/>
            </a:xfrm>
            <a:prstGeom prst="rect">
              <a:avLst/>
            </a:prstGeom>
            <a:noFill/>
            <a:ln>
              <a:noFill/>
            </a:ln>
            <a:effectLst>
              <a:outerShdw blurRad="57150" rotWithShape="0" algn="bl" dir="5400000" dist="19050">
                <a:srgbClr val="000000">
                  <a:alpha val="28627"/>
                </a:srgbClr>
              </a:outerShdw>
            </a:effectLst>
          </p:spPr>
        </p:pic>
        <p:pic>
          <p:nvPicPr>
            <p:cNvPr id="12" name="Google Shape;12;p94"/>
            <p:cNvPicPr preferRelativeResize="0"/>
            <p:nvPr/>
          </p:nvPicPr>
          <p:blipFill rotWithShape="1">
            <a:blip r:embed="rId4">
              <a:alphaModFix/>
            </a:blip>
            <a:srcRect b="931" l="0" r="0" t="0"/>
            <a:stretch/>
          </p:blipFill>
          <p:spPr>
            <a:xfrm>
              <a:off x="6504842" y="3464317"/>
              <a:ext cx="2378780" cy="1665370"/>
            </a:xfrm>
            <a:prstGeom prst="rect">
              <a:avLst/>
            </a:prstGeom>
            <a:noFill/>
            <a:ln>
              <a:noFill/>
            </a:ln>
            <a:effectLst>
              <a:outerShdw blurRad="57150" rotWithShape="0" algn="bl" dir="5400000" dist="19050">
                <a:srgbClr val="000000">
                  <a:alpha val="28627"/>
                </a:srgbClr>
              </a:outerShdw>
            </a:effectLst>
          </p:spPr>
        </p:pic>
        <p:pic>
          <p:nvPicPr>
            <p:cNvPr id="13" name="Google Shape;13;p94"/>
            <p:cNvPicPr preferRelativeResize="0"/>
            <p:nvPr/>
          </p:nvPicPr>
          <p:blipFill rotWithShape="1">
            <a:blip r:embed="rId5">
              <a:alphaModFix/>
            </a:blip>
            <a:srcRect b="0" l="0" r="0" t="0"/>
            <a:stretch/>
          </p:blipFill>
          <p:spPr>
            <a:xfrm>
              <a:off x="9181919" y="3956715"/>
              <a:ext cx="2378781" cy="1652023"/>
            </a:xfrm>
            <a:prstGeom prst="rect">
              <a:avLst/>
            </a:prstGeom>
            <a:noFill/>
            <a:ln>
              <a:noFill/>
            </a:ln>
            <a:effectLst>
              <a:outerShdw blurRad="57150" rotWithShape="0" algn="bl" dir="5400000" dist="19050">
                <a:srgbClr val="000000">
                  <a:alpha val="28627"/>
                </a:srgbClr>
              </a:outerShdw>
            </a:effectLst>
          </p:spPr>
        </p:pic>
        <p:cxnSp>
          <p:nvCxnSpPr>
            <p:cNvPr id="14" name="Google Shape;14;p94"/>
            <p:cNvCxnSpPr/>
            <p:nvPr/>
          </p:nvCxnSpPr>
          <p:spPr>
            <a:xfrm>
              <a:off x="9032775" y="1222650"/>
              <a:ext cx="0" cy="4697400"/>
            </a:xfrm>
            <a:prstGeom prst="straightConnector1">
              <a:avLst/>
            </a:prstGeom>
            <a:noFill/>
            <a:ln cap="flat" cmpd="sng" w="9525">
              <a:solidFill>
                <a:srgbClr val="44546A"/>
              </a:solidFill>
              <a:prstDash val="solid"/>
              <a:round/>
              <a:headEnd len="sm" w="sm" type="none"/>
              <a:tailEnd len="sm" w="sm" type="none"/>
            </a:ln>
          </p:spPr>
        </p:cxnSp>
      </p:grpSp>
      <p:grpSp>
        <p:nvGrpSpPr>
          <p:cNvPr id="15" name="Google Shape;15;p94"/>
          <p:cNvGrpSpPr/>
          <p:nvPr/>
        </p:nvGrpSpPr>
        <p:grpSpPr>
          <a:xfrm>
            <a:off x="428738" y="502762"/>
            <a:ext cx="2287369" cy="766425"/>
            <a:chOff x="495450" y="441750"/>
            <a:chExt cx="3049825" cy="1021900"/>
          </a:xfrm>
        </p:grpSpPr>
        <p:pic>
          <p:nvPicPr>
            <p:cNvPr id="16" name="Google Shape;16;p94"/>
            <p:cNvPicPr preferRelativeResize="0"/>
            <p:nvPr/>
          </p:nvPicPr>
          <p:blipFill rotWithShape="1">
            <a:blip r:embed="rId6">
              <a:alphaModFix/>
            </a:blip>
            <a:srcRect b="0" l="0" r="0" t="0"/>
            <a:stretch/>
          </p:blipFill>
          <p:spPr>
            <a:xfrm>
              <a:off x="495450" y="441750"/>
              <a:ext cx="2913024" cy="780900"/>
            </a:xfrm>
            <a:prstGeom prst="rect">
              <a:avLst/>
            </a:prstGeom>
            <a:noFill/>
            <a:ln>
              <a:noFill/>
            </a:ln>
          </p:spPr>
        </p:pic>
        <p:sp>
          <p:nvSpPr>
            <p:cNvPr id="17" name="Google Shape;17;p94"/>
            <p:cNvSpPr txBox="1"/>
            <p:nvPr/>
          </p:nvSpPr>
          <p:spPr>
            <a:xfrm>
              <a:off x="528775" y="1094350"/>
              <a:ext cx="3016500" cy="369300"/>
            </a:xfrm>
            <a:prstGeom prst="rect">
              <a:avLst/>
            </a:prstGeom>
            <a:noFill/>
            <a:ln>
              <a:noFill/>
            </a:ln>
          </p:spPr>
          <p:txBody>
            <a:bodyPr anchorCtr="0" anchor="t" bIns="68575" lIns="68575" spcFirstLastPara="1" rIns="68575" wrap="square" tIns="68575">
              <a:spAutoFit/>
            </a:bodyPr>
            <a:lstStyle/>
            <a:p>
              <a:pPr indent="0" lvl="0" marL="0" marR="0" rtl="0" algn="l">
                <a:lnSpc>
                  <a:spcPct val="129920"/>
                </a:lnSpc>
                <a:spcBef>
                  <a:spcPts val="1400"/>
                </a:spcBef>
                <a:spcAft>
                  <a:spcPts val="300"/>
                </a:spcAft>
                <a:buClr>
                  <a:srgbClr val="000000"/>
                </a:buClr>
                <a:buSzPts val="900"/>
                <a:buFont typeface="Arial"/>
                <a:buNone/>
              </a:pPr>
              <a:r>
                <a:rPr b="0" i="0" lang="en" sz="900" u="none" cap="none" strike="noStrike">
                  <a:solidFill>
                    <a:srgbClr val="000000"/>
                  </a:solidFill>
                  <a:highlight>
                    <a:srgbClr val="FFFFFF"/>
                  </a:highlight>
                  <a:latin typeface="Lato Light"/>
                  <a:ea typeface="Lato Light"/>
                  <a:cs typeface="Lato Light"/>
                  <a:sym typeface="Lato Light"/>
                </a:rPr>
                <a:t>Digital Telecommunication Infrastructure</a:t>
              </a:r>
              <a:endParaRPr b="0" i="0" sz="900" u="none" cap="none" strike="noStrike">
                <a:solidFill>
                  <a:srgbClr val="000000"/>
                </a:solidFill>
                <a:highlight>
                  <a:srgbClr val="FFFFFF"/>
                </a:highlight>
                <a:latin typeface="Lato Light"/>
                <a:ea typeface="Lato Light"/>
                <a:cs typeface="Lato Light"/>
                <a:sym typeface="Lato Light"/>
              </a:endParaRPr>
            </a:p>
          </p:txBody>
        </p:sp>
      </p:grpSp>
      <p:cxnSp>
        <p:nvCxnSpPr>
          <p:cNvPr id="18" name="Google Shape;18;p94"/>
          <p:cNvCxnSpPr/>
          <p:nvPr/>
        </p:nvCxnSpPr>
        <p:spPr>
          <a:xfrm>
            <a:off x="549675" y="3426825"/>
            <a:ext cx="1309500" cy="0"/>
          </a:xfrm>
          <a:prstGeom prst="straightConnector1">
            <a:avLst/>
          </a:prstGeom>
          <a:noFill/>
          <a:ln cap="flat" cmpd="sng" w="28575">
            <a:solidFill>
              <a:srgbClr val="1AC5D8"/>
            </a:solidFill>
            <a:prstDash val="solid"/>
            <a:round/>
            <a:headEnd len="sm" w="sm" type="none"/>
            <a:tailEnd len="sm" w="sm" type="none"/>
          </a:ln>
        </p:spPr>
      </p:cxnSp>
      <p:sp>
        <p:nvSpPr>
          <p:cNvPr id="19" name="Google Shape;19;p94"/>
          <p:cNvSpPr txBox="1"/>
          <p:nvPr>
            <p:ph type="title"/>
          </p:nvPr>
        </p:nvSpPr>
        <p:spPr>
          <a:xfrm>
            <a:off x="549675" y="2035425"/>
            <a:ext cx="3731700" cy="1155900"/>
          </a:xfrm>
          <a:prstGeom prst="rect">
            <a:avLst/>
          </a:prstGeom>
          <a:noFill/>
          <a:ln>
            <a:noFill/>
          </a:ln>
        </p:spPr>
        <p:txBody>
          <a:bodyPr anchorCtr="0" anchor="t" bIns="68575" lIns="68575" spcFirstLastPara="1" rIns="68575" wrap="square" tIns="68575">
            <a:noAutofit/>
          </a:bodyPr>
          <a:lstStyle>
            <a:lvl1pPr lvl="0" marR="0" rtl="0" algn="l">
              <a:lnSpc>
                <a:spcPct val="100000"/>
              </a:lnSpc>
              <a:spcBef>
                <a:spcPts val="0"/>
              </a:spcBef>
              <a:spcAft>
                <a:spcPts val="0"/>
              </a:spcAft>
              <a:buClr>
                <a:srgbClr val="000000"/>
              </a:buClr>
              <a:buSzPts val="3300"/>
              <a:buFont typeface="Calibri"/>
              <a:buNone/>
              <a:defRPr b="0" i="0" sz="33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0" name="Google Shape;20;p94"/>
          <p:cNvSpPr txBox="1"/>
          <p:nvPr>
            <p:ph idx="1" type="subTitle"/>
          </p:nvPr>
        </p:nvSpPr>
        <p:spPr>
          <a:xfrm>
            <a:off x="549675" y="3653700"/>
            <a:ext cx="3731700" cy="417000"/>
          </a:xfrm>
          <a:prstGeom prst="rect">
            <a:avLst/>
          </a:prstGeom>
          <a:noFill/>
          <a:ln>
            <a:noFill/>
          </a:ln>
        </p:spPr>
        <p:txBody>
          <a:bodyPr anchorCtr="0" anchor="t" bIns="68575" lIns="68575" spcFirstLastPara="1" rIns="68575" wrap="square" tIns="68575">
            <a:noAutofit/>
          </a:bodyPr>
          <a:lstStyle>
            <a:lvl1pPr lvl="0" marR="0" rtl="0" algn="l">
              <a:lnSpc>
                <a:spcPct val="100000"/>
              </a:lnSpc>
              <a:spcBef>
                <a:spcPts val="0"/>
              </a:spcBef>
              <a:spcAft>
                <a:spcPts val="0"/>
              </a:spcAft>
              <a:buClr>
                <a:srgbClr val="000000"/>
              </a:buClr>
              <a:buSzPts val="1500"/>
              <a:buFont typeface="Calibri"/>
              <a:buNone/>
              <a:defRPr b="0" i="0" sz="15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11_Contents slide layout">
    <p:spTree>
      <p:nvGrpSpPr>
        <p:cNvPr id="97" name="Shape 97"/>
        <p:cNvGrpSpPr/>
        <p:nvPr/>
      </p:nvGrpSpPr>
      <p:grpSpPr>
        <a:xfrm>
          <a:off x="0" y="0"/>
          <a:ext cx="0" cy="0"/>
          <a:chOff x="0" y="0"/>
          <a:chExt cx="0" cy="0"/>
        </a:xfrm>
      </p:grpSpPr>
      <p:sp>
        <p:nvSpPr>
          <p:cNvPr id="98" name="Google Shape;98;p136"/>
          <p:cNvSpPr/>
          <p:nvPr/>
        </p:nvSpPr>
        <p:spPr>
          <a:xfrm flipH="1" rot="10800000">
            <a:off x="-9562" y="5081850"/>
            <a:ext cx="9163200" cy="81900"/>
          </a:xfrm>
          <a:prstGeom prst="rect">
            <a:avLst/>
          </a:prstGeom>
          <a:solidFill>
            <a:srgbClr val="E324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36"/>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0" name="Google Shape;100;p136"/>
          <p:cNvSpPr txBox="1"/>
          <p:nvPr/>
        </p:nvSpPr>
        <p:spPr>
          <a:xfrm>
            <a:off x="2800125" y="296091"/>
            <a:ext cx="3543900" cy="554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Calibri"/>
                <a:ea typeface="Calibri"/>
                <a:cs typeface="Calibri"/>
                <a:sym typeface="Calibri"/>
              </a:rPr>
              <a:t>Yo</a:t>
            </a:r>
            <a:r>
              <a:rPr b="1" i="0" lang="en" sz="2700" u="none" cap="none" strike="noStrike">
                <a:solidFill>
                  <a:schemeClr val="dk1"/>
                </a:solidFill>
                <a:latin typeface="Calibri"/>
                <a:ea typeface="Calibri"/>
                <a:cs typeface="Calibri"/>
                <a:sym typeface="Calibri"/>
              </a:rPr>
              <a:t>u</a:t>
            </a:r>
            <a:r>
              <a:rPr b="1" i="0" lang="en" sz="2700" u="none" cap="none" strike="noStrike">
                <a:solidFill>
                  <a:srgbClr val="000000"/>
                </a:solidFill>
                <a:latin typeface="Calibri"/>
                <a:ea typeface="Calibri"/>
                <a:cs typeface="Calibri"/>
                <a:sym typeface="Calibri"/>
              </a:rPr>
              <a:t>r Content</a:t>
            </a:r>
            <a:endParaRPr b="1" i="0" sz="2700" u="none" cap="none" strike="noStrike">
              <a:solidFill>
                <a:srgbClr val="000000"/>
              </a:solidFill>
              <a:latin typeface="Calibri"/>
              <a:ea typeface="Calibri"/>
              <a:cs typeface="Calibri"/>
              <a:sym typeface="Calibri"/>
            </a:endParaRPr>
          </a:p>
        </p:txBody>
      </p:sp>
      <p:sp>
        <p:nvSpPr>
          <p:cNvPr id="101" name="Google Shape;101;p136"/>
          <p:cNvSpPr/>
          <p:nvPr/>
        </p:nvSpPr>
        <p:spPr>
          <a:xfrm>
            <a:off x="810000" y="160515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pic>
        <p:nvPicPr>
          <p:cNvPr id="102" name="Google Shape;102;p136"/>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103" name="Google Shape;103;p136"/>
          <p:cNvSpPr/>
          <p:nvPr/>
        </p:nvSpPr>
        <p:spPr>
          <a:xfrm>
            <a:off x="2756925" y="190170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sp>
        <p:nvSpPr>
          <p:cNvPr id="104" name="Google Shape;104;p136"/>
          <p:cNvSpPr/>
          <p:nvPr/>
        </p:nvSpPr>
        <p:spPr>
          <a:xfrm>
            <a:off x="4794975" y="160515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sp>
        <p:nvSpPr>
          <p:cNvPr id="105" name="Google Shape;105;p136"/>
          <p:cNvSpPr/>
          <p:nvPr/>
        </p:nvSpPr>
        <p:spPr>
          <a:xfrm>
            <a:off x="6721650" y="190170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sp>
        <p:nvSpPr>
          <p:cNvPr id="106" name="Google Shape;106;p136"/>
          <p:cNvSpPr txBox="1"/>
          <p:nvPr/>
        </p:nvSpPr>
        <p:spPr>
          <a:xfrm>
            <a:off x="810000" y="218632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
        <p:nvSpPr>
          <p:cNvPr id="107" name="Google Shape;107;p136"/>
          <p:cNvSpPr txBox="1"/>
          <p:nvPr/>
        </p:nvSpPr>
        <p:spPr>
          <a:xfrm>
            <a:off x="2802488" y="248287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
        <p:nvSpPr>
          <p:cNvPr id="108" name="Google Shape;108;p136"/>
          <p:cNvSpPr txBox="1"/>
          <p:nvPr/>
        </p:nvSpPr>
        <p:spPr>
          <a:xfrm>
            <a:off x="4794975" y="218632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
        <p:nvSpPr>
          <p:cNvPr id="109" name="Google Shape;109;p136"/>
          <p:cNvSpPr txBox="1"/>
          <p:nvPr/>
        </p:nvSpPr>
        <p:spPr>
          <a:xfrm>
            <a:off x="6721650" y="248287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 Discover">
  <p:cSld name="1_Title Slide - Discover">
    <p:spTree>
      <p:nvGrpSpPr>
        <p:cNvPr id="776" name="Shape 776"/>
        <p:cNvGrpSpPr/>
        <p:nvPr/>
      </p:nvGrpSpPr>
      <p:grpSpPr>
        <a:xfrm>
          <a:off x="0" y="0"/>
          <a:ext cx="0" cy="0"/>
          <a:chOff x="0" y="0"/>
          <a:chExt cx="0" cy="0"/>
        </a:xfrm>
      </p:grpSpPr>
      <p:sp>
        <p:nvSpPr>
          <p:cNvPr id="777" name="Google Shape;777;p221"/>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778" name="Google Shape;778;p221"/>
          <p:cNvPicPr preferRelativeResize="0"/>
          <p:nvPr/>
        </p:nvPicPr>
        <p:blipFill rotWithShape="1">
          <a:blip r:embed="rId2">
            <a:alphaModFix/>
          </a:blip>
          <a:srcRect b="0" l="0" r="0" t="0"/>
          <a:stretch/>
        </p:blipFill>
        <p:spPr>
          <a:xfrm>
            <a:off x="4" y="-82768"/>
            <a:ext cx="9144000" cy="5226268"/>
          </a:xfrm>
          <a:prstGeom prst="rect">
            <a:avLst/>
          </a:prstGeom>
          <a:noFill/>
          <a:ln>
            <a:noFill/>
          </a:ln>
        </p:spPr>
      </p:pic>
      <p:sp>
        <p:nvSpPr>
          <p:cNvPr id="779" name="Google Shape;779;p221"/>
          <p:cNvSpPr txBox="1"/>
          <p:nvPr>
            <p:ph type="title"/>
          </p:nvPr>
        </p:nvSpPr>
        <p:spPr>
          <a:xfrm>
            <a:off x="5351167" y="305067"/>
            <a:ext cx="2920500" cy="4938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b="1">
                <a:solidFill>
                  <a:schemeClr val="lt1"/>
                </a:solidFil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780" name="Google Shape;780;p221"/>
          <p:cNvSpPr txBox="1"/>
          <p:nvPr>
            <p:ph idx="1" type="body"/>
          </p:nvPr>
        </p:nvSpPr>
        <p:spPr>
          <a:xfrm>
            <a:off x="5373689" y="1063231"/>
            <a:ext cx="2869800" cy="267600"/>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200"/>
              </a:spcBef>
              <a:spcAft>
                <a:spcPts val="0"/>
              </a:spcAft>
              <a:buClr>
                <a:schemeClr val="lt1"/>
              </a:buClr>
              <a:buSzPts val="1100"/>
              <a:buNone/>
              <a:defRPr sz="1100">
                <a:solidFill>
                  <a:schemeClr val="lt1"/>
                </a:solidFill>
              </a:defRPr>
            </a:lvl1pPr>
            <a:lvl2pPr indent="-317500" lvl="1" marL="914400" algn="l">
              <a:lnSpc>
                <a:spcPct val="100000"/>
              </a:lnSpc>
              <a:spcBef>
                <a:spcPts val="300"/>
              </a:spcBef>
              <a:spcAft>
                <a:spcPts val="0"/>
              </a:spcAft>
              <a:buClr>
                <a:schemeClr val="dk1"/>
              </a:buClr>
              <a:buSzPts val="1400"/>
              <a:buChar char="–"/>
              <a:defRPr/>
            </a:lvl2pPr>
            <a:lvl3pPr indent="-317500" lvl="2" marL="1371600" algn="l">
              <a:lnSpc>
                <a:spcPct val="100000"/>
              </a:lnSpc>
              <a:spcBef>
                <a:spcPts val="3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lide Divider - Plain">
  <p:cSld name="2_Slide Divider - Plain">
    <p:spTree>
      <p:nvGrpSpPr>
        <p:cNvPr id="781" name="Shape 781"/>
        <p:cNvGrpSpPr/>
        <p:nvPr/>
      </p:nvGrpSpPr>
      <p:grpSpPr>
        <a:xfrm>
          <a:off x="0" y="0"/>
          <a:ext cx="0" cy="0"/>
          <a:chOff x="0" y="0"/>
          <a:chExt cx="0" cy="0"/>
        </a:xfrm>
      </p:grpSpPr>
      <p:pic>
        <p:nvPicPr>
          <p:cNvPr id="782" name="Google Shape;782;p222"/>
          <p:cNvPicPr preferRelativeResize="0"/>
          <p:nvPr/>
        </p:nvPicPr>
        <p:blipFill rotWithShape="1">
          <a:blip r:embed="rId2">
            <a:alphaModFix/>
          </a:blip>
          <a:srcRect b="0" l="0" r="0" t="0"/>
          <a:stretch/>
        </p:blipFill>
        <p:spPr>
          <a:xfrm flipH="1" rot="10800000">
            <a:off x="4" y="-3"/>
            <a:ext cx="5470636" cy="2530365"/>
          </a:xfrm>
          <a:prstGeom prst="rect">
            <a:avLst/>
          </a:prstGeom>
          <a:noFill/>
          <a:ln>
            <a:noFill/>
          </a:ln>
        </p:spPr>
      </p:pic>
      <p:sp>
        <p:nvSpPr>
          <p:cNvPr id="783" name="Google Shape;783;p222"/>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784" name="Google Shape;784;p222"/>
          <p:cNvPicPr preferRelativeResize="0"/>
          <p:nvPr/>
        </p:nvPicPr>
        <p:blipFill rotWithShape="1">
          <a:blip r:embed="rId3">
            <a:alphaModFix/>
          </a:blip>
          <a:srcRect b="0" l="0" r="0" t="0"/>
          <a:stretch/>
        </p:blipFill>
        <p:spPr>
          <a:xfrm>
            <a:off x="7935236" y="4702262"/>
            <a:ext cx="1108841" cy="330222"/>
          </a:xfrm>
          <a:prstGeom prst="rect">
            <a:avLst/>
          </a:prstGeom>
          <a:noFill/>
          <a:ln>
            <a:noFill/>
          </a:ln>
        </p:spPr>
      </p:pic>
      <p:sp>
        <p:nvSpPr>
          <p:cNvPr id="785" name="Google Shape;785;p222"/>
          <p:cNvSpPr txBox="1"/>
          <p:nvPr>
            <p:ph type="title"/>
          </p:nvPr>
        </p:nvSpPr>
        <p:spPr>
          <a:xfrm>
            <a:off x="493417" y="397651"/>
            <a:ext cx="2920500" cy="4938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b="1">
                <a:solidFill>
                  <a:schemeClr val="lt1"/>
                </a:solidFil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786" name="Google Shape;786;p222"/>
          <p:cNvSpPr txBox="1"/>
          <p:nvPr>
            <p:ph idx="1" type="body"/>
          </p:nvPr>
        </p:nvSpPr>
        <p:spPr>
          <a:xfrm>
            <a:off x="534989" y="1312978"/>
            <a:ext cx="2869800" cy="267600"/>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200"/>
              </a:spcBef>
              <a:spcAft>
                <a:spcPts val="0"/>
              </a:spcAft>
              <a:buClr>
                <a:schemeClr val="lt1"/>
              </a:buClr>
              <a:buSzPts val="1100"/>
              <a:buNone/>
              <a:defRPr sz="1100">
                <a:solidFill>
                  <a:schemeClr val="lt1"/>
                </a:solidFill>
              </a:defRPr>
            </a:lvl1pPr>
            <a:lvl2pPr indent="-317500" lvl="1" marL="914400" algn="l">
              <a:lnSpc>
                <a:spcPct val="100000"/>
              </a:lnSpc>
              <a:spcBef>
                <a:spcPts val="300"/>
              </a:spcBef>
              <a:spcAft>
                <a:spcPts val="0"/>
              </a:spcAft>
              <a:buClr>
                <a:schemeClr val="dk1"/>
              </a:buClr>
              <a:buSzPts val="1400"/>
              <a:buChar char="–"/>
              <a:defRPr/>
            </a:lvl2pPr>
            <a:lvl3pPr indent="-317500" lvl="2" marL="1371600" algn="l">
              <a:lnSpc>
                <a:spcPct val="100000"/>
              </a:lnSpc>
              <a:spcBef>
                <a:spcPts val="3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787" name="Google Shape;787;p222"/>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788" name="Shape 788"/>
        <p:cNvGrpSpPr/>
        <p:nvPr/>
      </p:nvGrpSpPr>
      <p:grpSpPr>
        <a:xfrm>
          <a:off x="0" y="0"/>
          <a:ext cx="0" cy="0"/>
          <a:chOff x="0" y="0"/>
          <a:chExt cx="0" cy="0"/>
        </a:xfrm>
      </p:grpSpPr>
      <p:sp>
        <p:nvSpPr>
          <p:cNvPr id="789" name="Google Shape;789;p223"/>
          <p:cNvSpPr txBox="1"/>
          <p:nvPr>
            <p:ph idx="10" type="dt"/>
          </p:nvPr>
        </p:nvSpPr>
        <p:spPr>
          <a:xfrm>
            <a:off x="457200" y="4743453"/>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90" name="Google Shape;790;p223"/>
          <p:cNvSpPr txBox="1"/>
          <p:nvPr>
            <p:ph type="title"/>
          </p:nvPr>
        </p:nvSpPr>
        <p:spPr>
          <a:xfrm>
            <a:off x="457200" y="205979"/>
            <a:ext cx="8229600" cy="3597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791" name="Google Shape;791;p223"/>
          <p:cNvSpPr txBox="1"/>
          <p:nvPr>
            <p:ph idx="1" type="body"/>
          </p:nvPr>
        </p:nvSpPr>
        <p:spPr>
          <a:xfrm>
            <a:off x="457200" y="634366"/>
            <a:ext cx="8229600" cy="40680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300"/>
              </a:spcBef>
              <a:spcAft>
                <a:spcPts val="0"/>
              </a:spcAft>
              <a:buClr>
                <a:schemeClr val="dk1"/>
              </a:buClr>
              <a:buSzPts val="1400"/>
              <a:buChar char="•"/>
              <a:defRPr/>
            </a:lvl1pPr>
            <a:lvl2pPr indent="-317500" lvl="1" marL="914400" algn="l">
              <a:lnSpc>
                <a:spcPct val="100000"/>
              </a:lnSpc>
              <a:spcBef>
                <a:spcPts val="300"/>
              </a:spcBef>
              <a:spcAft>
                <a:spcPts val="0"/>
              </a:spcAft>
              <a:buClr>
                <a:schemeClr val="dk1"/>
              </a:buClr>
              <a:buSzPts val="1400"/>
              <a:buChar char="–"/>
              <a:defRPr/>
            </a:lvl2pPr>
            <a:lvl3pPr indent="-317500" lvl="2" marL="1371600" algn="l">
              <a:lnSpc>
                <a:spcPct val="100000"/>
              </a:lnSpc>
              <a:spcBef>
                <a:spcPts val="3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792" name="Google Shape;792;p223"/>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793" name="Google Shape;793;p223"/>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94" name="Shape 794"/>
        <p:cNvGrpSpPr/>
        <p:nvPr/>
      </p:nvGrpSpPr>
      <p:grpSpPr>
        <a:xfrm>
          <a:off x="0" y="0"/>
          <a:ext cx="0" cy="0"/>
          <a:chOff x="0" y="0"/>
          <a:chExt cx="0" cy="0"/>
        </a:xfrm>
      </p:grpSpPr>
      <p:sp>
        <p:nvSpPr>
          <p:cNvPr id="795" name="Google Shape;795;p224"/>
          <p:cNvSpPr txBox="1"/>
          <p:nvPr>
            <p:ph type="title"/>
          </p:nvPr>
        </p:nvSpPr>
        <p:spPr>
          <a:xfrm>
            <a:off x="457200" y="205979"/>
            <a:ext cx="8229600" cy="3942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796" name="Google Shape;796;p224"/>
          <p:cNvSpPr txBox="1"/>
          <p:nvPr>
            <p:ph idx="1" type="body"/>
          </p:nvPr>
        </p:nvSpPr>
        <p:spPr>
          <a:xfrm>
            <a:off x="457200" y="1200154"/>
            <a:ext cx="4038600" cy="3394500"/>
          </a:xfrm>
          <a:prstGeom prst="rect">
            <a:avLst/>
          </a:prstGeom>
          <a:noFill/>
          <a:ln>
            <a:noFill/>
          </a:ln>
        </p:spPr>
        <p:txBody>
          <a:bodyPr anchorCtr="0" anchor="t" bIns="34275" lIns="68575" spcFirstLastPara="1" rIns="68575" wrap="square" tIns="34275">
            <a:noAutofit/>
          </a:bodyPr>
          <a:lstStyle>
            <a:lvl1pPr indent="-342900" lvl="0" marL="457200" algn="l">
              <a:lnSpc>
                <a:spcPct val="100000"/>
              </a:lnSpc>
              <a:spcBef>
                <a:spcPts val="400"/>
              </a:spcBef>
              <a:spcAft>
                <a:spcPts val="0"/>
              </a:spcAft>
              <a:buClr>
                <a:schemeClr val="dk1"/>
              </a:buClr>
              <a:buSzPts val="1800"/>
              <a:buChar char="•"/>
              <a:defRPr sz="1800"/>
            </a:lvl1pPr>
            <a:lvl2pPr indent="-323850" lvl="1" marL="914400" algn="l">
              <a:lnSpc>
                <a:spcPct val="100000"/>
              </a:lnSpc>
              <a:spcBef>
                <a:spcPts val="300"/>
              </a:spcBef>
              <a:spcAft>
                <a:spcPts val="0"/>
              </a:spcAft>
              <a:buClr>
                <a:schemeClr val="dk1"/>
              </a:buClr>
              <a:buSzPts val="1500"/>
              <a:buChar char="–"/>
              <a:defRPr sz="1500"/>
            </a:lvl2pPr>
            <a:lvl3pPr indent="-317500" lvl="2" marL="1371600" algn="l">
              <a:lnSpc>
                <a:spcPct val="100000"/>
              </a:lnSpc>
              <a:spcBef>
                <a:spcPts val="300"/>
              </a:spcBef>
              <a:spcAft>
                <a:spcPts val="0"/>
              </a:spcAft>
              <a:buClr>
                <a:schemeClr val="dk1"/>
              </a:buClr>
              <a:buSzPts val="1400"/>
              <a:buChar char="•"/>
              <a:defRPr sz="1400"/>
            </a:lvl3pPr>
            <a:lvl4pPr indent="-304800" lvl="3" marL="1828800" algn="l">
              <a:lnSpc>
                <a:spcPct val="100000"/>
              </a:lnSpc>
              <a:spcBef>
                <a:spcPts val="200"/>
              </a:spcBef>
              <a:spcAft>
                <a:spcPts val="0"/>
              </a:spcAft>
              <a:buClr>
                <a:schemeClr val="dk1"/>
              </a:buClr>
              <a:buSzPts val="1200"/>
              <a:buChar char="–"/>
              <a:defRPr sz="1200"/>
            </a:lvl4pPr>
            <a:lvl5pPr indent="-304800" lvl="4" marL="2286000" algn="l">
              <a:lnSpc>
                <a:spcPct val="100000"/>
              </a:lnSpc>
              <a:spcBef>
                <a:spcPts val="200"/>
              </a:spcBef>
              <a:spcAft>
                <a:spcPts val="0"/>
              </a:spcAft>
              <a:buClr>
                <a:schemeClr val="dk1"/>
              </a:buClr>
              <a:buSzPts val="1200"/>
              <a:buChar char="»"/>
              <a:defRPr sz="1200"/>
            </a:lvl5pPr>
            <a:lvl6pPr indent="-317500" lvl="5" marL="2743200" algn="l">
              <a:lnSpc>
                <a:spcPct val="100000"/>
              </a:lnSpc>
              <a:spcBef>
                <a:spcPts val="300"/>
              </a:spcBef>
              <a:spcAft>
                <a:spcPts val="0"/>
              </a:spcAft>
              <a:buClr>
                <a:schemeClr val="dk1"/>
              </a:buClr>
              <a:buSzPts val="1400"/>
              <a:buChar char="•"/>
              <a:defRPr sz="1400"/>
            </a:lvl6pPr>
            <a:lvl7pPr indent="-317500" lvl="6" marL="3200400" algn="l">
              <a:lnSpc>
                <a:spcPct val="100000"/>
              </a:lnSpc>
              <a:spcBef>
                <a:spcPts val="300"/>
              </a:spcBef>
              <a:spcAft>
                <a:spcPts val="0"/>
              </a:spcAft>
              <a:buClr>
                <a:schemeClr val="dk1"/>
              </a:buClr>
              <a:buSzPts val="1400"/>
              <a:buChar char="•"/>
              <a:defRPr sz="1400"/>
            </a:lvl7pPr>
            <a:lvl8pPr indent="-317500" lvl="7" marL="3657600" algn="l">
              <a:lnSpc>
                <a:spcPct val="100000"/>
              </a:lnSpc>
              <a:spcBef>
                <a:spcPts val="300"/>
              </a:spcBef>
              <a:spcAft>
                <a:spcPts val="0"/>
              </a:spcAft>
              <a:buClr>
                <a:schemeClr val="dk1"/>
              </a:buClr>
              <a:buSzPts val="1400"/>
              <a:buChar char="•"/>
              <a:defRPr sz="1400"/>
            </a:lvl8pPr>
            <a:lvl9pPr indent="-317500" lvl="8" marL="4114800" algn="l">
              <a:lnSpc>
                <a:spcPct val="100000"/>
              </a:lnSpc>
              <a:spcBef>
                <a:spcPts val="300"/>
              </a:spcBef>
              <a:spcAft>
                <a:spcPts val="0"/>
              </a:spcAft>
              <a:buClr>
                <a:schemeClr val="dk1"/>
              </a:buClr>
              <a:buSzPts val="1400"/>
              <a:buChar char="•"/>
              <a:defRPr sz="1400"/>
            </a:lvl9pPr>
          </a:lstStyle>
          <a:p/>
        </p:txBody>
      </p:sp>
      <p:sp>
        <p:nvSpPr>
          <p:cNvPr id="797" name="Google Shape;797;p224"/>
          <p:cNvSpPr txBox="1"/>
          <p:nvPr>
            <p:ph idx="2" type="body"/>
          </p:nvPr>
        </p:nvSpPr>
        <p:spPr>
          <a:xfrm>
            <a:off x="4648200" y="1200154"/>
            <a:ext cx="4038600" cy="3394500"/>
          </a:xfrm>
          <a:prstGeom prst="rect">
            <a:avLst/>
          </a:prstGeom>
          <a:noFill/>
          <a:ln>
            <a:noFill/>
          </a:ln>
        </p:spPr>
        <p:txBody>
          <a:bodyPr anchorCtr="0" anchor="t" bIns="34275" lIns="68575" spcFirstLastPara="1" rIns="68575" wrap="square" tIns="34275">
            <a:noAutofit/>
          </a:bodyPr>
          <a:lstStyle>
            <a:lvl1pPr indent="-342900" lvl="0" marL="457200" algn="l">
              <a:lnSpc>
                <a:spcPct val="100000"/>
              </a:lnSpc>
              <a:spcBef>
                <a:spcPts val="400"/>
              </a:spcBef>
              <a:spcAft>
                <a:spcPts val="0"/>
              </a:spcAft>
              <a:buClr>
                <a:schemeClr val="dk1"/>
              </a:buClr>
              <a:buSzPts val="1800"/>
              <a:buChar char="•"/>
              <a:defRPr sz="1800"/>
            </a:lvl1pPr>
            <a:lvl2pPr indent="-323850" lvl="1" marL="914400" algn="l">
              <a:lnSpc>
                <a:spcPct val="100000"/>
              </a:lnSpc>
              <a:spcBef>
                <a:spcPts val="300"/>
              </a:spcBef>
              <a:spcAft>
                <a:spcPts val="0"/>
              </a:spcAft>
              <a:buClr>
                <a:schemeClr val="dk1"/>
              </a:buClr>
              <a:buSzPts val="1500"/>
              <a:buChar char="–"/>
              <a:defRPr sz="1500"/>
            </a:lvl2pPr>
            <a:lvl3pPr indent="-317500" lvl="2" marL="1371600" algn="l">
              <a:lnSpc>
                <a:spcPct val="100000"/>
              </a:lnSpc>
              <a:spcBef>
                <a:spcPts val="300"/>
              </a:spcBef>
              <a:spcAft>
                <a:spcPts val="0"/>
              </a:spcAft>
              <a:buClr>
                <a:schemeClr val="dk1"/>
              </a:buClr>
              <a:buSzPts val="1400"/>
              <a:buChar char="•"/>
              <a:defRPr sz="1400"/>
            </a:lvl3pPr>
            <a:lvl4pPr indent="-304800" lvl="3" marL="1828800" algn="l">
              <a:lnSpc>
                <a:spcPct val="100000"/>
              </a:lnSpc>
              <a:spcBef>
                <a:spcPts val="200"/>
              </a:spcBef>
              <a:spcAft>
                <a:spcPts val="0"/>
              </a:spcAft>
              <a:buClr>
                <a:schemeClr val="dk1"/>
              </a:buClr>
              <a:buSzPts val="1200"/>
              <a:buChar char="–"/>
              <a:defRPr sz="1200"/>
            </a:lvl4pPr>
            <a:lvl5pPr indent="-304800" lvl="4" marL="2286000" algn="l">
              <a:lnSpc>
                <a:spcPct val="100000"/>
              </a:lnSpc>
              <a:spcBef>
                <a:spcPts val="200"/>
              </a:spcBef>
              <a:spcAft>
                <a:spcPts val="0"/>
              </a:spcAft>
              <a:buClr>
                <a:schemeClr val="dk1"/>
              </a:buClr>
              <a:buSzPts val="1200"/>
              <a:buChar char="»"/>
              <a:defRPr sz="1200"/>
            </a:lvl5pPr>
            <a:lvl6pPr indent="-317500" lvl="5" marL="2743200" algn="l">
              <a:lnSpc>
                <a:spcPct val="100000"/>
              </a:lnSpc>
              <a:spcBef>
                <a:spcPts val="300"/>
              </a:spcBef>
              <a:spcAft>
                <a:spcPts val="0"/>
              </a:spcAft>
              <a:buClr>
                <a:schemeClr val="dk1"/>
              </a:buClr>
              <a:buSzPts val="1400"/>
              <a:buChar char="•"/>
              <a:defRPr sz="1400"/>
            </a:lvl6pPr>
            <a:lvl7pPr indent="-317500" lvl="6" marL="3200400" algn="l">
              <a:lnSpc>
                <a:spcPct val="100000"/>
              </a:lnSpc>
              <a:spcBef>
                <a:spcPts val="300"/>
              </a:spcBef>
              <a:spcAft>
                <a:spcPts val="0"/>
              </a:spcAft>
              <a:buClr>
                <a:schemeClr val="dk1"/>
              </a:buClr>
              <a:buSzPts val="1400"/>
              <a:buChar char="•"/>
              <a:defRPr sz="1400"/>
            </a:lvl7pPr>
            <a:lvl8pPr indent="-317500" lvl="7" marL="3657600" algn="l">
              <a:lnSpc>
                <a:spcPct val="100000"/>
              </a:lnSpc>
              <a:spcBef>
                <a:spcPts val="300"/>
              </a:spcBef>
              <a:spcAft>
                <a:spcPts val="0"/>
              </a:spcAft>
              <a:buClr>
                <a:schemeClr val="dk1"/>
              </a:buClr>
              <a:buSzPts val="1400"/>
              <a:buChar char="•"/>
              <a:defRPr sz="1400"/>
            </a:lvl8pPr>
            <a:lvl9pPr indent="-317500" lvl="8" marL="4114800" algn="l">
              <a:lnSpc>
                <a:spcPct val="100000"/>
              </a:lnSpc>
              <a:spcBef>
                <a:spcPts val="300"/>
              </a:spcBef>
              <a:spcAft>
                <a:spcPts val="0"/>
              </a:spcAft>
              <a:buClr>
                <a:schemeClr val="dk1"/>
              </a:buClr>
              <a:buSzPts val="1400"/>
              <a:buChar char="•"/>
              <a:defRPr sz="1400"/>
            </a:lvl9pPr>
          </a:lstStyle>
          <a:p/>
        </p:txBody>
      </p:sp>
      <p:sp>
        <p:nvSpPr>
          <p:cNvPr id="798" name="Google Shape;798;p224"/>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99" name="Google Shape;799;p224"/>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800" name="Google Shape;800;p224"/>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01" name="Shape 801"/>
        <p:cNvGrpSpPr/>
        <p:nvPr/>
      </p:nvGrpSpPr>
      <p:grpSpPr>
        <a:xfrm>
          <a:off x="0" y="0"/>
          <a:ext cx="0" cy="0"/>
          <a:chOff x="0" y="0"/>
          <a:chExt cx="0" cy="0"/>
        </a:xfrm>
      </p:grpSpPr>
      <p:sp>
        <p:nvSpPr>
          <p:cNvPr id="802" name="Google Shape;802;p225"/>
          <p:cNvSpPr txBox="1"/>
          <p:nvPr>
            <p:ph type="title"/>
          </p:nvPr>
        </p:nvSpPr>
        <p:spPr>
          <a:xfrm>
            <a:off x="457200" y="205979"/>
            <a:ext cx="8229600" cy="3942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803" name="Google Shape;803;p225"/>
          <p:cNvSpPr txBox="1"/>
          <p:nvPr>
            <p:ph idx="1" type="body"/>
          </p:nvPr>
        </p:nvSpPr>
        <p:spPr>
          <a:xfrm>
            <a:off x="457200" y="1151338"/>
            <a:ext cx="4040100" cy="480000"/>
          </a:xfrm>
          <a:prstGeom prst="rect">
            <a:avLst/>
          </a:prstGeom>
          <a:noFill/>
          <a:ln>
            <a:noFill/>
          </a:ln>
        </p:spPr>
        <p:txBody>
          <a:bodyPr anchorCtr="0" anchor="b" bIns="34275" lIns="68575" spcFirstLastPara="1" rIns="68575" wrap="square" tIns="34275">
            <a:noAutofit/>
          </a:bodyPr>
          <a:lstStyle>
            <a:lvl1pPr indent="-228600" lvl="0" marL="457200" algn="l">
              <a:lnSpc>
                <a:spcPct val="100000"/>
              </a:lnSpc>
              <a:spcBef>
                <a:spcPts val="400"/>
              </a:spcBef>
              <a:spcAft>
                <a:spcPts val="0"/>
              </a:spcAft>
              <a:buClr>
                <a:schemeClr val="dk1"/>
              </a:buClr>
              <a:buSzPts val="1800"/>
              <a:buNone/>
              <a:defRPr b="1" sz="1800"/>
            </a:lvl1pPr>
            <a:lvl2pPr indent="-228600" lvl="1" marL="914400" algn="l">
              <a:lnSpc>
                <a:spcPct val="100000"/>
              </a:lnSpc>
              <a:spcBef>
                <a:spcPts val="300"/>
              </a:spcBef>
              <a:spcAft>
                <a:spcPts val="0"/>
              </a:spcAft>
              <a:buClr>
                <a:schemeClr val="dk1"/>
              </a:buClr>
              <a:buSzPts val="1500"/>
              <a:buNone/>
              <a:defRPr b="1" sz="1500"/>
            </a:lvl2pPr>
            <a:lvl3pPr indent="-228600" lvl="2" marL="1371600" algn="l">
              <a:lnSpc>
                <a:spcPct val="100000"/>
              </a:lnSpc>
              <a:spcBef>
                <a:spcPts val="300"/>
              </a:spcBef>
              <a:spcAft>
                <a:spcPts val="0"/>
              </a:spcAft>
              <a:buClr>
                <a:schemeClr val="dk1"/>
              </a:buClr>
              <a:buSzPts val="1400"/>
              <a:buNone/>
              <a:defRPr b="1" sz="1400"/>
            </a:lvl3pPr>
            <a:lvl4pPr indent="-228600" lvl="3" marL="1828800" algn="l">
              <a:lnSpc>
                <a:spcPct val="100000"/>
              </a:lnSpc>
              <a:spcBef>
                <a:spcPts val="200"/>
              </a:spcBef>
              <a:spcAft>
                <a:spcPts val="0"/>
              </a:spcAft>
              <a:buClr>
                <a:schemeClr val="dk1"/>
              </a:buClr>
              <a:buSzPts val="1200"/>
              <a:buNone/>
              <a:defRPr b="1" sz="1200"/>
            </a:lvl4pPr>
            <a:lvl5pPr indent="-228600" lvl="4" marL="2286000" algn="l">
              <a:lnSpc>
                <a:spcPct val="100000"/>
              </a:lnSpc>
              <a:spcBef>
                <a:spcPts val="200"/>
              </a:spcBef>
              <a:spcAft>
                <a:spcPts val="0"/>
              </a:spcAft>
              <a:buClr>
                <a:schemeClr val="dk1"/>
              </a:buClr>
              <a:buSzPts val="1200"/>
              <a:buNone/>
              <a:defRPr b="1" sz="1200"/>
            </a:lvl5pPr>
            <a:lvl6pPr indent="-228600" lvl="5" marL="2743200" algn="l">
              <a:lnSpc>
                <a:spcPct val="100000"/>
              </a:lnSpc>
              <a:spcBef>
                <a:spcPts val="200"/>
              </a:spcBef>
              <a:spcAft>
                <a:spcPts val="0"/>
              </a:spcAft>
              <a:buClr>
                <a:schemeClr val="dk1"/>
              </a:buClr>
              <a:buSzPts val="1200"/>
              <a:buNone/>
              <a:defRPr b="1" sz="1200"/>
            </a:lvl6pPr>
            <a:lvl7pPr indent="-228600" lvl="6" marL="3200400" algn="l">
              <a:lnSpc>
                <a:spcPct val="100000"/>
              </a:lnSpc>
              <a:spcBef>
                <a:spcPts val="200"/>
              </a:spcBef>
              <a:spcAft>
                <a:spcPts val="0"/>
              </a:spcAft>
              <a:buClr>
                <a:schemeClr val="dk1"/>
              </a:buClr>
              <a:buSzPts val="1200"/>
              <a:buNone/>
              <a:defRPr b="1" sz="1200"/>
            </a:lvl7pPr>
            <a:lvl8pPr indent="-228600" lvl="7" marL="3657600" algn="l">
              <a:lnSpc>
                <a:spcPct val="100000"/>
              </a:lnSpc>
              <a:spcBef>
                <a:spcPts val="200"/>
              </a:spcBef>
              <a:spcAft>
                <a:spcPts val="0"/>
              </a:spcAft>
              <a:buClr>
                <a:schemeClr val="dk1"/>
              </a:buClr>
              <a:buSzPts val="1200"/>
              <a:buNone/>
              <a:defRPr b="1" sz="1200"/>
            </a:lvl8pPr>
            <a:lvl9pPr indent="-228600" lvl="8" marL="4114800" algn="l">
              <a:lnSpc>
                <a:spcPct val="100000"/>
              </a:lnSpc>
              <a:spcBef>
                <a:spcPts val="200"/>
              </a:spcBef>
              <a:spcAft>
                <a:spcPts val="0"/>
              </a:spcAft>
              <a:buClr>
                <a:schemeClr val="dk1"/>
              </a:buClr>
              <a:buSzPts val="1200"/>
              <a:buNone/>
              <a:defRPr b="1" sz="1200"/>
            </a:lvl9pPr>
          </a:lstStyle>
          <a:p/>
        </p:txBody>
      </p:sp>
      <p:sp>
        <p:nvSpPr>
          <p:cNvPr id="804" name="Google Shape;804;p225"/>
          <p:cNvSpPr txBox="1"/>
          <p:nvPr>
            <p:ph idx="2" type="body"/>
          </p:nvPr>
        </p:nvSpPr>
        <p:spPr>
          <a:xfrm>
            <a:off x="457200" y="1631156"/>
            <a:ext cx="4040100" cy="2963400"/>
          </a:xfrm>
          <a:prstGeom prst="rect">
            <a:avLst/>
          </a:prstGeom>
          <a:noFill/>
          <a:ln>
            <a:noFill/>
          </a:ln>
        </p:spPr>
        <p:txBody>
          <a:bodyPr anchorCtr="0" anchor="t" bIns="34275" lIns="68575" spcFirstLastPara="1" rIns="68575" wrap="square" tIns="34275">
            <a:noAutofit/>
          </a:bodyPr>
          <a:lstStyle>
            <a:lvl1pPr indent="-342900" lvl="0" marL="457200" algn="l">
              <a:lnSpc>
                <a:spcPct val="100000"/>
              </a:lnSpc>
              <a:spcBef>
                <a:spcPts val="400"/>
              </a:spcBef>
              <a:spcAft>
                <a:spcPts val="0"/>
              </a:spcAft>
              <a:buClr>
                <a:schemeClr val="dk1"/>
              </a:buClr>
              <a:buSzPts val="1800"/>
              <a:buChar char="•"/>
              <a:defRPr sz="1800"/>
            </a:lvl1pPr>
            <a:lvl2pPr indent="-323850" lvl="1" marL="914400" algn="l">
              <a:lnSpc>
                <a:spcPct val="100000"/>
              </a:lnSpc>
              <a:spcBef>
                <a:spcPts val="300"/>
              </a:spcBef>
              <a:spcAft>
                <a:spcPts val="0"/>
              </a:spcAft>
              <a:buClr>
                <a:schemeClr val="dk1"/>
              </a:buClr>
              <a:buSzPts val="1500"/>
              <a:buChar char="–"/>
              <a:defRPr sz="1500"/>
            </a:lvl2pPr>
            <a:lvl3pPr indent="-317500" lvl="2" marL="1371600" algn="l">
              <a:lnSpc>
                <a:spcPct val="100000"/>
              </a:lnSpc>
              <a:spcBef>
                <a:spcPts val="300"/>
              </a:spcBef>
              <a:spcAft>
                <a:spcPts val="0"/>
              </a:spcAft>
              <a:buClr>
                <a:schemeClr val="dk1"/>
              </a:buClr>
              <a:buSzPts val="1400"/>
              <a:buChar char="•"/>
              <a:defRPr sz="1400"/>
            </a:lvl3pPr>
            <a:lvl4pPr indent="-304800" lvl="3" marL="1828800" algn="l">
              <a:lnSpc>
                <a:spcPct val="100000"/>
              </a:lnSpc>
              <a:spcBef>
                <a:spcPts val="200"/>
              </a:spcBef>
              <a:spcAft>
                <a:spcPts val="0"/>
              </a:spcAft>
              <a:buClr>
                <a:schemeClr val="dk1"/>
              </a:buClr>
              <a:buSzPts val="1200"/>
              <a:buChar char="–"/>
              <a:defRPr sz="1200"/>
            </a:lvl4pPr>
            <a:lvl5pPr indent="-304800" lvl="4" marL="2286000" algn="l">
              <a:lnSpc>
                <a:spcPct val="100000"/>
              </a:lnSpc>
              <a:spcBef>
                <a:spcPts val="200"/>
              </a:spcBef>
              <a:spcAft>
                <a:spcPts val="0"/>
              </a:spcAft>
              <a:buClr>
                <a:schemeClr val="dk1"/>
              </a:buClr>
              <a:buSzPts val="1200"/>
              <a:buChar char="»"/>
              <a:defRPr sz="1200"/>
            </a:lvl5pPr>
            <a:lvl6pPr indent="-304800" lvl="5" marL="2743200" algn="l">
              <a:lnSpc>
                <a:spcPct val="100000"/>
              </a:lnSpc>
              <a:spcBef>
                <a:spcPts val="200"/>
              </a:spcBef>
              <a:spcAft>
                <a:spcPts val="0"/>
              </a:spcAft>
              <a:buClr>
                <a:schemeClr val="dk1"/>
              </a:buClr>
              <a:buSzPts val="1200"/>
              <a:buChar char="•"/>
              <a:defRPr sz="1200"/>
            </a:lvl6pPr>
            <a:lvl7pPr indent="-304800" lvl="6" marL="3200400" algn="l">
              <a:lnSpc>
                <a:spcPct val="100000"/>
              </a:lnSpc>
              <a:spcBef>
                <a:spcPts val="200"/>
              </a:spcBef>
              <a:spcAft>
                <a:spcPts val="0"/>
              </a:spcAft>
              <a:buClr>
                <a:schemeClr val="dk1"/>
              </a:buClr>
              <a:buSzPts val="1200"/>
              <a:buChar char="•"/>
              <a:defRPr sz="1200"/>
            </a:lvl7pPr>
            <a:lvl8pPr indent="-304800" lvl="7" marL="3657600" algn="l">
              <a:lnSpc>
                <a:spcPct val="100000"/>
              </a:lnSpc>
              <a:spcBef>
                <a:spcPts val="200"/>
              </a:spcBef>
              <a:spcAft>
                <a:spcPts val="0"/>
              </a:spcAft>
              <a:buClr>
                <a:schemeClr val="dk1"/>
              </a:buClr>
              <a:buSzPts val="1200"/>
              <a:buChar char="•"/>
              <a:defRPr sz="1200"/>
            </a:lvl8pPr>
            <a:lvl9pPr indent="-304800" lvl="8" marL="4114800" algn="l">
              <a:lnSpc>
                <a:spcPct val="100000"/>
              </a:lnSpc>
              <a:spcBef>
                <a:spcPts val="200"/>
              </a:spcBef>
              <a:spcAft>
                <a:spcPts val="0"/>
              </a:spcAft>
              <a:buClr>
                <a:schemeClr val="dk1"/>
              </a:buClr>
              <a:buSzPts val="1200"/>
              <a:buChar char="•"/>
              <a:defRPr sz="1200"/>
            </a:lvl9pPr>
          </a:lstStyle>
          <a:p/>
        </p:txBody>
      </p:sp>
      <p:sp>
        <p:nvSpPr>
          <p:cNvPr id="805" name="Google Shape;805;p225"/>
          <p:cNvSpPr txBox="1"/>
          <p:nvPr>
            <p:ph idx="3" type="body"/>
          </p:nvPr>
        </p:nvSpPr>
        <p:spPr>
          <a:xfrm>
            <a:off x="4645030" y="1151338"/>
            <a:ext cx="4041600" cy="480000"/>
          </a:xfrm>
          <a:prstGeom prst="rect">
            <a:avLst/>
          </a:prstGeom>
          <a:noFill/>
          <a:ln>
            <a:noFill/>
          </a:ln>
        </p:spPr>
        <p:txBody>
          <a:bodyPr anchorCtr="0" anchor="b" bIns="34275" lIns="68575" spcFirstLastPara="1" rIns="68575" wrap="square" tIns="34275">
            <a:noAutofit/>
          </a:bodyPr>
          <a:lstStyle>
            <a:lvl1pPr indent="-228600" lvl="0" marL="457200" algn="l">
              <a:lnSpc>
                <a:spcPct val="100000"/>
              </a:lnSpc>
              <a:spcBef>
                <a:spcPts val="400"/>
              </a:spcBef>
              <a:spcAft>
                <a:spcPts val="0"/>
              </a:spcAft>
              <a:buClr>
                <a:schemeClr val="dk1"/>
              </a:buClr>
              <a:buSzPts val="1800"/>
              <a:buNone/>
              <a:defRPr b="1" sz="1800"/>
            </a:lvl1pPr>
            <a:lvl2pPr indent="-228600" lvl="1" marL="914400" algn="l">
              <a:lnSpc>
                <a:spcPct val="100000"/>
              </a:lnSpc>
              <a:spcBef>
                <a:spcPts val="300"/>
              </a:spcBef>
              <a:spcAft>
                <a:spcPts val="0"/>
              </a:spcAft>
              <a:buClr>
                <a:schemeClr val="dk1"/>
              </a:buClr>
              <a:buSzPts val="1500"/>
              <a:buNone/>
              <a:defRPr b="1" sz="1500"/>
            </a:lvl2pPr>
            <a:lvl3pPr indent="-228600" lvl="2" marL="1371600" algn="l">
              <a:lnSpc>
                <a:spcPct val="100000"/>
              </a:lnSpc>
              <a:spcBef>
                <a:spcPts val="300"/>
              </a:spcBef>
              <a:spcAft>
                <a:spcPts val="0"/>
              </a:spcAft>
              <a:buClr>
                <a:schemeClr val="dk1"/>
              </a:buClr>
              <a:buSzPts val="1400"/>
              <a:buNone/>
              <a:defRPr b="1" sz="1400"/>
            </a:lvl3pPr>
            <a:lvl4pPr indent="-228600" lvl="3" marL="1828800" algn="l">
              <a:lnSpc>
                <a:spcPct val="100000"/>
              </a:lnSpc>
              <a:spcBef>
                <a:spcPts val="200"/>
              </a:spcBef>
              <a:spcAft>
                <a:spcPts val="0"/>
              </a:spcAft>
              <a:buClr>
                <a:schemeClr val="dk1"/>
              </a:buClr>
              <a:buSzPts val="1200"/>
              <a:buNone/>
              <a:defRPr b="1" sz="1200"/>
            </a:lvl4pPr>
            <a:lvl5pPr indent="-228600" lvl="4" marL="2286000" algn="l">
              <a:lnSpc>
                <a:spcPct val="100000"/>
              </a:lnSpc>
              <a:spcBef>
                <a:spcPts val="200"/>
              </a:spcBef>
              <a:spcAft>
                <a:spcPts val="0"/>
              </a:spcAft>
              <a:buClr>
                <a:schemeClr val="dk1"/>
              </a:buClr>
              <a:buSzPts val="1200"/>
              <a:buNone/>
              <a:defRPr b="1" sz="1200"/>
            </a:lvl5pPr>
            <a:lvl6pPr indent="-228600" lvl="5" marL="2743200" algn="l">
              <a:lnSpc>
                <a:spcPct val="100000"/>
              </a:lnSpc>
              <a:spcBef>
                <a:spcPts val="200"/>
              </a:spcBef>
              <a:spcAft>
                <a:spcPts val="0"/>
              </a:spcAft>
              <a:buClr>
                <a:schemeClr val="dk1"/>
              </a:buClr>
              <a:buSzPts val="1200"/>
              <a:buNone/>
              <a:defRPr b="1" sz="1200"/>
            </a:lvl6pPr>
            <a:lvl7pPr indent="-228600" lvl="6" marL="3200400" algn="l">
              <a:lnSpc>
                <a:spcPct val="100000"/>
              </a:lnSpc>
              <a:spcBef>
                <a:spcPts val="200"/>
              </a:spcBef>
              <a:spcAft>
                <a:spcPts val="0"/>
              </a:spcAft>
              <a:buClr>
                <a:schemeClr val="dk1"/>
              </a:buClr>
              <a:buSzPts val="1200"/>
              <a:buNone/>
              <a:defRPr b="1" sz="1200"/>
            </a:lvl7pPr>
            <a:lvl8pPr indent="-228600" lvl="7" marL="3657600" algn="l">
              <a:lnSpc>
                <a:spcPct val="100000"/>
              </a:lnSpc>
              <a:spcBef>
                <a:spcPts val="200"/>
              </a:spcBef>
              <a:spcAft>
                <a:spcPts val="0"/>
              </a:spcAft>
              <a:buClr>
                <a:schemeClr val="dk1"/>
              </a:buClr>
              <a:buSzPts val="1200"/>
              <a:buNone/>
              <a:defRPr b="1" sz="1200"/>
            </a:lvl8pPr>
            <a:lvl9pPr indent="-228600" lvl="8" marL="4114800" algn="l">
              <a:lnSpc>
                <a:spcPct val="100000"/>
              </a:lnSpc>
              <a:spcBef>
                <a:spcPts val="200"/>
              </a:spcBef>
              <a:spcAft>
                <a:spcPts val="0"/>
              </a:spcAft>
              <a:buClr>
                <a:schemeClr val="dk1"/>
              </a:buClr>
              <a:buSzPts val="1200"/>
              <a:buNone/>
              <a:defRPr b="1" sz="1200"/>
            </a:lvl9pPr>
          </a:lstStyle>
          <a:p/>
        </p:txBody>
      </p:sp>
      <p:sp>
        <p:nvSpPr>
          <p:cNvPr id="806" name="Google Shape;806;p225"/>
          <p:cNvSpPr txBox="1"/>
          <p:nvPr>
            <p:ph idx="4" type="body"/>
          </p:nvPr>
        </p:nvSpPr>
        <p:spPr>
          <a:xfrm>
            <a:off x="4645030" y="1631156"/>
            <a:ext cx="4041600" cy="2963400"/>
          </a:xfrm>
          <a:prstGeom prst="rect">
            <a:avLst/>
          </a:prstGeom>
          <a:noFill/>
          <a:ln>
            <a:noFill/>
          </a:ln>
        </p:spPr>
        <p:txBody>
          <a:bodyPr anchorCtr="0" anchor="t" bIns="34275" lIns="68575" spcFirstLastPara="1" rIns="68575" wrap="square" tIns="34275">
            <a:noAutofit/>
          </a:bodyPr>
          <a:lstStyle>
            <a:lvl1pPr indent="-342900" lvl="0" marL="457200" algn="l">
              <a:lnSpc>
                <a:spcPct val="100000"/>
              </a:lnSpc>
              <a:spcBef>
                <a:spcPts val="400"/>
              </a:spcBef>
              <a:spcAft>
                <a:spcPts val="0"/>
              </a:spcAft>
              <a:buClr>
                <a:schemeClr val="dk1"/>
              </a:buClr>
              <a:buSzPts val="1800"/>
              <a:buChar char="•"/>
              <a:defRPr sz="1800"/>
            </a:lvl1pPr>
            <a:lvl2pPr indent="-323850" lvl="1" marL="914400" algn="l">
              <a:lnSpc>
                <a:spcPct val="100000"/>
              </a:lnSpc>
              <a:spcBef>
                <a:spcPts val="300"/>
              </a:spcBef>
              <a:spcAft>
                <a:spcPts val="0"/>
              </a:spcAft>
              <a:buClr>
                <a:schemeClr val="dk1"/>
              </a:buClr>
              <a:buSzPts val="1500"/>
              <a:buChar char="–"/>
              <a:defRPr sz="1500"/>
            </a:lvl2pPr>
            <a:lvl3pPr indent="-317500" lvl="2" marL="1371600" algn="l">
              <a:lnSpc>
                <a:spcPct val="100000"/>
              </a:lnSpc>
              <a:spcBef>
                <a:spcPts val="300"/>
              </a:spcBef>
              <a:spcAft>
                <a:spcPts val="0"/>
              </a:spcAft>
              <a:buClr>
                <a:schemeClr val="dk1"/>
              </a:buClr>
              <a:buSzPts val="1400"/>
              <a:buChar char="•"/>
              <a:defRPr sz="1400"/>
            </a:lvl3pPr>
            <a:lvl4pPr indent="-304800" lvl="3" marL="1828800" algn="l">
              <a:lnSpc>
                <a:spcPct val="100000"/>
              </a:lnSpc>
              <a:spcBef>
                <a:spcPts val="200"/>
              </a:spcBef>
              <a:spcAft>
                <a:spcPts val="0"/>
              </a:spcAft>
              <a:buClr>
                <a:schemeClr val="dk1"/>
              </a:buClr>
              <a:buSzPts val="1200"/>
              <a:buChar char="–"/>
              <a:defRPr sz="1200"/>
            </a:lvl4pPr>
            <a:lvl5pPr indent="-304800" lvl="4" marL="2286000" algn="l">
              <a:lnSpc>
                <a:spcPct val="100000"/>
              </a:lnSpc>
              <a:spcBef>
                <a:spcPts val="200"/>
              </a:spcBef>
              <a:spcAft>
                <a:spcPts val="0"/>
              </a:spcAft>
              <a:buClr>
                <a:schemeClr val="dk1"/>
              </a:buClr>
              <a:buSzPts val="1200"/>
              <a:buChar char="»"/>
              <a:defRPr sz="1200"/>
            </a:lvl5pPr>
            <a:lvl6pPr indent="-304800" lvl="5" marL="2743200" algn="l">
              <a:lnSpc>
                <a:spcPct val="100000"/>
              </a:lnSpc>
              <a:spcBef>
                <a:spcPts val="200"/>
              </a:spcBef>
              <a:spcAft>
                <a:spcPts val="0"/>
              </a:spcAft>
              <a:buClr>
                <a:schemeClr val="dk1"/>
              </a:buClr>
              <a:buSzPts val="1200"/>
              <a:buChar char="•"/>
              <a:defRPr sz="1200"/>
            </a:lvl6pPr>
            <a:lvl7pPr indent="-304800" lvl="6" marL="3200400" algn="l">
              <a:lnSpc>
                <a:spcPct val="100000"/>
              </a:lnSpc>
              <a:spcBef>
                <a:spcPts val="200"/>
              </a:spcBef>
              <a:spcAft>
                <a:spcPts val="0"/>
              </a:spcAft>
              <a:buClr>
                <a:schemeClr val="dk1"/>
              </a:buClr>
              <a:buSzPts val="1200"/>
              <a:buChar char="•"/>
              <a:defRPr sz="1200"/>
            </a:lvl7pPr>
            <a:lvl8pPr indent="-304800" lvl="7" marL="3657600" algn="l">
              <a:lnSpc>
                <a:spcPct val="100000"/>
              </a:lnSpc>
              <a:spcBef>
                <a:spcPts val="200"/>
              </a:spcBef>
              <a:spcAft>
                <a:spcPts val="0"/>
              </a:spcAft>
              <a:buClr>
                <a:schemeClr val="dk1"/>
              </a:buClr>
              <a:buSzPts val="1200"/>
              <a:buChar char="•"/>
              <a:defRPr sz="1200"/>
            </a:lvl8pPr>
            <a:lvl9pPr indent="-304800" lvl="8" marL="4114800" algn="l">
              <a:lnSpc>
                <a:spcPct val="100000"/>
              </a:lnSpc>
              <a:spcBef>
                <a:spcPts val="200"/>
              </a:spcBef>
              <a:spcAft>
                <a:spcPts val="0"/>
              </a:spcAft>
              <a:buClr>
                <a:schemeClr val="dk1"/>
              </a:buClr>
              <a:buSzPts val="1200"/>
              <a:buChar char="•"/>
              <a:defRPr sz="1200"/>
            </a:lvl9pPr>
          </a:lstStyle>
          <a:p/>
        </p:txBody>
      </p:sp>
      <p:sp>
        <p:nvSpPr>
          <p:cNvPr id="807" name="Google Shape;807;p225"/>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08" name="Google Shape;808;p225"/>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809" name="Google Shape;809;p225"/>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10" name="Shape 810"/>
        <p:cNvGrpSpPr/>
        <p:nvPr/>
      </p:nvGrpSpPr>
      <p:grpSpPr>
        <a:xfrm>
          <a:off x="0" y="0"/>
          <a:ext cx="0" cy="0"/>
          <a:chOff x="0" y="0"/>
          <a:chExt cx="0" cy="0"/>
        </a:xfrm>
      </p:grpSpPr>
      <p:sp>
        <p:nvSpPr>
          <p:cNvPr id="811" name="Google Shape;811;p226"/>
          <p:cNvSpPr txBox="1"/>
          <p:nvPr>
            <p:ph type="title"/>
          </p:nvPr>
        </p:nvSpPr>
        <p:spPr>
          <a:xfrm>
            <a:off x="457205" y="204790"/>
            <a:ext cx="3008400" cy="8718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SzPts val="1100"/>
              <a:buNone/>
              <a:defRPr b="1" sz="1800"/>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812" name="Google Shape;812;p226"/>
          <p:cNvSpPr txBox="1"/>
          <p:nvPr>
            <p:ph idx="1" type="body"/>
          </p:nvPr>
        </p:nvSpPr>
        <p:spPr>
          <a:xfrm>
            <a:off x="3575050" y="204793"/>
            <a:ext cx="5111700" cy="4389900"/>
          </a:xfrm>
          <a:prstGeom prst="rect">
            <a:avLst/>
          </a:prstGeom>
          <a:noFill/>
          <a:ln>
            <a:noFill/>
          </a:ln>
        </p:spPr>
        <p:txBody>
          <a:bodyPr anchorCtr="0" anchor="t" bIns="34275" lIns="68575" spcFirstLastPara="1" rIns="68575" wrap="square" tIns="34275">
            <a:noAutofit/>
          </a:bodyPr>
          <a:lstStyle>
            <a:lvl1pPr indent="-342900" lvl="0" marL="457200" algn="l">
              <a:lnSpc>
                <a:spcPct val="100000"/>
              </a:lnSpc>
              <a:spcBef>
                <a:spcPts val="400"/>
              </a:spcBef>
              <a:spcAft>
                <a:spcPts val="0"/>
              </a:spcAft>
              <a:buClr>
                <a:schemeClr val="dk1"/>
              </a:buClr>
              <a:buSzPts val="1800"/>
              <a:buChar char="•"/>
              <a:defRPr sz="1800"/>
            </a:lvl1pPr>
            <a:lvl2pPr indent="-323850" lvl="1" marL="914400" algn="l">
              <a:lnSpc>
                <a:spcPct val="100000"/>
              </a:lnSpc>
              <a:spcBef>
                <a:spcPts val="300"/>
              </a:spcBef>
              <a:spcAft>
                <a:spcPts val="0"/>
              </a:spcAft>
              <a:buClr>
                <a:schemeClr val="dk1"/>
              </a:buClr>
              <a:buSzPts val="1500"/>
              <a:buChar char="–"/>
              <a:defRPr sz="1500"/>
            </a:lvl2pPr>
            <a:lvl3pPr indent="-317500" lvl="2" marL="1371600" algn="l">
              <a:lnSpc>
                <a:spcPct val="100000"/>
              </a:lnSpc>
              <a:spcBef>
                <a:spcPts val="300"/>
              </a:spcBef>
              <a:spcAft>
                <a:spcPts val="0"/>
              </a:spcAft>
              <a:buClr>
                <a:schemeClr val="dk1"/>
              </a:buClr>
              <a:buSzPts val="1400"/>
              <a:buChar char="•"/>
              <a:defRPr sz="1400"/>
            </a:lvl3pPr>
            <a:lvl4pPr indent="-304800" lvl="3" marL="1828800" algn="l">
              <a:lnSpc>
                <a:spcPct val="100000"/>
              </a:lnSpc>
              <a:spcBef>
                <a:spcPts val="200"/>
              </a:spcBef>
              <a:spcAft>
                <a:spcPts val="0"/>
              </a:spcAft>
              <a:buClr>
                <a:schemeClr val="dk1"/>
              </a:buClr>
              <a:buSzPts val="1200"/>
              <a:buChar char="–"/>
              <a:defRPr sz="1200"/>
            </a:lvl4pPr>
            <a:lvl5pPr indent="-304800" lvl="4" marL="2286000" algn="l">
              <a:lnSpc>
                <a:spcPct val="100000"/>
              </a:lnSpc>
              <a:spcBef>
                <a:spcPts val="200"/>
              </a:spcBef>
              <a:spcAft>
                <a:spcPts val="0"/>
              </a:spcAft>
              <a:buClr>
                <a:schemeClr val="dk1"/>
              </a:buClr>
              <a:buSzPts val="1200"/>
              <a:buChar char="»"/>
              <a:defRPr sz="1200"/>
            </a:lvl5pPr>
            <a:lvl6pPr indent="-323850" lvl="5" marL="2743200" algn="l">
              <a:lnSpc>
                <a:spcPct val="100000"/>
              </a:lnSpc>
              <a:spcBef>
                <a:spcPts val="300"/>
              </a:spcBef>
              <a:spcAft>
                <a:spcPts val="0"/>
              </a:spcAft>
              <a:buClr>
                <a:schemeClr val="dk1"/>
              </a:buClr>
              <a:buSzPts val="1500"/>
              <a:buChar char="•"/>
              <a:defRPr sz="1500"/>
            </a:lvl6pPr>
            <a:lvl7pPr indent="-323850" lvl="6" marL="3200400" algn="l">
              <a:lnSpc>
                <a:spcPct val="100000"/>
              </a:lnSpc>
              <a:spcBef>
                <a:spcPts val="300"/>
              </a:spcBef>
              <a:spcAft>
                <a:spcPts val="0"/>
              </a:spcAft>
              <a:buClr>
                <a:schemeClr val="dk1"/>
              </a:buClr>
              <a:buSzPts val="1500"/>
              <a:buChar char="•"/>
              <a:defRPr sz="1500"/>
            </a:lvl7pPr>
            <a:lvl8pPr indent="-323850" lvl="7" marL="3657600" algn="l">
              <a:lnSpc>
                <a:spcPct val="100000"/>
              </a:lnSpc>
              <a:spcBef>
                <a:spcPts val="300"/>
              </a:spcBef>
              <a:spcAft>
                <a:spcPts val="0"/>
              </a:spcAft>
              <a:buClr>
                <a:schemeClr val="dk1"/>
              </a:buClr>
              <a:buSzPts val="1500"/>
              <a:buChar char="•"/>
              <a:defRPr sz="1500"/>
            </a:lvl8pPr>
            <a:lvl9pPr indent="-323850" lvl="8" marL="4114800" algn="l">
              <a:lnSpc>
                <a:spcPct val="100000"/>
              </a:lnSpc>
              <a:spcBef>
                <a:spcPts val="300"/>
              </a:spcBef>
              <a:spcAft>
                <a:spcPts val="0"/>
              </a:spcAft>
              <a:buClr>
                <a:schemeClr val="dk1"/>
              </a:buClr>
              <a:buSzPts val="1500"/>
              <a:buChar char="•"/>
              <a:defRPr sz="1500"/>
            </a:lvl9pPr>
          </a:lstStyle>
          <a:p/>
        </p:txBody>
      </p:sp>
      <p:sp>
        <p:nvSpPr>
          <p:cNvPr id="813" name="Google Shape;813;p226"/>
          <p:cNvSpPr txBox="1"/>
          <p:nvPr>
            <p:ph idx="2" type="body"/>
          </p:nvPr>
        </p:nvSpPr>
        <p:spPr>
          <a:xfrm>
            <a:off x="457205" y="1076328"/>
            <a:ext cx="3008400" cy="3518400"/>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200"/>
              </a:spcBef>
              <a:spcAft>
                <a:spcPts val="0"/>
              </a:spcAft>
              <a:buClr>
                <a:schemeClr val="dk1"/>
              </a:buClr>
              <a:buSzPts val="1100"/>
              <a:buNone/>
              <a:defRPr sz="1100"/>
            </a:lvl1pPr>
            <a:lvl2pPr indent="-228600" lvl="1" marL="914400" algn="l">
              <a:lnSpc>
                <a:spcPct val="100000"/>
              </a:lnSpc>
              <a:spcBef>
                <a:spcPts val="200"/>
              </a:spcBef>
              <a:spcAft>
                <a:spcPts val="0"/>
              </a:spcAft>
              <a:buClr>
                <a:schemeClr val="dk1"/>
              </a:buClr>
              <a:buSzPts val="900"/>
              <a:buNone/>
              <a:defRPr sz="900"/>
            </a:lvl2pPr>
            <a:lvl3pPr indent="-228600" lvl="2" marL="1371600" algn="l">
              <a:lnSpc>
                <a:spcPct val="100000"/>
              </a:lnSpc>
              <a:spcBef>
                <a:spcPts val="200"/>
              </a:spcBef>
              <a:spcAft>
                <a:spcPts val="0"/>
              </a:spcAft>
              <a:buClr>
                <a:schemeClr val="dk1"/>
              </a:buClr>
              <a:buSzPts val="800"/>
              <a:buNone/>
              <a:defRPr sz="800"/>
            </a:lvl3pPr>
            <a:lvl4pPr indent="-228600" lvl="3" marL="1828800" algn="l">
              <a:lnSpc>
                <a:spcPct val="100000"/>
              </a:lnSpc>
              <a:spcBef>
                <a:spcPts val="100"/>
              </a:spcBef>
              <a:spcAft>
                <a:spcPts val="0"/>
              </a:spcAft>
              <a:buClr>
                <a:schemeClr val="dk1"/>
              </a:buClr>
              <a:buSzPts val="700"/>
              <a:buNone/>
              <a:defRPr sz="700"/>
            </a:lvl4pPr>
            <a:lvl5pPr indent="-228600" lvl="4" marL="2286000" algn="l">
              <a:lnSpc>
                <a:spcPct val="100000"/>
              </a:lnSpc>
              <a:spcBef>
                <a:spcPts val="100"/>
              </a:spcBef>
              <a:spcAft>
                <a:spcPts val="0"/>
              </a:spcAft>
              <a:buClr>
                <a:schemeClr val="dk1"/>
              </a:buClr>
              <a:buSzPts val="700"/>
              <a:buNone/>
              <a:defRPr sz="700"/>
            </a:lvl5pPr>
            <a:lvl6pPr indent="-228600" lvl="5" marL="2743200" algn="l">
              <a:lnSpc>
                <a:spcPct val="100000"/>
              </a:lnSpc>
              <a:spcBef>
                <a:spcPts val="100"/>
              </a:spcBef>
              <a:spcAft>
                <a:spcPts val="0"/>
              </a:spcAft>
              <a:buClr>
                <a:schemeClr val="dk1"/>
              </a:buClr>
              <a:buSzPts val="700"/>
              <a:buNone/>
              <a:defRPr sz="700"/>
            </a:lvl6pPr>
            <a:lvl7pPr indent="-228600" lvl="6" marL="3200400" algn="l">
              <a:lnSpc>
                <a:spcPct val="100000"/>
              </a:lnSpc>
              <a:spcBef>
                <a:spcPts val="100"/>
              </a:spcBef>
              <a:spcAft>
                <a:spcPts val="0"/>
              </a:spcAft>
              <a:buClr>
                <a:schemeClr val="dk1"/>
              </a:buClr>
              <a:buSzPts val="700"/>
              <a:buNone/>
              <a:defRPr sz="700"/>
            </a:lvl7pPr>
            <a:lvl8pPr indent="-228600" lvl="7" marL="3657600" algn="l">
              <a:lnSpc>
                <a:spcPct val="100000"/>
              </a:lnSpc>
              <a:spcBef>
                <a:spcPts val="100"/>
              </a:spcBef>
              <a:spcAft>
                <a:spcPts val="0"/>
              </a:spcAft>
              <a:buClr>
                <a:schemeClr val="dk1"/>
              </a:buClr>
              <a:buSzPts val="700"/>
              <a:buNone/>
              <a:defRPr sz="700"/>
            </a:lvl8pPr>
            <a:lvl9pPr indent="-228600" lvl="8" marL="4114800" algn="l">
              <a:lnSpc>
                <a:spcPct val="100000"/>
              </a:lnSpc>
              <a:spcBef>
                <a:spcPts val="100"/>
              </a:spcBef>
              <a:spcAft>
                <a:spcPts val="0"/>
              </a:spcAft>
              <a:buClr>
                <a:schemeClr val="dk1"/>
              </a:buClr>
              <a:buSzPts val="700"/>
              <a:buNone/>
              <a:defRPr sz="700"/>
            </a:lvl9pPr>
          </a:lstStyle>
          <a:p/>
        </p:txBody>
      </p:sp>
      <p:sp>
        <p:nvSpPr>
          <p:cNvPr id="814" name="Google Shape;814;p226"/>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15" name="Google Shape;815;p226"/>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816" name="Google Shape;816;p226"/>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17" name="Shape 817"/>
        <p:cNvGrpSpPr/>
        <p:nvPr/>
      </p:nvGrpSpPr>
      <p:grpSpPr>
        <a:xfrm>
          <a:off x="0" y="0"/>
          <a:ext cx="0" cy="0"/>
          <a:chOff x="0" y="0"/>
          <a:chExt cx="0" cy="0"/>
        </a:xfrm>
      </p:grpSpPr>
      <p:sp>
        <p:nvSpPr>
          <p:cNvPr id="818" name="Google Shape;818;p227"/>
          <p:cNvSpPr txBox="1"/>
          <p:nvPr>
            <p:ph type="title"/>
          </p:nvPr>
        </p:nvSpPr>
        <p:spPr>
          <a:xfrm>
            <a:off x="1792288" y="3600453"/>
            <a:ext cx="5486400" cy="4251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SzPts val="1100"/>
              <a:buNone/>
              <a:defRPr b="1" sz="1500"/>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819" name="Google Shape;819;p227"/>
          <p:cNvSpPr/>
          <p:nvPr>
            <p:ph idx="2" type="pic"/>
          </p:nvPr>
        </p:nvSpPr>
        <p:spPr>
          <a:xfrm>
            <a:off x="1792288" y="459581"/>
            <a:ext cx="5486400" cy="3086100"/>
          </a:xfrm>
          <a:prstGeom prst="rect">
            <a:avLst/>
          </a:prstGeom>
          <a:noFill/>
          <a:ln>
            <a:noFill/>
          </a:ln>
        </p:spPr>
      </p:sp>
      <p:sp>
        <p:nvSpPr>
          <p:cNvPr id="820" name="Google Shape;820;p227"/>
          <p:cNvSpPr txBox="1"/>
          <p:nvPr>
            <p:ph idx="1" type="body"/>
          </p:nvPr>
        </p:nvSpPr>
        <p:spPr>
          <a:xfrm>
            <a:off x="1792288" y="4025507"/>
            <a:ext cx="5486400" cy="603600"/>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200"/>
              </a:spcBef>
              <a:spcAft>
                <a:spcPts val="0"/>
              </a:spcAft>
              <a:buClr>
                <a:schemeClr val="dk1"/>
              </a:buClr>
              <a:buSzPts val="1100"/>
              <a:buNone/>
              <a:defRPr sz="1100"/>
            </a:lvl1pPr>
            <a:lvl2pPr indent="-228600" lvl="1" marL="914400" algn="l">
              <a:lnSpc>
                <a:spcPct val="100000"/>
              </a:lnSpc>
              <a:spcBef>
                <a:spcPts val="200"/>
              </a:spcBef>
              <a:spcAft>
                <a:spcPts val="0"/>
              </a:spcAft>
              <a:buClr>
                <a:schemeClr val="dk1"/>
              </a:buClr>
              <a:buSzPts val="900"/>
              <a:buNone/>
              <a:defRPr sz="900"/>
            </a:lvl2pPr>
            <a:lvl3pPr indent="-228600" lvl="2" marL="1371600" algn="l">
              <a:lnSpc>
                <a:spcPct val="100000"/>
              </a:lnSpc>
              <a:spcBef>
                <a:spcPts val="200"/>
              </a:spcBef>
              <a:spcAft>
                <a:spcPts val="0"/>
              </a:spcAft>
              <a:buClr>
                <a:schemeClr val="dk1"/>
              </a:buClr>
              <a:buSzPts val="800"/>
              <a:buNone/>
              <a:defRPr sz="800"/>
            </a:lvl3pPr>
            <a:lvl4pPr indent="-228600" lvl="3" marL="1828800" algn="l">
              <a:lnSpc>
                <a:spcPct val="100000"/>
              </a:lnSpc>
              <a:spcBef>
                <a:spcPts val="100"/>
              </a:spcBef>
              <a:spcAft>
                <a:spcPts val="0"/>
              </a:spcAft>
              <a:buClr>
                <a:schemeClr val="dk1"/>
              </a:buClr>
              <a:buSzPts val="700"/>
              <a:buNone/>
              <a:defRPr sz="700"/>
            </a:lvl4pPr>
            <a:lvl5pPr indent="-228600" lvl="4" marL="2286000" algn="l">
              <a:lnSpc>
                <a:spcPct val="100000"/>
              </a:lnSpc>
              <a:spcBef>
                <a:spcPts val="100"/>
              </a:spcBef>
              <a:spcAft>
                <a:spcPts val="0"/>
              </a:spcAft>
              <a:buClr>
                <a:schemeClr val="dk1"/>
              </a:buClr>
              <a:buSzPts val="700"/>
              <a:buNone/>
              <a:defRPr sz="700"/>
            </a:lvl5pPr>
            <a:lvl6pPr indent="-228600" lvl="5" marL="2743200" algn="l">
              <a:lnSpc>
                <a:spcPct val="100000"/>
              </a:lnSpc>
              <a:spcBef>
                <a:spcPts val="100"/>
              </a:spcBef>
              <a:spcAft>
                <a:spcPts val="0"/>
              </a:spcAft>
              <a:buClr>
                <a:schemeClr val="dk1"/>
              </a:buClr>
              <a:buSzPts val="700"/>
              <a:buNone/>
              <a:defRPr sz="700"/>
            </a:lvl6pPr>
            <a:lvl7pPr indent="-228600" lvl="6" marL="3200400" algn="l">
              <a:lnSpc>
                <a:spcPct val="100000"/>
              </a:lnSpc>
              <a:spcBef>
                <a:spcPts val="100"/>
              </a:spcBef>
              <a:spcAft>
                <a:spcPts val="0"/>
              </a:spcAft>
              <a:buClr>
                <a:schemeClr val="dk1"/>
              </a:buClr>
              <a:buSzPts val="700"/>
              <a:buNone/>
              <a:defRPr sz="700"/>
            </a:lvl7pPr>
            <a:lvl8pPr indent="-228600" lvl="7" marL="3657600" algn="l">
              <a:lnSpc>
                <a:spcPct val="100000"/>
              </a:lnSpc>
              <a:spcBef>
                <a:spcPts val="100"/>
              </a:spcBef>
              <a:spcAft>
                <a:spcPts val="0"/>
              </a:spcAft>
              <a:buClr>
                <a:schemeClr val="dk1"/>
              </a:buClr>
              <a:buSzPts val="700"/>
              <a:buNone/>
              <a:defRPr sz="700"/>
            </a:lvl8pPr>
            <a:lvl9pPr indent="-228600" lvl="8" marL="4114800" algn="l">
              <a:lnSpc>
                <a:spcPct val="100000"/>
              </a:lnSpc>
              <a:spcBef>
                <a:spcPts val="100"/>
              </a:spcBef>
              <a:spcAft>
                <a:spcPts val="0"/>
              </a:spcAft>
              <a:buClr>
                <a:schemeClr val="dk1"/>
              </a:buClr>
              <a:buSzPts val="700"/>
              <a:buNone/>
              <a:defRPr sz="700"/>
            </a:lvl9pPr>
          </a:lstStyle>
          <a:p/>
        </p:txBody>
      </p:sp>
      <p:sp>
        <p:nvSpPr>
          <p:cNvPr id="821" name="Google Shape;821;p227"/>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822" name="Google Shape;822;p227"/>
          <p:cNvPicPr preferRelativeResize="0"/>
          <p:nvPr/>
        </p:nvPicPr>
        <p:blipFill rotWithShape="1">
          <a:blip r:embed="rId2">
            <a:alphaModFix/>
          </a:blip>
          <a:srcRect b="0" l="0" r="0" t="0"/>
          <a:stretch/>
        </p:blipFill>
        <p:spPr>
          <a:xfrm>
            <a:off x="7866996" y="4610139"/>
            <a:ext cx="1108841" cy="402311"/>
          </a:xfrm>
          <a:prstGeom prst="rect">
            <a:avLst/>
          </a:prstGeom>
          <a:noFill/>
          <a:ln>
            <a:noFill/>
          </a:ln>
        </p:spPr>
      </p:pic>
      <p:sp>
        <p:nvSpPr>
          <p:cNvPr id="823" name="Google Shape;823;p227"/>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24" name="Shape 824"/>
        <p:cNvGrpSpPr/>
        <p:nvPr/>
      </p:nvGrpSpPr>
      <p:grpSpPr>
        <a:xfrm>
          <a:off x="0" y="0"/>
          <a:ext cx="0" cy="0"/>
          <a:chOff x="0" y="0"/>
          <a:chExt cx="0" cy="0"/>
        </a:xfrm>
      </p:grpSpPr>
      <p:sp>
        <p:nvSpPr>
          <p:cNvPr id="825" name="Google Shape;825;p228"/>
          <p:cNvSpPr txBox="1"/>
          <p:nvPr>
            <p:ph type="title"/>
          </p:nvPr>
        </p:nvSpPr>
        <p:spPr>
          <a:xfrm>
            <a:off x="457200" y="205979"/>
            <a:ext cx="8229600" cy="3942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826" name="Google Shape;826;p228"/>
          <p:cNvSpPr txBox="1"/>
          <p:nvPr>
            <p:ph idx="1" type="body"/>
          </p:nvPr>
        </p:nvSpPr>
        <p:spPr>
          <a:xfrm rot="5400000">
            <a:off x="2614650" y="-1477364"/>
            <a:ext cx="3914700" cy="82296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300"/>
              </a:spcBef>
              <a:spcAft>
                <a:spcPts val="0"/>
              </a:spcAft>
              <a:buClr>
                <a:schemeClr val="dk1"/>
              </a:buClr>
              <a:buSzPts val="1400"/>
              <a:buChar char="•"/>
              <a:defRPr/>
            </a:lvl1pPr>
            <a:lvl2pPr indent="-317500" lvl="1" marL="914400" algn="l">
              <a:lnSpc>
                <a:spcPct val="100000"/>
              </a:lnSpc>
              <a:spcBef>
                <a:spcPts val="300"/>
              </a:spcBef>
              <a:spcAft>
                <a:spcPts val="0"/>
              </a:spcAft>
              <a:buClr>
                <a:schemeClr val="dk1"/>
              </a:buClr>
              <a:buSzPts val="1400"/>
              <a:buChar char="–"/>
              <a:defRPr/>
            </a:lvl2pPr>
            <a:lvl3pPr indent="-317500" lvl="2" marL="1371600" algn="l">
              <a:lnSpc>
                <a:spcPct val="100000"/>
              </a:lnSpc>
              <a:spcBef>
                <a:spcPts val="3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827" name="Google Shape;827;p228"/>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28" name="Google Shape;828;p228"/>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829" name="Google Shape;829;p228"/>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830" name="Shape 830"/>
        <p:cNvGrpSpPr/>
        <p:nvPr/>
      </p:nvGrpSpPr>
      <p:grpSpPr>
        <a:xfrm>
          <a:off x="0" y="0"/>
          <a:ext cx="0" cy="0"/>
          <a:chOff x="0" y="0"/>
          <a:chExt cx="0" cy="0"/>
        </a:xfrm>
      </p:grpSpPr>
      <p:sp>
        <p:nvSpPr>
          <p:cNvPr id="831" name="Google Shape;831;p229"/>
          <p:cNvSpPr txBox="1"/>
          <p:nvPr>
            <p:ph type="title"/>
          </p:nvPr>
        </p:nvSpPr>
        <p:spPr>
          <a:xfrm rot="5400000">
            <a:off x="5463750" y="1371632"/>
            <a:ext cx="4388700" cy="20574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832" name="Google Shape;832;p229"/>
          <p:cNvSpPr txBox="1"/>
          <p:nvPr>
            <p:ph idx="1" type="body"/>
          </p:nvPr>
        </p:nvSpPr>
        <p:spPr>
          <a:xfrm rot="5400000">
            <a:off x="1272750" y="-609568"/>
            <a:ext cx="4388700" cy="60198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300"/>
              </a:spcBef>
              <a:spcAft>
                <a:spcPts val="0"/>
              </a:spcAft>
              <a:buClr>
                <a:schemeClr val="dk1"/>
              </a:buClr>
              <a:buSzPts val="1400"/>
              <a:buChar char="•"/>
              <a:defRPr/>
            </a:lvl1pPr>
            <a:lvl2pPr indent="-317500" lvl="1" marL="914400" algn="l">
              <a:lnSpc>
                <a:spcPct val="100000"/>
              </a:lnSpc>
              <a:spcBef>
                <a:spcPts val="300"/>
              </a:spcBef>
              <a:spcAft>
                <a:spcPts val="0"/>
              </a:spcAft>
              <a:buClr>
                <a:schemeClr val="dk1"/>
              </a:buClr>
              <a:buSzPts val="1400"/>
              <a:buChar char="–"/>
              <a:defRPr/>
            </a:lvl2pPr>
            <a:lvl3pPr indent="-317500" lvl="2" marL="1371600" algn="l">
              <a:lnSpc>
                <a:spcPct val="100000"/>
              </a:lnSpc>
              <a:spcBef>
                <a:spcPts val="3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833" name="Google Shape;833;p229"/>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34" name="Google Shape;834;p229"/>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835" name="Google Shape;835;p229"/>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type="tx">
  <p:cSld name="TITLE_AND_BODY">
    <p:spTree>
      <p:nvGrpSpPr>
        <p:cNvPr id="836" name="Shape 836"/>
        <p:cNvGrpSpPr/>
        <p:nvPr/>
      </p:nvGrpSpPr>
      <p:grpSpPr>
        <a:xfrm>
          <a:off x="0" y="0"/>
          <a:ext cx="0" cy="0"/>
          <a:chOff x="0" y="0"/>
          <a:chExt cx="0" cy="0"/>
        </a:xfrm>
      </p:grpSpPr>
      <p:sp>
        <p:nvSpPr>
          <p:cNvPr id="837" name="Google Shape;837;p230"/>
          <p:cNvSpPr txBox="1"/>
          <p:nvPr>
            <p:ph type="title"/>
          </p:nvPr>
        </p:nvSpPr>
        <p:spPr>
          <a:xfrm>
            <a:off x="892972" y="863951"/>
            <a:ext cx="7358100" cy="1741200"/>
          </a:xfrm>
          <a:prstGeom prst="rect">
            <a:avLst/>
          </a:prstGeom>
          <a:noFill/>
          <a:ln>
            <a:noFill/>
          </a:ln>
        </p:spPr>
        <p:txBody>
          <a:bodyPr anchorCtr="0" anchor="b" bIns="34275" lIns="68575" spcFirstLastPara="1" rIns="68575" wrap="square" tIns="34275">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838" name="Google Shape;838;p230"/>
          <p:cNvSpPr txBox="1"/>
          <p:nvPr>
            <p:ph idx="1" type="body"/>
          </p:nvPr>
        </p:nvSpPr>
        <p:spPr>
          <a:xfrm>
            <a:off x="892972" y="2652118"/>
            <a:ext cx="7358100" cy="596100"/>
          </a:xfrm>
          <a:prstGeom prst="rect">
            <a:avLst/>
          </a:prstGeom>
          <a:noFill/>
          <a:ln>
            <a:noFill/>
          </a:ln>
        </p:spPr>
        <p:txBody>
          <a:bodyPr anchorCtr="0" anchor="t" bIns="34275" lIns="68575" spcFirstLastPara="1" rIns="68575" wrap="square" tIns="34275">
            <a:noAutofit/>
          </a:bodyPr>
          <a:lstStyle>
            <a:lvl1pPr indent="-228600" lvl="0" marL="457200" algn="ctr">
              <a:lnSpc>
                <a:spcPct val="100000"/>
              </a:lnSpc>
              <a:spcBef>
                <a:spcPts val="0"/>
              </a:spcBef>
              <a:spcAft>
                <a:spcPts val="0"/>
              </a:spcAft>
              <a:buClr>
                <a:schemeClr val="dk1"/>
              </a:buClr>
              <a:buSzPts val="1700"/>
              <a:buNone/>
              <a:defRPr sz="1700"/>
            </a:lvl1pPr>
            <a:lvl2pPr indent="-228600" lvl="1" marL="914400" algn="ctr">
              <a:lnSpc>
                <a:spcPct val="100000"/>
              </a:lnSpc>
              <a:spcBef>
                <a:spcPts val="0"/>
              </a:spcBef>
              <a:spcAft>
                <a:spcPts val="0"/>
              </a:spcAft>
              <a:buClr>
                <a:schemeClr val="dk1"/>
              </a:buClr>
              <a:buSzPts val="1700"/>
              <a:buNone/>
              <a:defRPr sz="1700"/>
            </a:lvl2pPr>
            <a:lvl3pPr indent="-228600" lvl="2" marL="1371600" algn="ctr">
              <a:lnSpc>
                <a:spcPct val="100000"/>
              </a:lnSpc>
              <a:spcBef>
                <a:spcPts val="0"/>
              </a:spcBef>
              <a:spcAft>
                <a:spcPts val="0"/>
              </a:spcAft>
              <a:buClr>
                <a:schemeClr val="dk1"/>
              </a:buClr>
              <a:buSzPts val="1700"/>
              <a:buNone/>
              <a:defRPr sz="1700"/>
            </a:lvl3pPr>
            <a:lvl4pPr indent="-228600" lvl="3" marL="1828800" algn="ctr">
              <a:lnSpc>
                <a:spcPct val="100000"/>
              </a:lnSpc>
              <a:spcBef>
                <a:spcPts val="0"/>
              </a:spcBef>
              <a:spcAft>
                <a:spcPts val="0"/>
              </a:spcAft>
              <a:buClr>
                <a:schemeClr val="dk1"/>
              </a:buClr>
              <a:buSzPts val="1700"/>
              <a:buNone/>
              <a:defRPr sz="1700"/>
            </a:lvl4pPr>
            <a:lvl5pPr indent="-228600" lvl="4" marL="2286000" algn="ctr">
              <a:lnSpc>
                <a:spcPct val="100000"/>
              </a:lnSpc>
              <a:spcBef>
                <a:spcPts val="0"/>
              </a:spcBef>
              <a:spcAft>
                <a:spcPts val="0"/>
              </a:spcAft>
              <a:buClr>
                <a:schemeClr val="dk1"/>
              </a:buClr>
              <a:buSzPts val="1700"/>
              <a:buNone/>
              <a:defRPr sz="17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839" name="Google Shape;839;p230"/>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840" name="Google Shape;840;p230"/>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110" name="Shape 110"/>
        <p:cNvGrpSpPr/>
        <p:nvPr/>
      </p:nvGrpSpPr>
      <p:grpSpPr>
        <a:xfrm>
          <a:off x="0" y="0"/>
          <a:ext cx="0" cy="0"/>
          <a:chOff x="0" y="0"/>
          <a:chExt cx="0" cy="0"/>
        </a:xfrm>
      </p:grpSpPr>
      <p:sp>
        <p:nvSpPr>
          <p:cNvPr id="111" name="Google Shape;111;p137"/>
          <p:cNvSpPr txBox="1"/>
          <p:nvPr>
            <p:ph idx="1" type="body"/>
          </p:nvPr>
        </p:nvSpPr>
        <p:spPr>
          <a:xfrm>
            <a:off x="242647" y="249362"/>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841" name="Shape 841"/>
        <p:cNvGrpSpPr/>
        <p:nvPr/>
      </p:nvGrpSpPr>
      <p:grpSpPr>
        <a:xfrm>
          <a:off x="0" y="0"/>
          <a:ext cx="0" cy="0"/>
          <a:chOff x="0" y="0"/>
          <a:chExt cx="0" cy="0"/>
        </a:xfrm>
      </p:grpSpPr>
      <p:pic>
        <p:nvPicPr>
          <p:cNvPr descr="background.jpg" id="842" name="Google Shape;842;p231"/>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SingTel-Logo.png" id="843" name="Google Shape;843;p231"/>
          <p:cNvPicPr preferRelativeResize="0"/>
          <p:nvPr/>
        </p:nvPicPr>
        <p:blipFill rotWithShape="1">
          <a:blip r:embed="rId3">
            <a:alphaModFix/>
          </a:blip>
          <a:srcRect b="0" l="0" r="0" t="0"/>
          <a:stretch/>
        </p:blipFill>
        <p:spPr>
          <a:xfrm>
            <a:off x="7673987" y="4735131"/>
            <a:ext cx="1096963" cy="282178"/>
          </a:xfrm>
          <a:prstGeom prst="rect">
            <a:avLst/>
          </a:prstGeom>
          <a:noFill/>
          <a:ln>
            <a:noFill/>
          </a:ln>
        </p:spPr>
      </p:pic>
      <p:sp>
        <p:nvSpPr>
          <p:cNvPr id="844" name="Google Shape;844;p231"/>
          <p:cNvSpPr txBox="1"/>
          <p:nvPr>
            <p:ph type="title"/>
          </p:nvPr>
        </p:nvSpPr>
        <p:spPr>
          <a:xfrm>
            <a:off x="457200" y="224366"/>
            <a:ext cx="8229600" cy="628800"/>
          </a:xfrm>
          <a:prstGeom prst="rect">
            <a:avLst/>
          </a:prstGeom>
          <a:noFill/>
          <a:ln>
            <a:noFill/>
          </a:ln>
        </p:spPr>
        <p:txBody>
          <a:bodyPr anchorCtr="0" anchor="t" bIns="34275" lIns="68575" spcFirstLastPara="1" rIns="68575" wrap="square" tIns="34275">
            <a:normAutofit/>
          </a:bodyPr>
          <a:lstStyle>
            <a:lvl1pPr lvl="0" algn="l">
              <a:lnSpc>
                <a:spcPct val="78125"/>
              </a:lnSpc>
              <a:spcBef>
                <a:spcPts val="0"/>
              </a:spcBef>
              <a:spcAft>
                <a:spcPts val="0"/>
              </a:spcAft>
              <a:buSzPts val="1100"/>
              <a:buNone/>
              <a:defRPr b="1" sz="2400">
                <a:solidFill>
                  <a:srgbClr val="D50000"/>
                </a:solidFil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845" name="Google Shape;845;p231"/>
          <p:cNvSpPr txBox="1"/>
          <p:nvPr>
            <p:ph idx="12" type="sldNum"/>
          </p:nvPr>
        </p:nvSpPr>
        <p:spPr>
          <a:xfrm>
            <a:off x="7010400" y="4800615"/>
            <a:ext cx="2133600" cy="2406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846" name="Shape 846"/>
        <p:cNvGrpSpPr/>
        <p:nvPr/>
      </p:nvGrpSpPr>
      <p:grpSpPr>
        <a:xfrm>
          <a:off x="0" y="0"/>
          <a:ext cx="0" cy="0"/>
          <a:chOff x="0" y="0"/>
          <a:chExt cx="0" cy="0"/>
        </a:xfrm>
      </p:grpSpPr>
      <p:pic>
        <p:nvPicPr>
          <p:cNvPr descr="background.jpg" id="847" name="Google Shape;847;p232"/>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SingTel-Logo.png" id="848" name="Google Shape;848;p232"/>
          <p:cNvPicPr preferRelativeResize="0"/>
          <p:nvPr/>
        </p:nvPicPr>
        <p:blipFill rotWithShape="1">
          <a:blip r:embed="rId3">
            <a:alphaModFix/>
          </a:blip>
          <a:srcRect b="0" l="0" r="0" t="0"/>
          <a:stretch/>
        </p:blipFill>
        <p:spPr>
          <a:xfrm>
            <a:off x="7673986" y="4735129"/>
            <a:ext cx="1096963" cy="282178"/>
          </a:xfrm>
          <a:prstGeom prst="rect">
            <a:avLst/>
          </a:prstGeom>
          <a:noFill/>
          <a:ln>
            <a:noFill/>
          </a:ln>
        </p:spPr>
      </p:pic>
      <p:sp>
        <p:nvSpPr>
          <p:cNvPr id="849" name="Google Shape;849;p232"/>
          <p:cNvSpPr txBox="1"/>
          <p:nvPr>
            <p:ph type="title"/>
          </p:nvPr>
        </p:nvSpPr>
        <p:spPr>
          <a:xfrm>
            <a:off x="457200" y="224366"/>
            <a:ext cx="8229600" cy="628800"/>
          </a:xfrm>
          <a:prstGeom prst="rect">
            <a:avLst/>
          </a:prstGeom>
          <a:noFill/>
          <a:ln>
            <a:noFill/>
          </a:ln>
        </p:spPr>
        <p:txBody>
          <a:bodyPr anchorCtr="0" anchor="t" bIns="34275" lIns="68575" spcFirstLastPara="1" rIns="68575" wrap="square" tIns="34275">
            <a:normAutofit/>
          </a:bodyPr>
          <a:lstStyle>
            <a:lvl1pPr lvl="0" algn="l">
              <a:lnSpc>
                <a:spcPct val="78125"/>
              </a:lnSpc>
              <a:spcBef>
                <a:spcPts val="0"/>
              </a:spcBef>
              <a:spcAft>
                <a:spcPts val="0"/>
              </a:spcAft>
              <a:buSzPts val="1100"/>
              <a:buNone/>
              <a:defRPr b="1" sz="2400">
                <a:solidFill>
                  <a:srgbClr val="D50000"/>
                </a:solidFil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850" name="Google Shape;850;p232"/>
          <p:cNvSpPr txBox="1"/>
          <p:nvPr>
            <p:ph idx="12" type="sldNum"/>
          </p:nvPr>
        </p:nvSpPr>
        <p:spPr>
          <a:xfrm>
            <a:off x="7010400" y="4800613"/>
            <a:ext cx="2133600" cy="2406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851" name="Shape 851"/>
        <p:cNvGrpSpPr/>
        <p:nvPr/>
      </p:nvGrpSpPr>
      <p:grpSpPr>
        <a:xfrm>
          <a:off x="0" y="0"/>
          <a:ext cx="0" cy="0"/>
          <a:chOff x="0" y="0"/>
          <a:chExt cx="0" cy="0"/>
        </a:xfrm>
      </p:grpSpPr>
      <p:pic>
        <p:nvPicPr>
          <p:cNvPr descr="background.jpg" id="852" name="Google Shape;852;p233"/>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SingTel-Logo.png" id="853" name="Google Shape;853;p233"/>
          <p:cNvPicPr preferRelativeResize="0"/>
          <p:nvPr/>
        </p:nvPicPr>
        <p:blipFill rotWithShape="1">
          <a:blip r:embed="rId3">
            <a:alphaModFix/>
          </a:blip>
          <a:srcRect b="0" l="0" r="0" t="0"/>
          <a:stretch/>
        </p:blipFill>
        <p:spPr>
          <a:xfrm>
            <a:off x="7673981" y="4735122"/>
            <a:ext cx="1096963" cy="282178"/>
          </a:xfrm>
          <a:prstGeom prst="rect">
            <a:avLst/>
          </a:prstGeom>
          <a:noFill/>
          <a:ln>
            <a:noFill/>
          </a:ln>
        </p:spPr>
      </p:pic>
      <p:sp>
        <p:nvSpPr>
          <p:cNvPr id="854" name="Google Shape;854;p233"/>
          <p:cNvSpPr txBox="1"/>
          <p:nvPr>
            <p:ph type="title"/>
          </p:nvPr>
        </p:nvSpPr>
        <p:spPr>
          <a:xfrm>
            <a:off x="457200" y="224366"/>
            <a:ext cx="8229600" cy="628800"/>
          </a:xfrm>
          <a:prstGeom prst="rect">
            <a:avLst/>
          </a:prstGeom>
          <a:noFill/>
          <a:ln>
            <a:noFill/>
          </a:ln>
        </p:spPr>
        <p:txBody>
          <a:bodyPr anchorCtr="0" anchor="t" bIns="34275" lIns="68575" spcFirstLastPara="1" rIns="68575" wrap="square" tIns="34275">
            <a:normAutofit/>
          </a:bodyPr>
          <a:lstStyle>
            <a:lvl1pPr lvl="0" algn="l">
              <a:lnSpc>
                <a:spcPct val="78125"/>
              </a:lnSpc>
              <a:spcBef>
                <a:spcPts val="0"/>
              </a:spcBef>
              <a:spcAft>
                <a:spcPts val="0"/>
              </a:spcAft>
              <a:buSzPts val="1100"/>
              <a:buNone/>
              <a:defRPr b="1" sz="2400">
                <a:solidFill>
                  <a:srgbClr val="D50000"/>
                </a:solidFil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855" name="Google Shape;855;p233"/>
          <p:cNvSpPr txBox="1"/>
          <p:nvPr>
            <p:ph idx="12" type="sldNum"/>
          </p:nvPr>
        </p:nvSpPr>
        <p:spPr>
          <a:xfrm>
            <a:off x="7010400" y="4800606"/>
            <a:ext cx="2133600" cy="2406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860" name="Shape 860"/>
        <p:cNvGrpSpPr/>
        <p:nvPr/>
      </p:nvGrpSpPr>
      <p:grpSpPr>
        <a:xfrm>
          <a:off x="0" y="0"/>
          <a:ext cx="0" cy="0"/>
          <a:chOff x="0" y="0"/>
          <a:chExt cx="0" cy="0"/>
        </a:xfrm>
      </p:grpSpPr>
      <p:sp>
        <p:nvSpPr>
          <p:cNvPr id="861" name="Google Shape;861;p106"/>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 name="Google Shape;862;p106"/>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863" name="Google Shape;863;p106"/>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864" name="Google Shape;864;p106"/>
          <p:cNvSpPr txBox="1"/>
          <p:nvPr>
            <p:ph type="title"/>
          </p:nvPr>
        </p:nvSpPr>
        <p:spPr>
          <a:xfrm>
            <a:off x="227138" y="423975"/>
            <a:ext cx="8689800" cy="4380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SzPts val="2100"/>
              <a:buFont typeface="Calibri"/>
              <a:buNone/>
              <a:defRPr sz="2100">
                <a:latin typeface="Calibri"/>
                <a:ea typeface="Calibri"/>
                <a:cs typeface="Calibri"/>
                <a:sym typeface="Calibri"/>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 Discover">
  <p:cSld name="1_Title Slide - Discover">
    <p:spTree>
      <p:nvGrpSpPr>
        <p:cNvPr id="865" name="Shape 865"/>
        <p:cNvGrpSpPr/>
        <p:nvPr/>
      </p:nvGrpSpPr>
      <p:grpSpPr>
        <a:xfrm>
          <a:off x="0" y="0"/>
          <a:ext cx="0" cy="0"/>
          <a:chOff x="0" y="0"/>
          <a:chExt cx="0" cy="0"/>
        </a:xfrm>
      </p:grpSpPr>
      <p:pic>
        <p:nvPicPr>
          <p:cNvPr id="866" name="Google Shape;866;p189"/>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867" name="Google Shape;867;p189"/>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Quattrocento Sans"/>
                <a:ea typeface="Quattrocento Sans"/>
                <a:cs typeface="Quattrocento Sans"/>
                <a:sym typeface="Quattrocento Sans"/>
              </a:rPr>
              <a:t>‹#›</a:t>
            </a:fld>
            <a:endParaRPr b="0" i="0" sz="900" u="none" cap="none" strike="noStrike">
              <a:solidFill>
                <a:srgbClr val="888888"/>
              </a:solidFill>
              <a:latin typeface="Quattrocento Sans"/>
              <a:ea typeface="Quattrocento Sans"/>
              <a:cs typeface="Quattrocento Sans"/>
              <a:sym typeface="Quattrocento Sans"/>
            </a:endParaRPr>
          </a:p>
        </p:txBody>
      </p:sp>
      <p:sp>
        <p:nvSpPr>
          <p:cNvPr id="868" name="Google Shape;868;p189"/>
          <p:cNvSpPr txBox="1"/>
          <p:nvPr>
            <p:ph type="title"/>
          </p:nvPr>
        </p:nvSpPr>
        <p:spPr>
          <a:xfrm>
            <a:off x="379117" y="3305093"/>
            <a:ext cx="2920500" cy="4938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Clr>
                <a:schemeClr val="lt1"/>
              </a:buClr>
              <a:buSzPts val="3000"/>
              <a:buFont typeface="Quattrocento Sans"/>
              <a:buNone/>
              <a:defRPr b="1" sz="3000">
                <a:solidFill>
                  <a:schemeClr val="lt1"/>
                </a:solidFill>
                <a:latin typeface="Quattrocento Sans"/>
                <a:ea typeface="Quattrocento Sans"/>
                <a:cs typeface="Quattrocento Sans"/>
                <a:sym typeface="Quattrocento Sans"/>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69" name="Google Shape;869;p189"/>
          <p:cNvSpPr txBox="1"/>
          <p:nvPr>
            <p:ph idx="1" type="body"/>
          </p:nvPr>
        </p:nvSpPr>
        <p:spPr>
          <a:xfrm>
            <a:off x="379117" y="4224216"/>
            <a:ext cx="2920500" cy="2676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300"/>
              </a:spcBef>
              <a:spcAft>
                <a:spcPts val="0"/>
              </a:spcAft>
              <a:buSzPts val="1500"/>
              <a:buNone/>
              <a:defRPr sz="1500">
                <a:solidFill>
                  <a:schemeClr val="lt1"/>
                </a:solidFill>
                <a:latin typeface="Quattrocento Sans"/>
                <a:ea typeface="Quattrocento Sans"/>
                <a:cs typeface="Quattrocento Sans"/>
                <a:sym typeface="Quattrocento Sans"/>
              </a:defRPr>
            </a:lvl1pPr>
            <a:lvl2pPr indent="-317500" lvl="1" marL="914400" algn="l">
              <a:lnSpc>
                <a:spcPct val="100000"/>
              </a:lnSpc>
              <a:spcBef>
                <a:spcPts val="900"/>
              </a:spcBef>
              <a:spcAft>
                <a:spcPts val="0"/>
              </a:spcAft>
              <a:buSzPts val="1400"/>
              <a:buChar char="–"/>
              <a:defRPr/>
            </a:lvl2pPr>
            <a:lvl3pPr indent="-317500" lvl="2" marL="1371600" algn="l">
              <a:lnSpc>
                <a:spcPct val="100000"/>
              </a:lnSpc>
              <a:spcBef>
                <a:spcPts val="900"/>
              </a:spcBef>
              <a:spcAft>
                <a:spcPts val="0"/>
              </a:spcAft>
              <a:buSzPts val="1400"/>
              <a:buChar char="•"/>
              <a:defRPr/>
            </a:lvl3pPr>
            <a:lvl4pPr indent="-317500" lvl="3" marL="1828800" algn="l">
              <a:lnSpc>
                <a:spcPct val="100000"/>
              </a:lnSpc>
              <a:spcBef>
                <a:spcPts val="900"/>
              </a:spcBef>
              <a:spcAft>
                <a:spcPts val="0"/>
              </a:spcAft>
              <a:buClr>
                <a:schemeClr val="dk2"/>
              </a:buClr>
              <a:buSzPts val="1400"/>
              <a:buChar char="–"/>
              <a:defRPr/>
            </a:lvl4pPr>
            <a:lvl5pPr indent="-317500" lvl="4" marL="2286000" algn="l">
              <a:lnSpc>
                <a:spcPct val="100000"/>
              </a:lnSpc>
              <a:spcBef>
                <a:spcPts val="300"/>
              </a:spcBef>
              <a:spcAft>
                <a:spcPts val="0"/>
              </a:spcAft>
              <a:buClr>
                <a:schemeClr val="dk2"/>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solidFill>
          <a:schemeClr val="dk2"/>
        </a:solidFill>
      </p:bgPr>
    </p:bg>
    <p:spTree>
      <p:nvGrpSpPr>
        <p:cNvPr id="870" name="Shape 870"/>
        <p:cNvGrpSpPr/>
        <p:nvPr/>
      </p:nvGrpSpPr>
      <p:grpSpPr>
        <a:xfrm>
          <a:off x="0" y="0"/>
          <a:ext cx="0" cy="0"/>
          <a:chOff x="0" y="0"/>
          <a:chExt cx="0" cy="0"/>
        </a:xfrm>
      </p:grpSpPr>
      <p:sp>
        <p:nvSpPr>
          <p:cNvPr id="871" name="Google Shape;871;p190"/>
          <p:cNvSpPr txBox="1"/>
          <p:nvPr>
            <p:ph idx="1" type="body"/>
          </p:nvPr>
        </p:nvSpPr>
        <p:spPr>
          <a:xfrm>
            <a:off x="323528" y="915566"/>
            <a:ext cx="8496900" cy="3859800"/>
          </a:xfrm>
          <a:prstGeom prst="rect">
            <a:avLst/>
          </a:prstGeom>
          <a:noFill/>
          <a:ln>
            <a:noFill/>
          </a:ln>
        </p:spPr>
        <p:txBody>
          <a:bodyPr anchorCtr="0" anchor="t" bIns="34275" lIns="68575" spcFirstLastPara="1" rIns="68575" wrap="square" tIns="34275">
            <a:normAutofit/>
          </a:bodyPr>
          <a:lstStyle>
            <a:lvl1pPr indent="-330200" lvl="0" marL="457200" algn="l">
              <a:lnSpc>
                <a:spcPct val="100000"/>
              </a:lnSpc>
              <a:spcBef>
                <a:spcPts val="300"/>
              </a:spcBef>
              <a:spcAft>
                <a:spcPts val="0"/>
              </a:spcAft>
              <a:buClr>
                <a:schemeClr val="lt1"/>
              </a:buClr>
              <a:buSzPts val="1600"/>
              <a:buChar char="•"/>
              <a:defRPr sz="1600">
                <a:solidFill>
                  <a:schemeClr val="lt1"/>
                </a:solidFill>
              </a:defRPr>
            </a:lvl1pPr>
            <a:lvl2pPr indent="-317500" lvl="1" marL="914400" algn="l">
              <a:lnSpc>
                <a:spcPct val="100000"/>
              </a:lnSpc>
              <a:spcBef>
                <a:spcPts val="900"/>
              </a:spcBef>
              <a:spcAft>
                <a:spcPts val="0"/>
              </a:spcAft>
              <a:buClr>
                <a:schemeClr val="lt1"/>
              </a:buClr>
              <a:buSzPts val="1400"/>
              <a:buChar char="–"/>
              <a:defRPr sz="1400">
                <a:solidFill>
                  <a:schemeClr val="lt1"/>
                </a:solidFill>
              </a:defRPr>
            </a:lvl2pPr>
            <a:lvl3pPr indent="-292100" lvl="2" marL="1371600" algn="l">
              <a:lnSpc>
                <a:spcPct val="100000"/>
              </a:lnSpc>
              <a:spcBef>
                <a:spcPts val="900"/>
              </a:spcBef>
              <a:spcAft>
                <a:spcPts val="0"/>
              </a:spcAft>
              <a:buClr>
                <a:schemeClr val="lt1"/>
              </a:buClr>
              <a:buSzPts val="1000"/>
              <a:buChar char="•"/>
              <a:defRPr sz="1000">
                <a:solidFill>
                  <a:schemeClr val="lt1"/>
                </a:solidFill>
              </a:defRPr>
            </a:lvl3pPr>
            <a:lvl4pPr indent="-317500" lvl="3" marL="1828800" algn="l">
              <a:lnSpc>
                <a:spcPct val="100000"/>
              </a:lnSpc>
              <a:spcBef>
                <a:spcPts val="900"/>
              </a:spcBef>
              <a:spcAft>
                <a:spcPts val="0"/>
              </a:spcAft>
              <a:buClr>
                <a:schemeClr val="dk2"/>
              </a:buClr>
              <a:buSzPts val="1400"/>
              <a:buChar char="–"/>
              <a:defRPr/>
            </a:lvl4pPr>
            <a:lvl5pPr indent="-317500" lvl="4" marL="2286000" algn="l">
              <a:lnSpc>
                <a:spcPct val="100000"/>
              </a:lnSpc>
              <a:spcBef>
                <a:spcPts val="300"/>
              </a:spcBef>
              <a:spcAft>
                <a:spcPts val="0"/>
              </a:spcAft>
              <a:buClr>
                <a:schemeClr val="dk2"/>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872" name="Google Shape;872;p190"/>
          <p:cNvSpPr txBox="1"/>
          <p:nvPr>
            <p:ph type="title"/>
          </p:nvPr>
        </p:nvSpPr>
        <p:spPr>
          <a:xfrm>
            <a:off x="323528" y="195486"/>
            <a:ext cx="8496900" cy="4320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Clr>
                <a:schemeClr val="lt1"/>
              </a:buClr>
              <a:buSzPts val="1800"/>
              <a:buFont typeface="Quattrocento Sans"/>
              <a:buNone/>
              <a:defRPr sz="18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73" name="Google Shape;873;p190"/>
          <p:cNvSpPr txBox="1"/>
          <p:nvPr>
            <p:ph idx="12" type="sldNum"/>
          </p:nvPr>
        </p:nvSpPr>
        <p:spPr>
          <a:xfrm>
            <a:off x="8748464" y="4869657"/>
            <a:ext cx="3957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breaker">
  <p:cSld name="1_Section breaker">
    <p:bg>
      <p:bgPr>
        <a:solidFill>
          <a:schemeClr val="dk2"/>
        </a:solidFill>
      </p:bgPr>
    </p:bg>
    <p:spTree>
      <p:nvGrpSpPr>
        <p:cNvPr id="874" name="Shape 874"/>
        <p:cNvGrpSpPr/>
        <p:nvPr/>
      </p:nvGrpSpPr>
      <p:grpSpPr>
        <a:xfrm>
          <a:off x="0" y="0"/>
          <a:ext cx="0" cy="0"/>
          <a:chOff x="0" y="0"/>
          <a:chExt cx="0" cy="0"/>
        </a:xfrm>
      </p:grpSpPr>
      <p:sp>
        <p:nvSpPr>
          <p:cNvPr id="875" name="Google Shape;875;p191"/>
          <p:cNvSpPr/>
          <p:nvPr/>
        </p:nvSpPr>
        <p:spPr>
          <a:xfrm>
            <a:off x="6446736" y="1486014"/>
            <a:ext cx="2697264" cy="3657488"/>
          </a:xfrm>
          <a:custGeom>
            <a:rect b="b" l="l" r="r" t="t"/>
            <a:pathLst>
              <a:path extrusionOk="0" h="4063875" w="2697264">
                <a:moveTo>
                  <a:pt x="2697264" y="0"/>
                </a:moveTo>
                <a:lnTo>
                  <a:pt x="2697264" y="4063875"/>
                </a:lnTo>
                <a:lnTo>
                  <a:pt x="0" y="4063875"/>
                </a:lnTo>
                <a:lnTo>
                  <a:pt x="52116" y="4022920"/>
                </a:lnTo>
                <a:cubicBezTo>
                  <a:pt x="1260444" y="3025719"/>
                  <a:pt x="2176676" y="1687233"/>
                  <a:pt x="2653239" y="155034"/>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FFFFFF"/>
              </a:solidFill>
              <a:latin typeface="Quattrocento Sans"/>
              <a:ea typeface="Quattrocento Sans"/>
              <a:cs typeface="Quattrocento Sans"/>
              <a:sym typeface="Quattrocento Sans"/>
            </a:endParaRPr>
          </a:p>
        </p:txBody>
      </p:sp>
      <p:sp>
        <p:nvSpPr>
          <p:cNvPr id="876" name="Google Shape;876;p191"/>
          <p:cNvSpPr txBox="1"/>
          <p:nvPr>
            <p:ph idx="12" type="sldNum"/>
          </p:nvPr>
        </p:nvSpPr>
        <p:spPr>
          <a:xfrm>
            <a:off x="8748464" y="4869657"/>
            <a:ext cx="3957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
              <a:t>‹#›</a:t>
            </a:fld>
            <a:endParaRPr/>
          </a:p>
        </p:txBody>
      </p:sp>
      <p:sp>
        <p:nvSpPr>
          <p:cNvPr id="877" name="Google Shape;877;p191"/>
          <p:cNvSpPr txBox="1"/>
          <p:nvPr>
            <p:ph type="ctrTitle"/>
          </p:nvPr>
        </p:nvSpPr>
        <p:spPr>
          <a:xfrm>
            <a:off x="685800" y="2250563"/>
            <a:ext cx="7772400" cy="5805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Clr>
                <a:schemeClr val="lt1"/>
              </a:buClr>
              <a:buSzPts val="3600"/>
              <a:buFont typeface="Quattrocento Sans"/>
              <a:buNone/>
              <a:defRPr sz="36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er">
  <p:cSld name="Section breaker">
    <p:bg>
      <p:bgPr>
        <a:solidFill>
          <a:schemeClr val="lt2"/>
        </a:solidFill>
      </p:bgPr>
    </p:bg>
    <p:spTree>
      <p:nvGrpSpPr>
        <p:cNvPr id="878" name="Shape 878"/>
        <p:cNvGrpSpPr/>
        <p:nvPr/>
      </p:nvGrpSpPr>
      <p:grpSpPr>
        <a:xfrm>
          <a:off x="0" y="0"/>
          <a:ext cx="0" cy="0"/>
          <a:chOff x="0" y="0"/>
          <a:chExt cx="0" cy="0"/>
        </a:xfrm>
      </p:grpSpPr>
      <p:sp>
        <p:nvSpPr>
          <p:cNvPr id="879" name="Google Shape;879;p192"/>
          <p:cNvSpPr/>
          <p:nvPr/>
        </p:nvSpPr>
        <p:spPr>
          <a:xfrm>
            <a:off x="6446736" y="1486014"/>
            <a:ext cx="2697264" cy="3657488"/>
          </a:xfrm>
          <a:custGeom>
            <a:rect b="b" l="l" r="r" t="t"/>
            <a:pathLst>
              <a:path extrusionOk="0" h="4063875" w="2697264">
                <a:moveTo>
                  <a:pt x="2697264" y="0"/>
                </a:moveTo>
                <a:lnTo>
                  <a:pt x="2697264" y="4063875"/>
                </a:lnTo>
                <a:lnTo>
                  <a:pt x="0" y="4063875"/>
                </a:lnTo>
                <a:lnTo>
                  <a:pt x="52116" y="4022920"/>
                </a:lnTo>
                <a:cubicBezTo>
                  <a:pt x="1260444" y="3025719"/>
                  <a:pt x="2176676" y="1687233"/>
                  <a:pt x="2653239" y="155034"/>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FFFFFF"/>
              </a:solidFill>
              <a:latin typeface="Quattrocento Sans"/>
              <a:ea typeface="Quattrocento Sans"/>
              <a:cs typeface="Quattrocento Sans"/>
              <a:sym typeface="Quattrocento Sans"/>
            </a:endParaRPr>
          </a:p>
        </p:txBody>
      </p:sp>
      <p:sp>
        <p:nvSpPr>
          <p:cNvPr id="880" name="Google Shape;880;p192"/>
          <p:cNvSpPr txBox="1"/>
          <p:nvPr>
            <p:ph idx="12" type="sldNum"/>
          </p:nvPr>
        </p:nvSpPr>
        <p:spPr>
          <a:xfrm>
            <a:off x="8748464" y="4869657"/>
            <a:ext cx="3957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
              <a:t>‹#›</a:t>
            </a:fld>
            <a:endParaRPr/>
          </a:p>
        </p:txBody>
      </p:sp>
      <p:sp>
        <p:nvSpPr>
          <p:cNvPr id="881" name="Google Shape;881;p192"/>
          <p:cNvSpPr txBox="1"/>
          <p:nvPr>
            <p:ph type="ctrTitle"/>
          </p:nvPr>
        </p:nvSpPr>
        <p:spPr>
          <a:xfrm>
            <a:off x="685800" y="2250563"/>
            <a:ext cx="7772400" cy="5805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Clr>
                <a:schemeClr val="lt1"/>
              </a:buClr>
              <a:buSzPts val="3600"/>
              <a:buFont typeface="Quattrocento Sans"/>
              <a:buNone/>
              <a:defRPr sz="36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882" name="Google Shape;882;p192"/>
          <p:cNvPicPr preferRelativeResize="0"/>
          <p:nvPr/>
        </p:nvPicPr>
        <p:blipFill rotWithShape="1">
          <a:blip r:embed="rId2">
            <a:alphaModFix/>
          </a:blip>
          <a:srcRect b="0" l="0" r="0" t="0"/>
          <a:stretch/>
        </p:blipFill>
        <p:spPr>
          <a:xfrm>
            <a:off x="356356" y="4587974"/>
            <a:ext cx="658887" cy="360039"/>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breaker">
  <p:cSld name="2_Section breaker">
    <p:spTree>
      <p:nvGrpSpPr>
        <p:cNvPr id="883" name="Shape 883"/>
        <p:cNvGrpSpPr/>
        <p:nvPr/>
      </p:nvGrpSpPr>
      <p:grpSpPr>
        <a:xfrm>
          <a:off x="0" y="0"/>
          <a:ext cx="0" cy="0"/>
          <a:chOff x="0" y="0"/>
          <a:chExt cx="0" cy="0"/>
        </a:xfrm>
      </p:grpSpPr>
      <p:sp>
        <p:nvSpPr>
          <p:cNvPr id="884" name="Google Shape;884;p193"/>
          <p:cNvSpPr/>
          <p:nvPr/>
        </p:nvSpPr>
        <p:spPr>
          <a:xfrm>
            <a:off x="6446736" y="1486014"/>
            <a:ext cx="2697264" cy="3657488"/>
          </a:xfrm>
          <a:custGeom>
            <a:rect b="b" l="l" r="r" t="t"/>
            <a:pathLst>
              <a:path extrusionOk="0" h="4063875" w="2697264">
                <a:moveTo>
                  <a:pt x="2697264" y="0"/>
                </a:moveTo>
                <a:lnTo>
                  <a:pt x="2697264" y="4063875"/>
                </a:lnTo>
                <a:lnTo>
                  <a:pt x="0" y="4063875"/>
                </a:lnTo>
                <a:lnTo>
                  <a:pt x="52116" y="4022920"/>
                </a:lnTo>
                <a:cubicBezTo>
                  <a:pt x="1260444" y="3025719"/>
                  <a:pt x="2176676" y="1687233"/>
                  <a:pt x="2653239" y="155034"/>
                </a:cubicBezTo>
                <a:close/>
              </a:path>
            </a:pathLst>
          </a:cu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FFFFFF"/>
              </a:solidFill>
              <a:latin typeface="Quattrocento Sans"/>
              <a:ea typeface="Quattrocento Sans"/>
              <a:cs typeface="Quattrocento Sans"/>
              <a:sym typeface="Quattrocento Sans"/>
            </a:endParaRPr>
          </a:p>
        </p:txBody>
      </p:sp>
      <p:sp>
        <p:nvSpPr>
          <p:cNvPr id="885" name="Google Shape;885;p193"/>
          <p:cNvSpPr txBox="1"/>
          <p:nvPr>
            <p:ph idx="12" type="sldNum"/>
          </p:nvPr>
        </p:nvSpPr>
        <p:spPr>
          <a:xfrm>
            <a:off x="8748464" y="4869657"/>
            <a:ext cx="3957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
              <a:t>‹#›</a:t>
            </a:fld>
            <a:endParaRPr/>
          </a:p>
        </p:txBody>
      </p:sp>
      <p:sp>
        <p:nvSpPr>
          <p:cNvPr id="886" name="Google Shape;886;p193"/>
          <p:cNvSpPr txBox="1"/>
          <p:nvPr>
            <p:ph type="ctrTitle"/>
          </p:nvPr>
        </p:nvSpPr>
        <p:spPr>
          <a:xfrm>
            <a:off x="685800" y="2250563"/>
            <a:ext cx="7772400" cy="5805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Clr>
                <a:schemeClr val="dk2"/>
              </a:buClr>
              <a:buSzPts val="3600"/>
              <a:buFont typeface="Quattrocento Sans"/>
              <a:buNone/>
              <a:defRPr sz="3600">
                <a:solidFill>
                  <a:schemeClr val="dk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887" name="Shape 887"/>
        <p:cNvGrpSpPr/>
        <p:nvPr/>
      </p:nvGrpSpPr>
      <p:grpSpPr>
        <a:xfrm>
          <a:off x="0" y="0"/>
          <a:ext cx="0" cy="0"/>
          <a:chOff x="0" y="0"/>
          <a:chExt cx="0" cy="0"/>
        </a:xfrm>
      </p:grpSpPr>
      <p:sp>
        <p:nvSpPr>
          <p:cNvPr id="888" name="Google Shape;888;p194"/>
          <p:cNvSpPr txBox="1"/>
          <p:nvPr>
            <p:ph type="title"/>
          </p:nvPr>
        </p:nvSpPr>
        <p:spPr>
          <a:xfrm>
            <a:off x="323528" y="195486"/>
            <a:ext cx="8496900" cy="4320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Clr>
                <a:schemeClr val="dk2"/>
              </a:buClr>
              <a:buSzPts val="1800"/>
              <a:buFont typeface="Quattrocento Sans"/>
              <a:buNone/>
              <a:defRPr b="0" sz="1800">
                <a:latin typeface="Quattrocento Sans"/>
                <a:ea typeface="Quattrocento Sans"/>
                <a:cs typeface="Quattrocento Sans"/>
                <a:sym typeface="Quattrocento Sans"/>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89" name="Google Shape;889;p194"/>
          <p:cNvSpPr txBox="1"/>
          <p:nvPr>
            <p:ph idx="1" type="body"/>
          </p:nvPr>
        </p:nvSpPr>
        <p:spPr>
          <a:xfrm>
            <a:off x="323528" y="771550"/>
            <a:ext cx="8496900" cy="4003800"/>
          </a:xfrm>
          <a:prstGeom prst="rect">
            <a:avLst/>
          </a:prstGeom>
          <a:noFill/>
          <a:ln>
            <a:noFill/>
          </a:ln>
        </p:spPr>
        <p:txBody>
          <a:bodyPr anchorCtr="0" anchor="t" bIns="34275" lIns="68575" spcFirstLastPara="1" rIns="68575" wrap="square" tIns="34275">
            <a:normAutofit/>
          </a:bodyPr>
          <a:lstStyle>
            <a:lvl1pPr indent="-317500" lvl="0" marL="457200" algn="l">
              <a:lnSpc>
                <a:spcPct val="100000"/>
              </a:lnSpc>
              <a:spcBef>
                <a:spcPts val="300"/>
              </a:spcBef>
              <a:spcAft>
                <a:spcPts val="0"/>
              </a:spcAft>
              <a:buSzPts val="1400"/>
              <a:buChar char="•"/>
              <a:defRPr sz="1400">
                <a:latin typeface="Quattrocento Sans"/>
                <a:ea typeface="Quattrocento Sans"/>
                <a:cs typeface="Quattrocento Sans"/>
                <a:sym typeface="Quattrocento Sans"/>
              </a:defRPr>
            </a:lvl1pPr>
            <a:lvl2pPr indent="-304800" lvl="1" marL="914400" algn="l">
              <a:lnSpc>
                <a:spcPct val="100000"/>
              </a:lnSpc>
              <a:spcBef>
                <a:spcPts val="900"/>
              </a:spcBef>
              <a:spcAft>
                <a:spcPts val="0"/>
              </a:spcAft>
              <a:buSzPts val="1200"/>
              <a:buChar char="–"/>
              <a:defRPr sz="1200">
                <a:latin typeface="Quattrocento Sans"/>
                <a:ea typeface="Quattrocento Sans"/>
                <a:cs typeface="Quattrocento Sans"/>
                <a:sym typeface="Quattrocento Sans"/>
              </a:defRPr>
            </a:lvl2pPr>
            <a:lvl3pPr indent="-298450" lvl="2" marL="1371600" algn="l">
              <a:lnSpc>
                <a:spcPct val="100000"/>
              </a:lnSpc>
              <a:spcBef>
                <a:spcPts val="900"/>
              </a:spcBef>
              <a:spcAft>
                <a:spcPts val="0"/>
              </a:spcAft>
              <a:buSzPts val="1100"/>
              <a:buChar char="•"/>
              <a:defRPr sz="1100">
                <a:latin typeface="Quattrocento Sans"/>
                <a:ea typeface="Quattrocento Sans"/>
                <a:cs typeface="Quattrocento Sans"/>
                <a:sym typeface="Quattrocento Sans"/>
              </a:defRPr>
            </a:lvl3pPr>
            <a:lvl4pPr indent="-317500" lvl="3" marL="1828800" algn="l">
              <a:lnSpc>
                <a:spcPct val="100000"/>
              </a:lnSpc>
              <a:spcBef>
                <a:spcPts val="900"/>
              </a:spcBef>
              <a:spcAft>
                <a:spcPts val="0"/>
              </a:spcAft>
              <a:buClr>
                <a:schemeClr val="dk2"/>
              </a:buClr>
              <a:buSzPts val="1400"/>
              <a:buChar char="–"/>
              <a:defRPr/>
            </a:lvl4pPr>
            <a:lvl5pPr indent="-317500" lvl="4" marL="2286000" algn="l">
              <a:lnSpc>
                <a:spcPct val="100000"/>
              </a:lnSpc>
              <a:spcBef>
                <a:spcPts val="300"/>
              </a:spcBef>
              <a:spcAft>
                <a:spcPts val="0"/>
              </a:spcAft>
              <a:buClr>
                <a:schemeClr val="dk2"/>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890" name="Google Shape;890;p194"/>
          <p:cNvSpPr txBox="1"/>
          <p:nvPr/>
        </p:nvSpPr>
        <p:spPr>
          <a:xfrm>
            <a:off x="2627784" y="4916579"/>
            <a:ext cx="3860700" cy="1800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500"/>
              <a:buFont typeface="Arial"/>
              <a:buNone/>
            </a:pPr>
            <a:r>
              <a:rPr b="0" i="0" lang="en" sz="500" u="none" cap="none" strike="noStrike">
                <a:solidFill>
                  <a:srgbClr val="7F7F7F"/>
                </a:solidFill>
                <a:latin typeface="Avenir"/>
                <a:ea typeface="Avenir"/>
                <a:cs typeface="Avenir"/>
                <a:sym typeface="Avenir"/>
              </a:rPr>
              <a:t>Strictly Private and Confidential</a:t>
            </a:r>
            <a:endParaRPr b="0" i="0" sz="1100" u="none" cap="none" strike="noStrike">
              <a:solidFill>
                <a:srgbClr val="000000"/>
              </a:solidFill>
              <a:latin typeface="Arial"/>
              <a:ea typeface="Arial"/>
              <a:cs typeface="Arial"/>
              <a:sym typeface="Arial"/>
            </a:endParaRPr>
          </a:p>
        </p:txBody>
      </p:sp>
      <p:sp>
        <p:nvSpPr>
          <p:cNvPr id="891" name="Google Shape;891;p194"/>
          <p:cNvSpPr/>
          <p:nvPr/>
        </p:nvSpPr>
        <p:spPr>
          <a:xfrm>
            <a:off x="8798595" y="4906551"/>
            <a:ext cx="217800" cy="1464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500"/>
              <a:buFont typeface="Arial"/>
              <a:buNone/>
            </a:pPr>
            <a:fld id="{00000000-1234-1234-1234-123412341234}" type="slidenum">
              <a:rPr b="0" i="0" lang="en" sz="500" u="none" cap="none" strike="noStrike">
                <a:solidFill>
                  <a:srgbClr val="7F7F7F"/>
                </a:solidFill>
                <a:latin typeface="Quattrocento Sans"/>
                <a:ea typeface="Quattrocento Sans"/>
                <a:cs typeface="Quattrocento Sans"/>
                <a:sym typeface="Quattrocento Sans"/>
              </a:rPr>
              <a:t>‹#›</a:t>
            </a:fld>
            <a:endParaRPr b="0" i="0" sz="500" u="none" cap="none" strike="noStrike">
              <a:solidFill>
                <a:srgbClr val="7F7F7F"/>
              </a:solidFill>
              <a:latin typeface="Quattrocento Sans"/>
              <a:ea typeface="Quattrocento Sans"/>
              <a:cs typeface="Quattrocento Sans"/>
              <a:sym typeface="Quattrocento San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p:cSld name="11_Contents slide layout_1">
    <p:bg>
      <p:bgPr>
        <a:blipFill>
          <a:blip r:embed="rId2">
            <a:alphaModFix/>
          </a:blip>
          <a:stretch>
            <a:fillRect/>
          </a:stretch>
        </a:blipFill>
      </p:bgPr>
    </p:bg>
    <p:spTree>
      <p:nvGrpSpPr>
        <p:cNvPr id="112" name="Shape 112"/>
        <p:cNvGrpSpPr/>
        <p:nvPr/>
      </p:nvGrpSpPr>
      <p:grpSpPr>
        <a:xfrm>
          <a:off x="0" y="0"/>
          <a:ext cx="0" cy="0"/>
          <a:chOff x="0" y="0"/>
          <a:chExt cx="0" cy="0"/>
        </a:xfrm>
      </p:grpSpPr>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892" name="Shape 892"/>
        <p:cNvGrpSpPr/>
        <p:nvPr/>
      </p:nvGrpSpPr>
      <p:grpSpPr>
        <a:xfrm>
          <a:off x="0" y="0"/>
          <a:ext cx="0" cy="0"/>
          <a:chOff x="0" y="0"/>
          <a:chExt cx="0" cy="0"/>
        </a:xfrm>
      </p:grpSpPr>
      <p:sp>
        <p:nvSpPr>
          <p:cNvPr id="893" name="Google Shape;893;p195"/>
          <p:cNvSpPr txBox="1"/>
          <p:nvPr>
            <p:ph type="title"/>
          </p:nvPr>
        </p:nvSpPr>
        <p:spPr>
          <a:xfrm>
            <a:off x="323528" y="195486"/>
            <a:ext cx="8496900" cy="4320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Clr>
                <a:schemeClr val="dk2"/>
              </a:buClr>
              <a:buSzPts val="1800"/>
              <a:buFont typeface="Quattrocento Sans"/>
              <a:buNone/>
              <a:defRPr sz="18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94" name="Google Shape;894;p195"/>
          <p:cNvSpPr txBox="1"/>
          <p:nvPr>
            <p:ph idx="12" type="sldNum"/>
          </p:nvPr>
        </p:nvSpPr>
        <p:spPr>
          <a:xfrm>
            <a:off x="8748464" y="4869657"/>
            <a:ext cx="3957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500"/>
              <a:buFont typeface="Arial"/>
              <a:buNone/>
              <a:defRPr b="0" i="0" sz="500" u="none" cap="none" strike="noStrike">
                <a:solidFill>
                  <a:srgbClr val="7F7F7F"/>
                </a:solidFill>
                <a:latin typeface="Quattrocento Sans"/>
                <a:ea typeface="Quattrocento Sans"/>
                <a:cs typeface="Quattrocento Sans"/>
                <a:sym typeface="Quattrocento Sans"/>
              </a:defRPr>
            </a:lvl1pPr>
            <a:lvl2pPr indent="0" lvl="1" marL="0" marR="0" algn="r">
              <a:lnSpc>
                <a:spcPct val="100000"/>
              </a:lnSpc>
              <a:spcBef>
                <a:spcPts val="0"/>
              </a:spcBef>
              <a:spcAft>
                <a:spcPts val="0"/>
              </a:spcAft>
              <a:buClr>
                <a:srgbClr val="000000"/>
              </a:buClr>
              <a:buSzPts val="500"/>
              <a:buFont typeface="Arial"/>
              <a:buNone/>
              <a:defRPr b="0" i="0" sz="500" u="none" cap="none" strike="noStrike">
                <a:solidFill>
                  <a:srgbClr val="7F7F7F"/>
                </a:solidFill>
                <a:latin typeface="Quattrocento Sans"/>
                <a:ea typeface="Quattrocento Sans"/>
                <a:cs typeface="Quattrocento Sans"/>
                <a:sym typeface="Quattrocento Sans"/>
              </a:defRPr>
            </a:lvl2pPr>
            <a:lvl3pPr indent="0" lvl="2" marL="0" marR="0" algn="r">
              <a:lnSpc>
                <a:spcPct val="100000"/>
              </a:lnSpc>
              <a:spcBef>
                <a:spcPts val="0"/>
              </a:spcBef>
              <a:spcAft>
                <a:spcPts val="0"/>
              </a:spcAft>
              <a:buClr>
                <a:srgbClr val="000000"/>
              </a:buClr>
              <a:buSzPts val="500"/>
              <a:buFont typeface="Arial"/>
              <a:buNone/>
              <a:defRPr b="0" i="0" sz="500" u="none" cap="none" strike="noStrike">
                <a:solidFill>
                  <a:srgbClr val="7F7F7F"/>
                </a:solidFill>
                <a:latin typeface="Quattrocento Sans"/>
                <a:ea typeface="Quattrocento Sans"/>
                <a:cs typeface="Quattrocento Sans"/>
                <a:sym typeface="Quattrocento Sans"/>
              </a:defRPr>
            </a:lvl3pPr>
            <a:lvl4pPr indent="0" lvl="3" marL="0" marR="0" algn="r">
              <a:lnSpc>
                <a:spcPct val="100000"/>
              </a:lnSpc>
              <a:spcBef>
                <a:spcPts val="0"/>
              </a:spcBef>
              <a:spcAft>
                <a:spcPts val="0"/>
              </a:spcAft>
              <a:buClr>
                <a:srgbClr val="000000"/>
              </a:buClr>
              <a:buSzPts val="500"/>
              <a:buFont typeface="Arial"/>
              <a:buNone/>
              <a:defRPr b="0" i="0" sz="500" u="none" cap="none" strike="noStrike">
                <a:solidFill>
                  <a:srgbClr val="7F7F7F"/>
                </a:solidFill>
                <a:latin typeface="Quattrocento Sans"/>
                <a:ea typeface="Quattrocento Sans"/>
                <a:cs typeface="Quattrocento Sans"/>
                <a:sym typeface="Quattrocento Sans"/>
              </a:defRPr>
            </a:lvl4pPr>
            <a:lvl5pPr indent="0" lvl="4" marL="0" marR="0" algn="r">
              <a:lnSpc>
                <a:spcPct val="100000"/>
              </a:lnSpc>
              <a:spcBef>
                <a:spcPts val="0"/>
              </a:spcBef>
              <a:spcAft>
                <a:spcPts val="0"/>
              </a:spcAft>
              <a:buClr>
                <a:srgbClr val="000000"/>
              </a:buClr>
              <a:buSzPts val="500"/>
              <a:buFont typeface="Arial"/>
              <a:buNone/>
              <a:defRPr b="0" i="0" sz="500" u="none" cap="none" strike="noStrike">
                <a:solidFill>
                  <a:srgbClr val="7F7F7F"/>
                </a:solidFill>
                <a:latin typeface="Quattrocento Sans"/>
                <a:ea typeface="Quattrocento Sans"/>
                <a:cs typeface="Quattrocento Sans"/>
                <a:sym typeface="Quattrocento Sans"/>
              </a:defRPr>
            </a:lvl5pPr>
            <a:lvl6pPr indent="0" lvl="5" marL="0" marR="0" algn="r">
              <a:lnSpc>
                <a:spcPct val="100000"/>
              </a:lnSpc>
              <a:spcBef>
                <a:spcPts val="0"/>
              </a:spcBef>
              <a:spcAft>
                <a:spcPts val="0"/>
              </a:spcAft>
              <a:buClr>
                <a:srgbClr val="000000"/>
              </a:buClr>
              <a:buSzPts val="500"/>
              <a:buFont typeface="Arial"/>
              <a:buNone/>
              <a:defRPr b="0" i="0" sz="500" u="none" cap="none" strike="noStrike">
                <a:solidFill>
                  <a:srgbClr val="7F7F7F"/>
                </a:solidFill>
                <a:latin typeface="Quattrocento Sans"/>
                <a:ea typeface="Quattrocento Sans"/>
                <a:cs typeface="Quattrocento Sans"/>
                <a:sym typeface="Quattrocento Sans"/>
              </a:defRPr>
            </a:lvl6pPr>
            <a:lvl7pPr indent="0" lvl="6" marL="0" marR="0" algn="r">
              <a:lnSpc>
                <a:spcPct val="100000"/>
              </a:lnSpc>
              <a:spcBef>
                <a:spcPts val="0"/>
              </a:spcBef>
              <a:spcAft>
                <a:spcPts val="0"/>
              </a:spcAft>
              <a:buClr>
                <a:srgbClr val="000000"/>
              </a:buClr>
              <a:buSzPts val="500"/>
              <a:buFont typeface="Arial"/>
              <a:buNone/>
              <a:defRPr b="0" i="0" sz="500" u="none" cap="none" strike="noStrike">
                <a:solidFill>
                  <a:srgbClr val="7F7F7F"/>
                </a:solidFill>
                <a:latin typeface="Quattrocento Sans"/>
                <a:ea typeface="Quattrocento Sans"/>
                <a:cs typeface="Quattrocento Sans"/>
                <a:sym typeface="Quattrocento Sans"/>
              </a:defRPr>
            </a:lvl7pPr>
            <a:lvl8pPr indent="0" lvl="7" marL="0" marR="0" algn="r">
              <a:lnSpc>
                <a:spcPct val="100000"/>
              </a:lnSpc>
              <a:spcBef>
                <a:spcPts val="0"/>
              </a:spcBef>
              <a:spcAft>
                <a:spcPts val="0"/>
              </a:spcAft>
              <a:buClr>
                <a:srgbClr val="000000"/>
              </a:buClr>
              <a:buSzPts val="500"/>
              <a:buFont typeface="Arial"/>
              <a:buNone/>
              <a:defRPr b="0" i="0" sz="500" u="none" cap="none" strike="noStrike">
                <a:solidFill>
                  <a:srgbClr val="7F7F7F"/>
                </a:solidFill>
                <a:latin typeface="Quattrocento Sans"/>
                <a:ea typeface="Quattrocento Sans"/>
                <a:cs typeface="Quattrocento Sans"/>
                <a:sym typeface="Quattrocento Sans"/>
              </a:defRPr>
            </a:lvl8pPr>
            <a:lvl9pPr indent="0" lvl="8" marL="0" marR="0" algn="r">
              <a:lnSpc>
                <a:spcPct val="100000"/>
              </a:lnSpc>
              <a:spcBef>
                <a:spcPts val="0"/>
              </a:spcBef>
              <a:spcAft>
                <a:spcPts val="0"/>
              </a:spcAft>
              <a:buClr>
                <a:srgbClr val="000000"/>
              </a:buClr>
              <a:buSzPts val="500"/>
              <a:buFont typeface="Arial"/>
              <a:buNone/>
              <a:defRPr b="0" i="0" sz="500" u="none" cap="none" strike="noStrike">
                <a:solidFill>
                  <a:srgbClr val="7F7F7F"/>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
              <a:t>‹#›</a:t>
            </a:fld>
            <a:endParaRPr/>
          </a:p>
        </p:txBody>
      </p:sp>
      <p:sp>
        <p:nvSpPr>
          <p:cNvPr id="895" name="Google Shape;895;p195"/>
          <p:cNvSpPr txBox="1"/>
          <p:nvPr/>
        </p:nvSpPr>
        <p:spPr>
          <a:xfrm>
            <a:off x="2627784" y="4916579"/>
            <a:ext cx="3860700" cy="1800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500"/>
              <a:buFont typeface="Arial"/>
              <a:buNone/>
            </a:pPr>
            <a:r>
              <a:rPr b="0" i="0" lang="en" sz="500" u="none" cap="none" strike="noStrike">
                <a:solidFill>
                  <a:srgbClr val="7F7F7F"/>
                </a:solidFill>
                <a:latin typeface="Avenir"/>
                <a:ea typeface="Avenir"/>
                <a:cs typeface="Avenir"/>
                <a:sym typeface="Avenir"/>
              </a:rPr>
              <a:t>Strictly Private and Confidential</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Section breaker">
  <p:cSld name="5_Section breaker">
    <p:spTree>
      <p:nvGrpSpPr>
        <p:cNvPr id="896" name="Shape 896"/>
        <p:cNvGrpSpPr/>
        <p:nvPr/>
      </p:nvGrpSpPr>
      <p:grpSpPr>
        <a:xfrm>
          <a:off x="0" y="0"/>
          <a:ext cx="0" cy="0"/>
          <a:chOff x="0" y="0"/>
          <a:chExt cx="0" cy="0"/>
        </a:xfrm>
      </p:grpSpPr>
      <p:sp>
        <p:nvSpPr>
          <p:cNvPr id="897" name="Google Shape;897;p196"/>
          <p:cNvSpPr/>
          <p:nvPr/>
        </p:nvSpPr>
        <p:spPr>
          <a:xfrm>
            <a:off x="6446736" y="1486014"/>
            <a:ext cx="2697264" cy="3657488"/>
          </a:xfrm>
          <a:custGeom>
            <a:rect b="b" l="l" r="r" t="t"/>
            <a:pathLst>
              <a:path extrusionOk="0" h="4063875" w="2697264">
                <a:moveTo>
                  <a:pt x="2697264" y="0"/>
                </a:moveTo>
                <a:lnTo>
                  <a:pt x="2697264" y="4063875"/>
                </a:lnTo>
                <a:lnTo>
                  <a:pt x="0" y="4063875"/>
                </a:lnTo>
                <a:lnTo>
                  <a:pt x="52116" y="4022920"/>
                </a:lnTo>
                <a:cubicBezTo>
                  <a:pt x="1260444" y="3025719"/>
                  <a:pt x="2176676" y="1687233"/>
                  <a:pt x="2653239" y="155034"/>
                </a:cubicBezTo>
                <a:close/>
              </a:path>
            </a:pathLst>
          </a:cu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FFFFFF"/>
              </a:solidFill>
              <a:latin typeface="Quattrocento Sans"/>
              <a:ea typeface="Quattrocento Sans"/>
              <a:cs typeface="Quattrocento Sans"/>
              <a:sym typeface="Quattrocento Sans"/>
            </a:endParaRPr>
          </a:p>
        </p:txBody>
      </p:sp>
      <p:sp>
        <p:nvSpPr>
          <p:cNvPr id="898" name="Google Shape;898;p196"/>
          <p:cNvSpPr txBox="1"/>
          <p:nvPr>
            <p:ph idx="12" type="sldNum"/>
          </p:nvPr>
        </p:nvSpPr>
        <p:spPr>
          <a:xfrm>
            <a:off x="8748464" y="4869657"/>
            <a:ext cx="3957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
              <a:t>‹#›</a:t>
            </a:fld>
            <a:endParaRPr/>
          </a:p>
        </p:txBody>
      </p:sp>
      <p:sp>
        <p:nvSpPr>
          <p:cNvPr id="899" name="Google Shape;899;p196"/>
          <p:cNvSpPr txBox="1"/>
          <p:nvPr>
            <p:ph type="ctrTitle"/>
          </p:nvPr>
        </p:nvSpPr>
        <p:spPr>
          <a:xfrm>
            <a:off x="685800" y="2250563"/>
            <a:ext cx="7772400" cy="5805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Clr>
                <a:schemeClr val="dk2"/>
              </a:buClr>
              <a:buSzPts val="3600"/>
              <a:buFont typeface="Quattrocento Sans"/>
              <a:buNone/>
              <a:defRPr sz="3600">
                <a:solidFill>
                  <a:schemeClr val="dk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00" name="Shape 900"/>
        <p:cNvGrpSpPr/>
        <p:nvPr/>
      </p:nvGrpSpPr>
      <p:grpSpPr>
        <a:xfrm>
          <a:off x="0" y="0"/>
          <a:ext cx="0" cy="0"/>
          <a:chOff x="0" y="0"/>
          <a:chExt cx="0" cy="0"/>
        </a:xfrm>
      </p:grpSpPr>
      <p:sp>
        <p:nvSpPr>
          <p:cNvPr id="901" name="Google Shape;901;p197"/>
          <p:cNvSpPr txBox="1"/>
          <p:nvPr>
            <p:ph type="title"/>
          </p:nvPr>
        </p:nvSpPr>
        <p:spPr>
          <a:xfrm>
            <a:off x="457200" y="205979"/>
            <a:ext cx="8229600" cy="399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20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902" name="Google Shape;902;p197"/>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903" name="Google Shape;903;p197"/>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904" name="Google Shape;904;p197"/>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05" name="Shape 905"/>
        <p:cNvGrpSpPr/>
        <p:nvPr/>
      </p:nvGrpSpPr>
      <p:grpSpPr>
        <a:xfrm>
          <a:off x="0" y="0"/>
          <a:ext cx="0" cy="0"/>
          <a:chOff x="0" y="0"/>
          <a:chExt cx="0" cy="0"/>
        </a:xfrm>
      </p:grpSpPr>
      <p:sp>
        <p:nvSpPr>
          <p:cNvPr id="906" name="Google Shape;906;p198"/>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907" name="Google Shape;907;p198"/>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908" name="Google Shape;908;p198"/>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915" name="Shape 915"/>
        <p:cNvGrpSpPr/>
        <p:nvPr/>
      </p:nvGrpSpPr>
      <p:grpSpPr>
        <a:xfrm>
          <a:off x="0" y="0"/>
          <a:ext cx="0" cy="0"/>
          <a:chOff x="0" y="0"/>
          <a:chExt cx="0" cy="0"/>
        </a:xfrm>
      </p:grpSpPr>
      <p:sp>
        <p:nvSpPr>
          <p:cNvPr id="916" name="Google Shape;916;p108"/>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7" name="Google Shape;917;p108"/>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918" name="Google Shape;918;p108"/>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919" name="Google Shape;919;p108"/>
          <p:cNvSpPr txBox="1"/>
          <p:nvPr>
            <p:ph type="title"/>
          </p:nvPr>
        </p:nvSpPr>
        <p:spPr>
          <a:xfrm>
            <a:off x="227138" y="122719"/>
            <a:ext cx="8689800" cy="438000"/>
          </a:xfrm>
          <a:prstGeom prst="rect">
            <a:avLst/>
          </a:prstGeom>
          <a:noFill/>
          <a:ln>
            <a:noFill/>
          </a:ln>
        </p:spPr>
        <p:txBody>
          <a:bodyPr anchorCtr="0" anchor="t" bIns="34275" lIns="68575" spcFirstLastPara="1" rIns="68575" wrap="square" tIns="3427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Blank">
  <p:cSld name="31_Blank">
    <p:spTree>
      <p:nvGrpSpPr>
        <p:cNvPr id="920" name="Shape 920"/>
        <p:cNvGrpSpPr/>
        <p:nvPr/>
      </p:nvGrpSpPr>
      <p:grpSpPr>
        <a:xfrm>
          <a:off x="0" y="0"/>
          <a:ext cx="0" cy="0"/>
          <a:chOff x="0" y="0"/>
          <a:chExt cx="0" cy="0"/>
        </a:xfrm>
      </p:grpSpPr>
      <p:sp>
        <p:nvSpPr>
          <p:cNvPr id="921" name="Google Shape;921;p172"/>
          <p:cNvSpPr/>
          <p:nvPr/>
        </p:nvSpPr>
        <p:spPr>
          <a:xfrm rot="59978">
            <a:off x="-154808" y="-21740"/>
            <a:ext cx="9234205" cy="511579"/>
          </a:xfrm>
          <a:prstGeom prst="rect">
            <a:avLst/>
          </a:prstGeom>
          <a:solidFill>
            <a:srgbClr val="EDEDED">
              <a:alpha val="69411"/>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000"/>
              <a:buFont typeface="Arial"/>
              <a:buNone/>
            </a:pPr>
            <a:r>
              <a:t/>
            </a:r>
            <a:endParaRPr b="0" i="0" sz="1000" u="none" cap="none" strike="noStrike">
              <a:solidFill>
                <a:srgbClr val="FFFFFF"/>
              </a:solidFill>
              <a:latin typeface="Arial"/>
              <a:ea typeface="Arial"/>
              <a:cs typeface="Arial"/>
              <a:sym typeface="Arial"/>
            </a:endParaRPr>
          </a:p>
        </p:txBody>
      </p:sp>
      <p:sp>
        <p:nvSpPr>
          <p:cNvPr id="922" name="Google Shape;922;p172"/>
          <p:cNvSpPr/>
          <p:nvPr/>
        </p:nvSpPr>
        <p:spPr>
          <a:xfrm>
            <a:off x="0" y="21472"/>
            <a:ext cx="9017700" cy="432000"/>
          </a:xfrm>
          <a:prstGeom prst="rect">
            <a:avLst/>
          </a:prstGeom>
          <a:solidFill>
            <a:srgbClr val="3D6D91">
              <a:alpha val="800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000"/>
              <a:buFont typeface="Arial"/>
              <a:buNone/>
            </a:pPr>
            <a:r>
              <a:t/>
            </a:r>
            <a:endParaRPr b="0" i="0" sz="1000" u="none" cap="none" strike="noStrike">
              <a:solidFill>
                <a:srgbClr val="FFFFFF"/>
              </a:solidFill>
              <a:latin typeface="SimSun"/>
              <a:ea typeface="SimSun"/>
              <a:cs typeface="SimSun"/>
              <a:sym typeface="SimSun"/>
            </a:endParaRPr>
          </a:p>
        </p:txBody>
      </p:sp>
      <p:sp>
        <p:nvSpPr>
          <p:cNvPr id="923" name="Google Shape;923;p172"/>
          <p:cNvSpPr txBox="1"/>
          <p:nvPr>
            <p:ph type="title"/>
          </p:nvPr>
        </p:nvSpPr>
        <p:spPr>
          <a:xfrm>
            <a:off x="0" y="0"/>
            <a:ext cx="9144000" cy="857400"/>
          </a:xfrm>
          <a:prstGeom prst="rect">
            <a:avLst/>
          </a:prstGeom>
          <a:noFill/>
          <a:ln>
            <a:noFill/>
          </a:ln>
        </p:spPr>
        <p:txBody>
          <a:bodyPr anchorCtr="0" anchor="t" bIns="108000" lIns="91425" spcFirstLastPara="1" rIns="91425" wrap="square" tIns="108000">
            <a:noAutofit/>
          </a:bodyPr>
          <a:lstStyle>
            <a:lvl1pPr lvl="0" algn="l">
              <a:lnSpc>
                <a:spcPct val="100000"/>
              </a:lnSpc>
              <a:spcBef>
                <a:spcPts val="0"/>
              </a:spcBef>
              <a:spcAft>
                <a:spcPts val="0"/>
              </a:spcAft>
              <a:buSzPts val="1100"/>
              <a:buNone/>
              <a:defRPr b="1" sz="1400">
                <a:solidFill>
                  <a:schemeClr val="lt1"/>
                </a:solidFill>
                <a:latin typeface="Arial"/>
                <a:ea typeface="Arial"/>
                <a:cs typeface="Arial"/>
                <a:sym typeface="Aria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pic>
        <p:nvPicPr>
          <p:cNvPr id="924" name="Google Shape;924;p172"/>
          <p:cNvPicPr preferRelativeResize="0"/>
          <p:nvPr/>
        </p:nvPicPr>
        <p:blipFill rotWithShape="1">
          <a:blip r:embed="rId2">
            <a:alphaModFix/>
          </a:blip>
          <a:srcRect b="17918" l="0" r="0" t="0"/>
          <a:stretch/>
        </p:blipFill>
        <p:spPr>
          <a:xfrm>
            <a:off x="8035160" y="4603401"/>
            <a:ext cx="1108841" cy="440296"/>
          </a:xfrm>
          <a:prstGeom prst="rect">
            <a:avLst/>
          </a:prstGeom>
          <a:noFill/>
          <a:ln>
            <a:noFill/>
          </a:ln>
        </p:spPr>
      </p:pic>
      <p:sp>
        <p:nvSpPr>
          <p:cNvPr id="925" name="Google Shape;925;p172"/>
          <p:cNvSpPr txBox="1"/>
          <p:nvPr/>
        </p:nvSpPr>
        <p:spPr>
          <a:xfrm>
            <a:off x="8784448" y="4893944"/>
            <a:ext cx="405000" cy="2484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700"/>
              <a:buFont typeface="Arial"/>
              <a:buNone/>
            </a:pPr>
            <a:fld id="{00000000-1234-1234-1234-123412341234}" type="slidenum">
              <a:rPr b="0" i="0" lang="en" sz="700" u="none" cap="none" strike="noStrike">
                <a:solidFill>
                  <a:srgbClr val="888888"/>
                </a:solidFill>
                <a:latin typeface="Calibri"/>
                <a:ea typeface="Calibri"/>
                <a:cs typeface="Calibri"/>
                <a:sym typeface="Calibri"/>
              </a:rPr>
              <a:t>‹#›</a:t>
            </a:fld>
            <a:endParaRPr b="0" i="0" sz="700" u="none" cap="none" strike="noStrike">
              <a:solidFill>
                <a:srgbClr val="888888"/>
              </a:solidFill>
              <a:latin typeface="Calibri"/>
              <a:ea typeface="Calibri"/>
              <a:cs typeface="Calibri"/>
              <a:sym typeface="Calibri"/>
            </a:endParaRPr>
          </a:p>
        </p:txBody>
      </p:sp>
      <p:sp>
        <p:nvSpPr>
          <p:cNvPr id="926" name="Google Shape;926;p172"/>
          <p:cNvSpPr txBox="1"/>
          <p:nvPr>
            <p:ph idx="11" type="ftr"/>
          </p:nvPr>
        </p:nvSpPr>
        <p:spPr>
          <a:xfrm>
            <a:off x="3124201" y="4893946"/>
            <a:ext cx="2895600" cy="2496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sz="7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27" name="Google Shape;927;p172"/>
          <p:cNvSpPr txBox="1"/>
          <p:nvPr>
            <p:ph idx="1" type="body"/>
          </p:nvPr>
        </p:nvSpPr>
        <p:spPr>
          <a:xfrm>
            <a:off x="188834" y="1061150"/>
            <a:ext cx="8766300" cy="32916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300"/>
              </a:spcBef>
              <a:spcAft>
                <a:spcPts val="0"/>
              </a:spcAft>
              <a:buClr>
                <a:schemeClr val="dk1"/>
              </a:buClr>
              <a:buSzPts val="1400"/>
              <a:buChar char="•"/>
              <a:defRPr/>
            </a:lvl1pPr>
            <a:lvl2pPr indent="-317500" lvl="1" marL="914400" algn="l">
              <a:lnSpc>
                <a:spcPct val="100000"/>
              </a:lnSpc>
              <a:spcBef>
                <a:spcPts val="300"/>
              </a:spcBef>
              <a:spcAft>
                <a:spcPts val="0"/>
              </a:spcAft>
              <a:buClr>
                <a:schemeClr val="dk1"/>
              </a:buClr>
              <a:buSzPts val="1400"/>
              <a:buChar char="–"/>
              <a:defRPr/>
            </a:lvl2pPr>
            <a:lvl3pPr indent="-317500" lvl="2" marL="1371600" algn="l">
              <a:lnSpc>
                <a:spcPct val="100000"/>
              </a:lnSpc>
              <a:spcBef>
                <a:spcPts val="3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28" name="Shape 928"/>
        <p:cNvGrpSpPr/>
        <p:nvPr/>
      </p:nvGrpSpPr>
      <p:grpSpPr>
        <a:xfrm>
          <a:off x="0" y="0"/>
          <a:ext cx="0" cy="0"/>
          <a:chOff x="0" y="0"/>
          <a:chExt cx="0" cy="0"/>
        </a:xfrm>
      </p:grpSpPr>
      <p:sp>
        <p:nvSpPr>
          <p:cNvPr id="929" name="Google Shape;929;p173"/>
          <p:cNvSpPr txBox="1"/>
          <p:nvPr>
            <p:ph type="title"/>
          </p:nvPr>
        </p:nvSpPr>
        <p:spPr>
          <a:xfrm>
            <a:off x="457200" y="205979"/>
            <a:ext cx="8229600" cy="399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930" name="Google Shape;930;p173"/>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31" name="Google Shape;931;p173"/>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932" name="Google Shape;932;p173"/>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3" name="Shape 933"/>
        <p:cNvGrpSpPr/>
        <p:nvPr/>
      </p:nvGrpSpPr>
      <p:grpSpPr>
        <a:xfrm>
          <a:off x="0" y="0"/>
          <a:ext cx="0" cy="0"/>
          <a:chOff x="0" y="0"/>
          <a:chExt cx="0" cy="0"/>
        </a:xfrm>
      </p:grpSpPr>
      <p:sp>
        <p:nvSpPr>
          <p:cNvPr id="934" name="Google Shape;934;p174"/>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35" name="Google Shape;935;p174"/>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936" name="Google Shape;936;p174"/>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p:cSld name="Ending slide">
    <p:spTree>
      <p:nvGrpSpPr>
        <p:cNvPr id="937" name="Shape 937"/>
        <p:cNvGrpSpPr/>
        <p:nvPr/>
      </p:nvGrpSpPr>
      <p:grpSpPr>
        <a:xfrm>
          <a:off x="0" y="0"/>
          <a:ext cx="0" cy="0"/>
          <a:chOff x="0" y="0"/>
          <a:chExt cx="0" cy="0"/>
        </a:xfrm>
      </p:grpSpPr>
      <p:pic>
        <p:nvPicPr>
          <p:cNvPr id="938" name="Google Shape;938;p175"/>
          <p:cNvPicPr preferRelativeResize="0"/>
          <p:nvPr/>
        </p:nvPicPr>
        <p:blipFill rotWithShape="1">
          <a:blip r:embed="rId2">
            <a:alphaModFix/>
          </a:blip>
          <a:srcRect b="23277" l="16971" r="17195" t="22158"/>
          <a:stretch/>
        </p:blipFill>
        <p:spPr>
          <a:xfrm>
            <a:off x="3377685" y="2045798"/>
            <a:ext cx="2388637" cy="1049692"/>
          </a:xfrm>
          <a:prstGeom prst="rect">
            <a:avLst/>
          </a:prstGeom>
          <a:noFill/>
          <a:ln>
            <a:noFill/>
          </a:ln>
        </p:spPr>
      </p:pic>
      <p:sp>
        <p:nvSpPr>
          <p:cNvPr id="939" name="Google Shape;939;p175"/>
          <p:cNvSpPr/>
          <p:nvPr/>
        </p:nvSpPr>
        <p:spPr>
          <a:xfrm>
            <a:off x="179388" y="4752201"/>
            <a:ext cx="8736000" cy="276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chemeClr val="dk1"/>
                </a:solidFill>
                <a:latin typeface="Arial"/>
                <a:ea typeface="Arial"/>
                <a:cs typeface="Arial"/>
                <a:sym typeface="Arial"/>
              </a:rPr>
              <a:t>Disclaimer: </a:t>
            </a:r>
            <a:r>
              <a:rPr b="0" i="0" lang="en" sz="500" u="none" cap="none" strike="noStrike">
                <a:solidFill>
                  <a:schemeClr val="dk1"/>
                </a:solidFill>
                <a:latin typeface="Arial"/>
                <a:ea typeface="Arial"/>
                <a:cs typeface="Arial"/>
                <a:sym typeface="Arial"/>
              </a:rPr>
              <a:t>This material that follows is a presentation of general background information about Singtel’s activities current at the date of the presentation. The information contained in this document is intended only for use during the presentation and should not be disseminated or distributed to parties outside the presentation. It is information given in summary form and does not purport to be complete. It is not to be relied upon as advice to investors or potential investors and does not take into account the investment objectives, financial situation or needs of any particular investor. This material should be considered with professional advice when deciding if an investment is appropriate.</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 Discover">
  <p:cSld name="1_Title Slide - Discover">
    <p:spTree>
      <p:nvGrpSpPr>
        <p:cNvPr id="940" name="Shape 940"/>
        <p:cNvGrpSpPr/>
        <p:nvPr/>
      </p:nvGrpSpPr>
      <p:grpSpPr>
        <a:xfrm>
          <a:off x="0" y="0"/>
          <a:ext cx="0" cy="0"/>
          <a:chOff x="0" y="0"/>
          <a:chExt cx="0" cy="0"/>
        </a:xfrm>
      </p:grpSpPr>
      <p:sp>
        <p:nvSpPr>
          <p:cNvPr id="941" name="Google Shape;941;p176"/>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942" name="Google Shape;942;p176"/>
          <p:cNvPicPr preferRelativeResize="0"/>
          <p:nvPr/>
        </p:nvPicPr>
        <p:blipFill rotWithShape="1">
          <a:blip r:embed="rId2">
            <a:alphaModFix/>
          </a:blip>
          <a:srcRect b="0" l="0" r="0" t="0"/>
          <a:stretch/>
        </p:blipFill>
        <p:spPr>
          <a:xfrm>
            <a:off x="4" y="-82768"/>
            <a:ext cx="9144000" cy="5226268"/>
          </a:xfrm>
          <a:prstGeom prst="rect">
            <a:avLst/>
          </a:prstGeom>
          <a:noFill/>
          <a:ln>
            <a:noFill/>
          </a:ln>
        </p:spPr>
      </p:pic>
      <p:sp>
        <p:nvSpPr>
          <p:cNvPr id="943" name="Google Shape;943;p176"/>
          <p:cNvSpPr txBox="1"/>
          <p:nvPr>
            <p:ph type="title"/>
          </p:nvPr>
        </p:nvSpPr>
        <p:spPr>
          <a:xfrm>
            <a:off x="5351167" y="305067"/>
            <a:ext cx="2920500" cy="4938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b="1">
                <a:solidFill>
                  <a:schemeClr val="lt1"/>
                </a:solidFil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944" name="Google Shape;944;p176"/>
          <p:cNvSpPr txBox="1"/>
          <p:nvPr>
            <p:ph idx="1" type="body"/>
          </p:nvPr>
        </p:nvSpPr>
        <p:spPr>
          <a:xfrm>
            <a:off x="5373689" y="1063231"/>
            <a:ext cx="2869800" cy="267600"/>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200"/>
              </a:spcBef>
              <a:spcAft>
                <a:spcPts val="0"/>
              </a:spcAft>
              <a:buClr>
                <a:schemeClr val="lt1"/>
              </a:buClr>
              <a:buSzPts val="1100"/>
              <a:buNone/>
              <a:defRPr sz="1100">
                <a:solidFill>
                  <a:schemeClr val="lt1"/>
                </a:solidFill>
              </a:defRPr>
            </a:lvl1pPr>
            <a:lvl2pPr indent="-317500" lvl="1" marL="914400" algn="l">
              <a:lnSpc>
                <a:spcPct val="100000"/>
              </a:lnSpc>
              <a:spcBef>
                <a:spcPts val="300"/>
              </a:spcBef>
              <a:spcAft>
                <a:spcPts val="0"/>
              </a:spcAft>
              <a:buClr>
                <a:schemeClr val="dk1"/>
              </a:buClr>
              <a:buSzPts val="1400"/>
              <a:buChar char="–"/>
              <a:defRPr/>
            </a:lvl2pPr>
            <a:lvl3pPr indent="-317500" lvl="2" marL="1371600" algn="l">
              <a:lnSpc>
                <a:spcPct val="100000"/>
              </a:lnSpc>
              <a:spcBef>
                <a:spcPts val="3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p:cSld name="13_Contents slide layout_1">
    <p:bg>
      <p:bgPr>
        <a:blipFill>
          <a:blip r:embed="rId2">
            <a:alphaModFix/>
          </a:blip>
          <a:stretch>
            <a:fillRect/>
          </a:stretch>
        </a:blipFill>
      </p:bgPr>
    </p:bg>
    <p:spTree>
      <p:nvGrpSpPr>
        <p:cNvPr id="113" name="Shape 113"/>
        <p:cNvGrpSpPr/>
        <p:nvPr/>
      </p:nvGrpSpPr>
      <p:grpSpPr>
        <a:xfrm>
          <a:off x="0" y="0"/>
          <a:ext cx="0" cy="0"/>
          <a:chOff x="0" y="0"/>
          <a:chExt cx="0" cy="0"/>
        </a:xfrm>
      </p:grpSpPr>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lide Divider - Plain">
  <p:cSld name="2_Slide Divider - Plain">
    <p:spTree>
      <p:nvGrpSpPr>
        <p:cNvPr id="945" name="Shape 945"/>
        <p:cNvGrpSpPr/>
        <p:nvPr/>
      </p:nvGrpSpPr>
      <p:grpSpPr>
        <a:xfrm>
          <a:off x="0" y="0"/>
          <a:ext cx="0" cy="0"/>
          <a:chOff x="0" y="0"/>
          <a:chExt cx="0" cy="0"/>
        </a:xfrm>
      </p:grpSpPr>
      <p:pic>
        <p:nvPicPr>
          <p:cNvPr id="946" name="Google Shape;946;p177"/>
          <p:cNvPicPr preferRelativeResize="0"/>
          <p:nvPr/>
        </p:nvPicPr>
        <p:blipFill rotWithShape="1">
          <a:blip r:embed="rId2">
            <a:alphaModFix/>
          </a:blip>
          <a:srcRect b="0" l="0" r="0" t="0"/>
          <a:stretch/>
        </p:blipFill>
        <p:spPr>
          <a:xfrm flipH="1" rot="10800000">
            <a:off x="4" y="-3"/>
            <a:ext cx="5470636" cy="2530365"/>
          </a:xfrm>
          <a:prstGeom prst="rect">
            <a:avLst/>
          </a:prstGeom>
          <a:noFill/>
          <a:ln>
            <a:noFill/>
          </a:ln>
        </p:spPr>
      </p:pic>
      <p:sp>
        <p:nvSpPr>
          <p:cNvPr id="947" name="Google Shape;947;p177"/>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948" name="Google Shape;948;p177"/>
          <p:cNvPicPr preferRelativeResize="0"/>
          <p:nvPr/>
        </p:nvPicPr>
        <p:blipFill rotWithShape="1">
          <a:blip r:embed="rId3">
            <a:alphaModFix/>
          </a:blip>
          <a:srcRect b="0" l="0" r="0" t="0"/>
          <a:stretch/>
        </p:blipFill>
        <p:spPr>
          <a:xfrm>
            <a:off x="7935236" y="4702262"/>
            <a:ext cx="1108841" cy="330222"/>
          </a:xfrm>
          <a:prstGeom prst="rect">
            <a:avLst/>
          </a:prstGeom>
          <a:noFill/>
          <a:ln>
            <a:noFill/>
          </a:ln>
        </p:spPr>
      </p:pic>
      <p:sp>
        <p:nvSpPr>
          <p:cNvPr id="949" name="Google Shape;949;p177"/>
          <p:cNvSpPr txBox="1"/>
          <p:nvPr>
            <p:ph type="title"/>
          </p:nvPr>
        </p:nvSpPr>
        <p:spPr>
          <a:xfrm>
            <a:off x="493417" y="397651"/>
            <a:ext cx="2920500" cy="4938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b="1">
                <a:solidFill>
                  <a:schemeClr val="lt1"/>
                </a:solidFil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950" name="Google Shape;950;p177"/>
          <p:cNvSpPr txBox="1"/>
          <p:nvPr>
            <p:ph idx="1" type="body"/>
          </p:nvPr>
        </p:nvSpPr>
        <p:spPr>
          <a:xfrm>
            <a:off x="534989" y="1312978"/>
            <a:ext cx="2869800" cy="267600"/>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200"/>
              </a:spcBef>
              <a:spcAft>
                <a:spcPts val="0"/>
              </a:spcAft>
              <a:buClr>
                <a:schemeClr val="lt1"/>
              </a:buClr>
              <a:buSzPts val="1100"/>
              <a:buNone/>
              <a:defRPr sz="1100">
                <a:solidFill>
                  <a:schemeClr val="lt1"/>
                </a:solidFill>
              </a:defRPr>
            </a:lvl1pPr>
            <a:lvl2pPr indent="-317500" lvl="1" marL="914400" algn="l">
              <a:lnSpc>
                <a:spcPct val="100000"/>
              </a:lnSpc>
              <a:spcBef>
                <a:spcPts val="300"/>
              </a:spcBef>
              <a:spcAft>
                <a:spcPts val="0"/>
              </a:spcAft>
              <a:buClr>
                <a:schemeClr val="dk1"/>
              </a:buClr>
              <a:buSzPts val="1400"/>
              <a:buChar char="–"/>
              <a:defRPr/>
            </a:lvl2pPr>
            <a:lvl3pPr indent="-317500" lvl="2" marL="1371600" algn="l">
              <a:lnSpc>
                <a:spcPct val="100000"/>
              </a:lnSpc>
              <a:spcBef>
                <a:spcPts val="3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951" name="Google Shape;951;p177"/>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952" name="Shape 952"/>
        <p:cNvGrpSpPr/>
        <p:nvPr/>
      </p:nvGrpSpPr>
      <p:grpSpPr>
        <a:xfrm>
          <a:off x="0" y="0"/>
          <a:ext cx="0" cy="0"/>
          <a:chOff x="0" y="0"/>
          <a:chExt cx="0" cy="0"/>
        </a:xfrm>
      </p:grpSpPr>
      <p:sp>
        <p:nvSpPr>
          <p:cNvPr id="953" name="Google Shape;953;p178"/>
          <p:cNvSpPr txBox="1"/>
          <p:nvPr>
            <p:ph idx="10" type="dt"/>
          </p:nvPr>
        </p:nvSpPr>
        <p:spPr>
          <a:xfrm>
            <a:off x="457200" y="4743453"/>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54" name="Google Shape;954;p178"/>
          <p:cNvSpPr txBox="1"/>
          <p:nvPr>
            <p:ph type="title"/>
          </p:nvPr>
        </p:nvSpPr>
        <p:spPr>
          <a:xfrm>
            <a:off x="457200" y="205979"/>
            <a:ext cx="8229600" cy="3597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955" name="Google Shape;955;p178"/>
          <p:cNvSpPr txBox="1"/>
          <p:nvPr>
            <p:ph idx="1" type="body"/>
          </p:nvPr>
        </p:nvSpPr>
        <p:spPr>
          <a:xfrm>
            <a:off x="457200" y="634366"/>
            <a:ext cx="8229600" cy="40680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300"/>
              </a:spcBef>
              <a:spcAft>
                <a:spcPts val="0"/>
              </a:spcAft>
              <a:buClr>
                <a:schemeClr val="dk1"/>
              </a:buClr>
              <a:buSzPts val="1400"/>
              <a:buChar char="•"/>
              <a:defRPr/>
            </a:lvl1pPr>
            <a:lvl2pPr indent="-317500" lvl="1" marL="914400" algn="l">
              <a:lnSpc>
                <a:spcPct val="100000"/>
              </a:lnSpc>
              <a:spcBef>
                <a:spcPts val="300"/>
              </a:spcBef>
              <a:spcAft>
                <a:spcPts val="0"/>
              </a:spcAft>
              <a:buClr>
                <a:schemeClr val="dk1"/>
              </a:buClr>
              <a:buSzPts val="1400"/>
              <a:buChar char="–"/>
              <a:defRPr/>
            </a:lvl2pPr>
            <a:lvl3pPr indent="-317500" lvl="2" marL="1371600" algn="l">
              <a:lnSpc>
                <a:spcPct val="100000"/>
              </a:lnSpc>
              <a:spcBef>
                <a:spcPts val="3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956" name="Google Shape;956;p178"/>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957" name="Google Shape;957;p178"/>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58" name="Shape 958"/>
        <p:cNvGrpSpPr/>
        <p:nvPr/>
      </p:nvGrpSpPr>
      <p:grpSpPr>
        <a:xfrm>
          <a:off x="0" y="0"/>
          <a:ext cx="0" cy="0"/>
          <a:chOff x="0" y="0"/>
          <a:chExt cx="0" cy="0"/>
        </a:xfrm>
      </p:grpSpPr>
      <p:sp>
        <p:nvSpPr>
          <p:cNvPr id="959" name="Google Shape;959;p179"/>
          <p:cNvSpPr txBox="1"/>
          <p:nvPr>
            <p:ph type="title"/>
          </p:nvPr>
        </p:nvSpPr>
        <p:spPr>
          <a:xfrm>
            <a:off x="457200" y="205979"/>
            <a:ext cx="8229600" cy="3942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960" name="Google Shape;960;p179"/>
          <p:cNvSpPr txBox="1"/>
          <p:nvPr>
            <p:ph idx="1" type="body"/>
          </p:nvPr>
        </p:nvSpPr>
        <p:spPr>
          <a:xfrm>
            <a:off x="457200" y="1200154"/>
            <a:ext cx="4038600" cy="3394500"/>
          </a:xfrm>
          <a:prstGeom prst="rect">
            <a:avLst/>
          </a:prstGeom>
          <a:noFill/>
          <a:ln>
            <a:noFill/>
          </a:ln>
        </p:spPr>
        <p:txBody>
          <a:bodyPr anchorCtr="0" anchor="t" bIns="34275" lIns="68575" spcFirstLastPara="1" rIns="68575" wrap="square" tIns="34275">
            <a:noAutofit/>
          </a:bodyPr>
          <a:lstStyle>
            <a:lvl1pPr indent="-342900" lvl="0" marL="457200" algn="l">
              <a:lnSpc>
                <a:spcPct val="100000"/>
              </a:lnSpc>
              <a:spcBef>
                <a:spcPts val="400"/>
              </a:spcBef>
              <a:spcAft>
                <a:spcPts val="0"/>
              </a:spcAft>
              <a:buClr>
                <a:schemeClr val="dk1"/>
              </a:buClr>
              <a:buSzPts val="1800"/>
              <a:buChar char="•"/>
              <a:defRPr sz="1800"/>
            </a:lvl1pPr>
            <a:lvl2pPr indent="-323850" lvl="1" marL="914400" algn="l">
              <a:lnSpc>
                <a:spcPct val="100000"/>
              </a:lnSpc>
              <a:spcBef>
                <a:spcPts val="300"/>
              </a:spcBef>
              <a:spcAft>
                <a:spcPts val="0"/>
              </a:spcAft>
              <a:buClr>
                <a:schemeClr val="dk1"/>
              </a:buClr>
              <a:buSzPts val="1500"/>
              <a:buChar char="–"/>
              <a:defRPr sz="1500"/>
            </a:lvl2pPr>
            <a:lvl3pPr indent="-317500" lvl="2" marL="1371600" algn="l">
              <a:lnSpc>
                <a:spcPct val="100000"/>
              </a:lnSpc>
              <a:spcBef>
                <a:spcPts val="300"/>
              </a:spcBef>
              <a:spcAft>
                <a:spcPts val="0"/>
              </a:spcAft>
              <a:buClr>
                <a:schemeClr val="dk1"/>
              </a:buClr>
              <a:buSzPts val="1400"/>
              <a:buChar char="•"/>
              <a:defRPr sz="1400"/>
            </a:lvl3pPr>
            <a:lvl4pPr indent="-304800" lvl="3" marL="1828800" algn="l">
              <a:lnSpc>
                <a:spcPct val="100000"/>
              </a:lnSpc>
              <a:spcBef>
                <a:spcPts val="200"/>
              </a:spcBef>
              <a:spcAft>
                <a:spcPts val="0"/>
              </a:spcAft>
              <a:buClr>
                <a:schemeClr val="dk1"/>
              </a:buClr>
              <a:buSzPts val="1200"/>
              <a:buChar char="–"/>
              <a:defRPr sz="1200"/>
            </a:lvl4pPr>
            <a:lvl5pPr indent="-304800" lvl="4" marL="2286000" algn="l">
              <a:lnSpc>
                <a:spcPct val="100000"/>
              </a:lnSpc>
              <a:spcBef>
                <a:spcPts val="200"/>
              </a:spcBef>
              <a:spcAft>
                <a:spcPts val="0"/>
              </a:spcAft>
              <a:buClr>
                <a:schemeClr val="dk1"/>
              </a:buClr>
              <a:buSzPts val="1200"/>
              <a:buChar char="»"/>
              <a:defRPr sz="1200"/>
            </a:lvl5pPr>
            <a:lvl6pPr indent="-317500" lvl="5" marL="2743200" algn="l">
              <a:lnSpc>
                <a:spcPct val="100000"/>
              </a:lnSpc>
              <a:spcBef>
                <a:spcPts val="300"/>
              </a:spcBef>
              <a:spcAft>
                <a:spcPts val="0"/>
              </a:spcAft>
              <a:buClr>
                <a:schemeClr val="dk1"/>
              </a:buClr>
              <a:buSzPts val="1400"/>
              <a:buChar char="•"/>
              <a:defRPr sz="1400"/>
            </a:lvl6pPr>
            <a:lvl7pPr indent="-317500" lvl="6" marL="3200400" algn="l">
              <a:lnSpc>
                <a:spcPct val="100000"/>
              </a:lnSpc>
              <a:spcBef>
                <a:spcPts val="300"/>
              </a:spcBef>
              <a:spcAft>
                <a:spcPts val="0"/>
              </a:spcAft>
              <a:buClr>
                <a:schemeClr val="dk1"/>
              </a:buClr>
              <a:buSzPts val="1400"/>
              <a:buChar char="•"/>
              <a:defRPr sz="1400"/>
            </a:lvl7pPr>
            <a:lvl8pPr indent="-317500" lvl="7" marL="3657600" algn="l">
              <a:lnSpc>
                <a:spcPct val="100000"/>
              </a:lnSpc>
              <a:spcBef>
                <a:spcPts val="300"/>
              </a:spcBef>
              <a:spcAft>
                <a:spcPts val="0"/>
              </a:spcAft>
              <a:buClr>
                <a:schemeClr val="dk1"/>
              </a:buClr>
              <a:buSzPts val="1400"/>
              <a:buChar char="•"/>
              <a:defRPr sz="1400"/>
            </a:lvl8pPr>
            <a:lvl9pPr indent="-317500" lvl="8" marL="4114800" algn="l">
              <a:lnSpc>
                <a:spcPct val="100000"/>
              </a:lnSpc>
              <a:spcBef>
                <a:spcPts val="300"/>
              </a:spcBef>
              <a:spcAft>
                <a:spcPts val="0"/>
              </a:spcAft>
              <a:buClr>
                <a:schemeClr val="dk1"/>
              </a:buClr>
              <a:buSzPts val="1400"/>
              <a:buChar char="•"/>
              <a:defRPr sz="1400"/>
            </a:lvl9pPr>
          </a:lstStyle>
          <a:p/>
        </p:txBody>
      </p:sp>
      <p:sp>
        <p:nvSpPr>
          <p:cNvPr id="961" name="Google Shape;961;p179"/>
          <p:cNvSpPr txBox="1"/>
          <p:nvPr>
            <p:ph idx="2" type="body"/>
          </p:nvPr>
        </p:nvSpPr>
        <p:spPr>
          <a:xfrm>
            <a:off x="4648200" y="1200154"/>
            <a:ext cx="4038600" cy="3394500"/>
          </a:xfrm>
          <a:prstGeom prst="rect">
            <a:avLst/>
          </a:prstGeom>
          <a:noFill/>
          <a:ln>
            <a:noFill/>
          </a:ln>
        </p:spPr>
        <p:txBody>
          <a:bodyPr anchorCtr="0" anchor="t" bIns="34275" lIns="68575" spcFirstLastPara="1" rIns="68575" wrap="square" tIns="34275">
            <a:noAutofit/>
          </a:bodyPr>
          <a:lstStyle>
            <a:lvl1pPr indent="-342900" lvl="0" marL="457200" algn="l">
              <a:lnSpc>
                <a:spcPct val="100000"/>
              </a:lnSpc>
              <a:spcBef>
                <a:spcPts val="400"/>
              </a:spcBef>
              <a:spcAft>
                <a:spcPts val="0"/>
              </a:spcAft>
              <a:buClr>
                <a:schemeClr val="dk1"/>
              </a:buClr>
              <a:buSzPts val="1800"/>
              <a:buChar char="•"/>
              <a:defRPr sz="1800"/>
            </a:lvl1pPr>
            <a:lvl2pPr indent="-323850" lvl="1" marL="914400" algn="l">
              <a:lnSpc>
                <a:spcPct val="100000"/>
              </a:lnSpc>
              <a:spcBef>
                <a:spcPts val="300"/>
              </a:spcBef>
              <a:spcAft>
                <a:spcPts val="0"/>
              </a:spcAft>
              <a:buClr>
                <a:schemeClr val="dk1"/>
              </a:buClr>
              <a:buSzPts val="1500"/>
              <a:buChar char="–"/>
              <a:defRPr sz="1500"/>
            </a:lvl2pPr>
            <a:lvl3pPr indent="-317500" lvl="2" marL="1371600" algn="l">
              <a:lnSpc>
                <a:spcPct val="100000"/>
              </a:lnSpc>
              <a:spcBef>
                <a:spcPts val="300"/>
              </a:spcBef>
              <a:spcAft>
                <a:spcPts val="0"/>
              </a:spcAft>
              <a:buClr>
                <a:schemeClr val="dk1"/>
              </a:buClr>
              <a:buSzPts val="1400"/>
              <a:buChar char="•"/>
              <a:defRPr sz="1400"/>
            </a:lvl3pPr>
            <a:lvl4pPr indent="-304800" lvl="3" marL="1828800" algn="l">
              <a:lnSpc>
                <a:spcPct val="100000"/>
              </a:lnSpc>
              <a:spcBef>
                <a:spcPts val="200"/>
              </a:spcBef>
              <a:spcAft>
                <a:spcPts val="0"/>
              </a:spcAft>
              <a:buClr>
                <a:schemeClr val="dk1"/>
              </a:buClr>
              <a:buSzPts val="1200"/>
              <a:buChar char="–"/>
              <a:defRPr sz="1200"/>
            </a:lvl4pPr>
            <a:lvl5pPr indent="-304800" lvl="4" marL="2286000" algn="l">
              <a:lnSpc>
                <a:spcPct val="100000"/>
              </a:lnSpc>
              <a:spcBef>
                <a:spcPts val="200"/>
              </a:spcBef>
              <a:spcAft>
                <a:spcPts val="0"/>
              </a:spcAft>
              <a:buClr>
                <a:schemeClr val="dk1"/>
              </a:buClr>
              <a:buSzPts val="1200"/>
              <a:buChar char="»"/>
              <a:defRPr sz="1200"/>
            </a:lvl5pPr>
            <a:lvl6pPr indent="-317500" lvl="5" marL="2743200" algn="l">
              <a:lnSpc>
                <a:spcPct val="100000"/>
              </a:lnSpc>
              <a:spcBef>
                <a:spcPts val="300"/>
              </a:spcBef>
              <a:spcAft>
                <a:spcPts val="0"/>
              </a:spcAft>
              <a:buClr>
                <a:schemeClr val="dk1"/>
              </a:buClr>
              <a:buSzPts val="1400"/>
              <a:buChar char="•"/>
              <a:defRPr sz="1400"/>
            </a:lvl6pPr>
            <a:lvl7pPr indent="-317500" lvl="6" marL="3200400" algn="l">
              <a:lnSpc>
                <a:spcPct val="100000"/>
              </a:lnSpc>
              <a:spcBef>
                <a:spcPts val="300"/>
              </a:spcBef>
              <a:spcAft>
                <a:spcPts val="0"/>
              </a:spcAft>
              <a:buClr>
                <a:schemeClr val="dk1"/>
              </a:buClr>
              <a:buSzPts val="1400"/>
              <a:buChar char="•"/>
              <a:defRPr sz="1400"/>
            </a:lvl7pPr>
            <a:lvl8pPr indent="-317500" lvl="7" marL="3657600" algn="l">
              <a:lnSpc>
                <a:spcPct val="100000"/>
              </a:lnSpc>
              <a:spcBef>
                <a:spcPts val="300"/>
              </a:spcBef>
              <a:spcAft>
                <a:spcPts val="0"/>
              </a:spcAft>
              <a:buClr>
                <a:schemeClr val="dk1"/>
              </a:buClr>
              <a:buSzPts val="1400"/>
              <a:buChar char="•"/>
              <a:defRPr sz="1400"/>
            </a:lvl8pPr>
            <a:lvl9pPr indent="-317500" lvl="8" marL="4114800" algn="l">
              <a:lnSpc>
                <a:spcPct val="100000"/>
              </a:lnSpc>
              <a:spcBef>
                <a:spcPts val="300"/>
              </a:spcBef>
              <a:spcAft>
                <a:spcPts val="0"/>
              </a:spcAft>
              <a:buClr>
                <a:schemeClr val="dk1"/>
              </a:buClr>
              <a:buSzPts val="1400"/>
              <a:buChar char="•"/>
              <a:defRPr sz="1400"/>
            </a:lvl9pPr>
          </a:lstStyle>
          <a:p/>
        </p:txBody>
      </p:sp>
      <p:sp>
        <p:nvSpPr>
          <p:cNvPr id="962" name="Google Shape;962;p179"/>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63" name="Google Shape;963;p179"/>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964" name="Google Shape;964;p179"/>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65" name="Shape 965"/>
        <p:cNvGrpSpPr/>
        <p:nvPr/>
      </p:nvGrpSpPr>
      <p:grpSpPr>
        <a:xfrm>
          <a:off x="0" y="0"/>
          <a:ext cx="0" cy="0"/>
          <a:chOff x="0" y="0"/>
          <a:chExt cx="0" cy="0"/>
        </a:xfrm>
      </p:grpSpPr>
      <p:sp>
        <p:nvSpPr>
          <p:cNvPr id="966" name="Google Shape;966;p180"/>
          <p:cNvSpPr txBox="1"/>
          <p:nvPr>
            <p:ph type="title"/>
          </p:nvPr>
        </p:nvSpPr>
        <p:spPr>
          <a:xfrm>
            <a:off x="457200" y="205979"/>
            <a:ext cx="8229600" cy="3942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967" name="Google Shape;967;p180"/>
          <p:cNvSpPr txBox="1"/>
          <p:nvPr>
            <p:ph idx="1" type="body"/>
          </p:nvPr>
        </p:nvSpPr>
        <p:spPr>
          <a:xfrm>
            <a:off x="457200" y="1151338"/>
            <a:ext cx="4040100" cy="480000"/>
          </a:xfrm>
          <a:prstGeom prst="rect">
            <a:avLst/>
          </a:prstGeom>
          <a:noFill/>
          <a:ln>
            <a:noFill/>
          </a:ln>
        </p:spPr>
        <p:txBody>
          <a:bodyPr anchorCtr="0" anchor="b" bIns="34275" lIns="68575" spcFirstLastPara="1" rIns="68575" wrap="square" tIns="34275">
            <a:noAutofit/>
          </a:bodyPr>
          <a:lstStyle>
            <a:lvl1pPr indent="-228600" lvl="0" marL="457200" algn="l">
              <a:lnSpc>
                <a:spcPct val="100000"/>
              </a:lnSpc>
              <a:spcBef>
                <a:spcPts val="400"/>
              </a:spcBef>
              <a:spcAft>
                <a:spcPts val="0"/>
              </a:spcAft>
              <a:buClr>
                <a:schemeClr val="dk1"/>
              </a:buClr>
              <a:buSzPts val="1800"/>
              <a:buNone/>
              <a:defRPr b="1" sz="1800"/>
            </a:lvl1pPr>
            <a:lvl2pPr indent="-228600" lvl="1" marL="914400" algn="l">
              <a:lnSpc>
                <a:spcPct val="100000"/>
              </a:lnSpc>
              <a:spcBef>
                <a:spcPts val="300"/>
              </a:spcBef>
              <a:spcAft>
                <a:spcPts val="0"/>
              </a:spcAft>
              <a:buClr>
                <a:schemeClr val="dk1"/>
              </a:buClr>
              <a:buSzPts val="1500"/>
              <a:buNone/>
              <a:defRPr b="1" sz="1500"/>
            </a:lvl2pPr>
            <a:lvl3pPr indent="-228600" lvl="2" marL="1371600" algn="l">
              <a:lnSpc>
                <a:spcPct val="100000"/>
              </a:lnSpc>
              <a:spcBef>
                <a:spcPts val="300"/>
              </a:spcBef>
              <a:spcAft>
                <a:spcPts val="0"/>
              </a:spcAft>
              <a:buClr>
                <a:schemeClr val="dk1"/>
              </a:buClr>
              <a:buSzPts val="1400"/>
              <a:buNone/>
              <a:defRPr b="1" sz="1400"/>
            </a:lvl3pPr>
            <a:lvl4pPr indent="-228600" lvl="3" marL="1828800" algn="l">
              <a:lnSpc>
                <a:spcPct val="100000"/>
              </a:lnSpc>
              <a:spcBef>
                <a:spcPts val="200"/>
              </a:spcBef>
              <a:spcAft>
                <a:spcPts val="0"/>
              </a:spcAft>
              <a:buClr>
                <a:schemeClr val="dk1"/>
              </a:buClr>
              <a:buSzPts val="1200"/>
              <a:buNone/>
              <a:defRPr b="1" sz="1200"/>
            </a:lvl4pPr>
            <a:lvl5pPr indent="-228600" lvl="4" marL="2286000" algn="l">
              <a:lnSpc>
                <a:spcPct val="100000"/>
              </a:lnSpc>
              <a:spcBef>
                <a:spcPts val="200"/>
              </a:spcBef>
              <a:spcAft>
                <a:spcPts val="0"/>
              </a:spcAft>
              <a:buClr>
                <a:schemeClr val="dk1"/>
              </a:buClr>
              <a:buSzPts val="1200"/>
              <a:buNone/>
              <a:defRPr b="1" sz="1200"/>
            </a:lvl5pPr>
            <a:lvl6pPr indent="-228600" lvl="5" marL="2743200" algn="l">
              <a:lnSpc>
                <a:spcPct val="100000"/>
              </a:lnSpc>
              <a:spcBef>
                <a:spcPts val="200"/>
              </a:spcBef>
              <a:spcAft>
                <a:spcPts val="0"/>
              </a:spcAft>
              <a:buClr>
                <a:schemeClr val="dk1"/>
              </a:buClr>
              <a:buSzPts val="1200"/>
              <a:buNone/>
              <a:defRPr b="1" sz="1200"/>
            </a:lvl6pPr>
            <a:lvl7pPr indent="-228600" lvl="6" marL="3200400" algn="l">
              <a:lnSpc>
                <a:spcPct val="100000"/>
              </a:lnSpc>
              <a:spcBef>
                <a:spcPts val="200"/>
              </a:spcBef>
              <a:spcAft>
                <a:spcPts val="0"/>
              </a:spcAft>
              <a:buClr>
                <a:schemeClr val="dk1"/>
              </a:buClr>
              <a:buSzPts val="1200"/>
              <a:buNone/>
              <a:defRPr b="1" sz="1200"/>
            </a:lvl7pPr>
            <a:lvl8pPr indent="-228600" lvl="7" marL="3657600" algn="l">
              <a:lnSpc>
                <a:spcPct val="100000"/>
              </a:lnSpc>
              <a:spcBef>
                <a:spcPts val="200"/>
              </a:spcBef>
              <a:spcAft>
                <a:spcPts val="0"/>
              </a:spcAft>
              <a:buClr>
                <a:schemeClr val="dk1"/>
              </a:buClr>
              <a:buSzPts val="1200"/>
              <a:buNone/>
              <a:defRPr b="1" sz="1200"/>
            </a:lvl8pPr>
            <a:lvl9pPr indent="-228600" lvl="8" marL="4114800" algn="l">
              <a:lnSpc>
                <a:spcPct val="100000"/>
              </a:lnSpc>
              <a:spcBef>
                <a:spcPts val="200"/>
              </a:spcBef>
              <a:spcAft>
                <a:spcPts val="0"/>
              </a:spcAft>
              <a:buClr>
                <a:schemeClr val="dk1"/>
              </a:buClr>
              <a:buSzPts val="1200"/>
              <a:buNone/>
              <a:defRPr b="1" sz="1200"/>
            </a:lvl9pPr>
          </a:lstStyle>
          <a:p/>
        </p:txBody>
      </p:sp>
      <p:sp>
        <p:nvSpPr>
          <p:cNvPr id="968" name="Google Shape;968;p180"/>
          <p:cNvSpPr txBox="1"/>
          <p:nvPr>
            <p:ph idx="2" type="body"/>
          </p:nvPr>
        </p:nvSpPr>
        <p:spPr>
          <a:xfrm>
            <a:off x="457200" y="1631156"/>
            <a:ext cx="4040100" cy="2963400"/>
          </a:xfrm>
          <a:prstGeom prst="rect">
            <a:avLst/>
          </a:prstGeom>
          <a:noFill/>
          <a:ln>
            <a:noFill/>
          </a:ln>
        </p:spPr>
        <p:txBody>
          <a:bodyPr anchorCtr="0" anchor="t" bIns="34275" lIns="68575" spcFirstLastPara="1" rIns="68575" wrap="square" tIns="34275">
            <a:noAutofit/>
          </a:bodyPr>
          <a:lstStyle>
            <a:lvl1pPr indent="-342900" lvl="0" marL="457200" algn="l">
              <a:lnSpc>
                <a:spcPct val="100000"/>
              </a:lnSpc>
              <a:spcBef>
                <a:spcPts val="400"/>
              </a:spcBef>
              <a:spcAft>
                <a:spcPts val="0"/>
              </a:spcAft>
              <a:buClr>
                <a:schemeClr val="dk1"/>
              </a:buClr>
              <a:buSzPts val="1800"/>
              <a:buChar char="•"/>
              <a:defRPr sz="1800"/>
            </a:lvl1pPr>
            <a:lvl2pPr indent="-323850" lvl="1" marL="914400" algn="l">
              <a:lnSpc>
                <a:spcPct val="100000"/>
              </a:lnSpc>
              <a:spcBef>
                <a:spcPts val="300"/>
              </a:spcBef>
              <a:spcAft>
                <a:spcPts val="0"/>
              </a:spcAft>
              <a:buClr>
                <a:schemeClr val="dk1"/>
              </a:buClr>
              <a:buSzPts val="1500"/>
              <a:buChar char="–"/>
              <a:defRPr sz="1500"/>
            </a:lvl2pPr>
            <a:lvl3pPr indent="-317500" lvl="2" marL="1371600" algn="l">
              <a:lnSpc>
                <a:spcPct val="100000"/>
              </a:lnSpc>
              <a:spcBef>
                <a:spcPts val="300"/>
              </a:spcBef>
              <a:spcAft>
                <a:spcPts val="0"/>
              </a:spcAft>
              <a:buClr>
                <a:schemeClr val="dk1"/>
              </a:buClr>
              <a:buSzPts val="1400"/>
              <a:buChar char="•"/>
              <a:defRPr sz="1400"/>
            </a:lvl3pPr>
            <a:lvl4pPr indent="-304800" lvl="3" marL="1828800" algn="l">
              <a:lnSpc>
                <a:spcPct val="100000"/>
              </a:lnSpc>
              <a:spcBef>
                <a:spcPts val="200"/>
              </a:spcBef>
              <a:spcAft>
                <a:spcPts val="0"/>
              </a:spcAft>
              <a:buClr>
                <a:schemeClr val="dk1"/>
              </a:buClr>
              <a:buSzPts val="1200"/>
              <a:buChar char="–"/>
              <a:defRPr sz="1200"/>
            </a:lvl4pPr>
            <a:lvl5pPr indent="-304800" lvl="4" marL="2286000" algn="l">
              <a:lnSpc>
                <a:spcPct val="100000"/>
              </a:lnSpc>
              <a:spcBef>
                <a:spcPts val="200"/>
              </a:spcBef>
              <a:spcAft>
                <a:spcPts val="0"/>
              </a:spcAft>
              <a:buClr>
                <a:schemeClr val="dk1"/>
              </a:buClr>
              <a:buSzPts val="1200"/>
              <a:buChar char="»"/>
              <a:defRPr sz="1200"/>
            </a:lvl5pPr>
            <a:lvl6pPr indent="-304800" lvl="5" marL="2743200" algn="l">
              <a:lnSpc>
                <a:spcPct val="100000"/>
              </a:lnSpc>
              <a:spcBef>
                <a:spcPts val="200"/>
              </a:spcBef>
              <a:spcAft>
                <a:spcPts val="0"/>
              </a:spcAft>
              <a:buClr>
                <a:schemeClr val="dk1"/>
              </a:buClr>
              <a:buSzPts val="1200"/>
              <a:buChar char="•"/>
              <a:defRPr sz="1200"/>
            </a:lvl6pPr>
            <a:lvl7pPr indent="-304800" lvl="6" marL="3200400" algn="l">
              <a:lnSpc>
                <a:spcPct val="100000"/>
              </a:lnSpc>
              <a:spcBef>
                <a:spcPts val="200"/>
              </a:spcBef>
              <a:spcAft>
                <a:spcPts val="0"/>
              </a:spcAft>
              <a:buClr>
                <a:schemeClr val="dk1"/>
              </a:buClr>
              <a:buSzPts val="1200"/>
              <a:buChar char="•"/>
              <a:defRPr sz="1200"/>
            </a:lvl7pPr>
            <a:lvl8pPr indent="-304800" lvl="7" marL="3657600" algn="l">
              <a:lnSpc>
                <a:spcPct val="100000"/>
              </a:lnSpc>
              <a:spcBef>
                <a:spcPts val="200"/>
              </a:spcBef>
              <a:spcAft>
                <a:spcPts val="0"/>
              </a:spcAft>
              <a:buClr>
                <a:schemeClr val="dk1"/>
              </a:buClr>
              <a:buSzPts val="1200"/>
              <a:buChar char="•"/>
              <a:defRPr sz="1200"/>
            </a:lvl8pPr>
            <a:lvl9pPr indent="-304800" lvl="8" marL="4114800" algn="l">
              <a:lnSpc>
                <a:spcPct val="100000"/>
              </a:lnSpc>
              <a:spcBef>
                <a:spcPts val="200"/>
              </a:spcBef>
              <a:spcAft>
                <a:spcPts val="0"/>
              </a:spcAft>
              <a:buClr>
                <a:schemeClr val="dk1"/>
              </a:buClr>
              <a:buSzPts val="1200"/>
              <a:buChar char="•"/>
              <a:defRPr sz="1200"/>
            </a:lvl9pPr>
          </a:lstStyle>
          <a:p/>
        </p:txBody>
      </p:sp>
      <p:sp>
        <p:nvSpPr>
          <p:cNvPr id="969" name="Google Shape;969;p180"/>
          <p:cNvSpPr txBox="1"/>
          <p:nvPr>
            <p:ph idx="3" type="body"/>
          </p:nvPr>
        </p:nvSpPr>
        <p:spPr>
          <a:xfrm>
            <a:off x="4645030" y="1151338"/>
            <a:ext cx="4041600" cy="480000"/>
          </a:xfrm>
          <a:prstGeom prst="rect">
            <a:avLst/>
          </a:prstGeom>
          <a:noFill/>
          <a:ln>
            <a:noFill/>
          </a:ln>
        </p:spPr>
        <p:txBody>
          <a:bodyPr anchorCtr="0" anchor="b" bIns="34275" lIns="68575" spcFirstLastPara="1" rIns="68575" wrap="square" tIns="34275">
            <a:noAutofit/>
          </a:bodyPr>
          <a:lstStyle>
            <a:lvl1pPr indent="-228600" lvl="0" marL="457200" algn="l">
              <a:lnSpc>
                <a:spcPct val="100000"/>
              </a:lnSpc>
              <a:spcBef>
                <a:spcPts val="400"/>
              </a:spcBef>
              <a:spcAft>
                <a:spcPts val="0"/>
              </a:spcAft>
              <a:buClr>
                <a:schemeClr val="dk1"/>
              </a:buClr>
              <a:buSzPts val="1800"/>
              <a:buNone/>
              <a:defRPr b="1" sz="1800"/>
            </a:lvl1pPr>
            <a:lvl2pPr indent="-228600" lvl="1" marL="914400" algn="l">
              <a:lnSpc>
                <a:spcPct val="100000"/>
              </a:lnSpc>
              <a:spcBef>
                <a:spcPts val="300"/>
              </a:spcBef>
              <a:spcAft>
                <a:spcPts val="0"/>
              </a:spcAft>
              <a:buClr>
                <a:schemeClr val="dk1"/>
              </a:buClr>
              <a:buSzPts val="1500"/>
              <a:buNone/>
              <a:defRPr b="1" sz="1500"/>
            </a:lvl2pPr>
            <a:lvl3pPr indent="-228600" lvl="2" marL="1371600" algn="l">
              <a:lnSpc>
                <a:spcPct val="100000"/>
              </a:lnSpc>
              <a:spcBef>
                <a:spcPts val="300"/>
              </a:spcBef>
              <a:spcAft>
                <a:spcPts val="0"/>
              </a:spcAft>
              <a:buClr>
                <a:schemeClr val="dk1"/>
              </a:buClr>
              <a:buSzPts val="1400"/>
              <a:buNone/>
              <a:defRPr b="1" sz="1400"/>
            </a:lvl3pPr>
            <a:lvl4pPr indent="-228600" lvl="3" marL="1828800" algn="l">
              <a:lnSpc>
                <a:spcPct val="100000"/>
              </a:lnSpc>
              <a:spcBef>
                <a:spcPts val="200"/>
              </a:spcBef>
              <a:spcAft>
                <a:spcPts val="0"/>
              </a:spcAft>
              <a:buClr>
                <a:schemeClr val="dk1"/>
              </a:buClr>
              <a:buSzPts val="1200"/>
              <a:buNone/>
              <a:defRPr b="1" sz="1200"/>
            </a:lvl4pPr>
            <a:lvl5pPr indent="-228600" lvl="4" marL="2286000" algn="l">
              <a:lnSpc>
                <a:spcPct val="100000"/>
              </a:lnSpc>
              <a:spcBef>
                <a:spcPts val="200"/>
              </a:spcBef>
              <a:spcAft>
                <a:spcPts val="0"/>
              </a:spcAft>
              <a:buClr>
                <a:schemeClr val="dk1"/>
              </a:buClr>
              <a:buSzPts val="1200"/>
              <a:buNone/>
              <a:defRPr b="1" sz="1200"/>
            </a:lvl5pPr>
            <a:lvl6pPr indent="-228600" lvl="5" marL="2743200" algn="l">
              <a:lnSpc>
                <a:spcPct val="100000"/>
              </a:lnSpc>
              <a:spcBef>
                <a:spcPts val="200"/>
              </a:spcBef>
              <a:spcAft>
                <a:spcPts val="0"/>
              </a:spcAft>
              <a:buClr>
                <a:schemeClr val="dk1"/>
              </a:buClr>
              <a:buSzPts val="1200"/>
              <a:buNone/>
              <a:defRPr b="1" sz="1200"/>
            </a:lvl6pPr>
            <a:lvl7pPr indent="-228600" lvl="6" marL="3200400" algn="l">
              <a:lnSpc>
                <a:spcPct val="100000"/>
              </a:lnSpc>
              <a:spcBef>
                <a:spcPts val="200"/>
              </a:spcBef>
              <a:spcAft>
                <a:spcPts val="0"/>
              </a:spcAft>
              <a:buClr>
                <a:schemeClr val="dk1"/>
              </a:buClr>
              <a:buSzPts val="1200"/>
              <a:buNone/>
              <a:defRPr b="1" sz="1200"/>
            </a:lvl7pPr>
            <a:lvl8pPr indent="-228600" lvl="7" marL="3657600" algn="l">
              <a:lnSpc>
                <a:spcPct val="100000"/>
              </a:lnSpc>
              <a:spcBef>
                <a:spcPts val="200"/>
              </a:spcBef>
              <a:spcAft>
                <a:spcPts val="0"/>
              </a:spcAft>
              <a:buClr>
                <a:schemeClr val="dk1"/>
              </a:buClr>
              <a:buSzPts val="1200"/>
              <a:buNone/>
              <a:defRPr b="1" sz="1200"/>
            </a:lvl8pPr>
            <a:lvl9pPr indent="-228600" lvl="8" marL="4114800" algn="l">
              <a:lnSpc>
                <a:spcPct val="100000"/>
              </a:lnSpc>
              <a:spcBef>
                <a:spcPts val="200"/>
              </a:spcBef>
              <a:spcAft>
                <a:spcPts val="0"/>
              </a:spcAft>
              <a:buClr>
                <a:schemeClr val="dk1"/>
              </a:buClr>
              <a:buSzPts val="1200"/>
              <a:buNone/>
              <a:defRPr b="1" sz="1200"/>
            </a:lvl9pPr>
          </a:lstStyle>
          <a:p/>
        </p:txBody>
      </p:sp>
      <p:sp>
        <p:nvSpPr>
          <p:cNvPr id="970" name="Google Shape;970;p180"/>
          <p:cNvSpPr txBox="1"/>
          <p:nvPr>
            <p:ph idx="4" type="body"/>
          </p:nvPr>
        </p:nvSpPr>
        <p:spPr>
          <a:xfrm>
            <a:off x="4645030" y="1631156"/>
            <a:ext cx="4041600" cy="2963400"/>
          </a:xfrm>
          <a:prstGeom prst="rect">
            <a:avLst/>
          </a:prstGeom>
          <a:noFill/>
          <a:ln>
            <a:noFill/>
          </a:ln>
        </p:spPr>
        <p:txBody>
          <a:bodyPr anchorCtr="0" anchor="t" bIns="34275" lIns="68575" spcFirstLastPara="1" rIns="68575" wrap="square" tIns="34275">
            <a:noAutofit/>
          </a:bodyPr>
          <a:lstStyle>
            <a:lvl1pPr indent="-342900" lvl="0" marL="457200" algn="l">
              <a:lnSpc>
                <a:spcPct val="100000"/>
              </a:lnSpc>
              <a:spcBef>
                <a:spcPts val="400"/>
              </a:spcBef>
              <a:spcAft>
                <a:spcPts val="0"/>
              </a:spcAft>
              <a:buClr>
                <a:schemeClr val="dk1"/>
              </a:buClr>
              <a:buSzPts val="1800"/>
              <a:buChar char="•"/>
              <a:defRPr sz="1800"/>
            </a:lvl1pPr>
            <a:lvl2pPr indent="-323850" lvl="1" marL="914400" algn="l">
              <a:lnSpc>
                <a:spcPct val="100000"/>
              </a:lnSpc>
              <a:spcBef>
                <a:spcPts val="300"/>
              </a:spcBef>
              <a:spcAft>
                <a:spcPts val="0"/>
              </a:spcAft>
              <a:buClr>
                <a:schemeClr val="dk1"/>
              </a:buClr>
              <a:buSzPts val="1500"/>
              <a:buChar char="–"/>
              <a:defRPr sz="1500"/>
            </a:lvl2pPr>
            <a:lvl3pPr indent="-317500" lvl="2" marL="1371600" algn="l">
              <a:lnSpc>
                <a:spcPct val="100000"/>
              </a:lnSpc>
              <a:spcBef>
                <a:spcPts val="300"/>
              </a:spcBef>
              <a:spcAft>
                <a:spcPts val="0"/>
              </a:spcAft>
              <a:buClr>
                <a:schemeClr val="dk1"/>
              </a:buClr>
              <a:buSzPts val="1400"/>
              <a:buChar char="•"/>
              <a:defRPr sz="1400"/>
            </a:lvl3pPr>
            <a:lvl4pPr indent="-304800" lvl="3" marL="1828800" algn="l">
              <a:lnSpc>
                <a:spcPct val="100000"/>
              </a:lnSpc>
              <a:spcBef>
                <a:spcPts val="200"/>
              </a:spcBef>
              <a:spcAft>
                <a:spcPts val="0"/>
              </a:spcAft>
              <a:buClr>
                <a:schemeClr val="dk1"/>
              </a:buClr>
              <a:buSzPts val="1200"/>
              <a:buChar char="–"/>
              <a:defRPr sz="1200"/>
            </a:lvl4pPr>
            <a:lvl5pPr indent="-304800" lvl="4" marL="2286000" algn="l">
              <a:lnSpc>
                <a:spcPct val="100000"/>
              </a:lnSpc>
              <a:spcBef>
                <a:spcPts val="200"/>
              </a:spcBef>
              <a:spcAft>
                <a:spcPts val="0"/>
              </a:spcAft>
              <a:buClr>
                <a:schemeClr val="dk1"/>
              </a:buClr>
              <a:buSzPts val="1200"/>
              <a:buChar char="»"/>
              <a:defRPr sz="1200"/>
            </a:lvl5pPr>
            <a:lvl6pPr indent="-304800" lvl="5" marL="2743200" algn="l">
              <a:lnSpc>
                <a:spcPct val="100000"/>
              </a:lnSpc>
              <a:spcBef>
                <a:spcPts val="200"/>
              </a:spcBef>
              <a:spcAft>
                <a:spcPts val="0"/>
              </a:spcAft>
              <a:buClr>
                <a:schemeClr val="dk1"/>
              </a:buClr>
              <a:buSzPts val="1200"/>
              <a:buChar char="•"/>
              <a:defRPr sz="1200"/>
            </a:lvl6pPr>
            <a:lvl7pPr indent="-304800" lvl="6" marL="3200400" algn="l">
              <a:lnSpc>
                <a:spcPct val="100000"/>
              </a:lnSpc>
              <a:spcBef>
                <a:spcPts val="200"/>
              </a:spcBef>
              <a:spcAft>
                <a:spcPts val="0"/>
              </a:spcAft>
              <a:buClr>
                <a:schemeClr val="dk1"/>
              </a:buClr>
              <a:buSzPts val="1200"/>
              <a:buChar char="•"/>
              <a:defRPr sz="1200"/>
            </a:lvl7pPr>
            <a:lvl8pPr indent="-304800" lvl="7" marL="3657600" algn="l">
              <a:lnSpc>
                <a:spcPct val="100000"/>
              </a:lnSpc>
              <a:spcBef>
                <a:spcPts val="200"/>
              </a:spcBef>
              <a:spcAft>
                <a:spcPts val="0"/>
              </a:spcAft>
              <a:buClr>
                <a:schemeClr val="dk1"/>
              </a:buClr>
              <a:buSzPts val="1200"/>
              <a:buChar char="•"/>
              <a:defRPr sz="1200"/>
            </a:lvl8pPr>
            <a:lvl9pPr indent="-304800" lvl="8" marL="4114800" algn="l">
              <a:lnSpc>
                <a:spcPct val="100000"/>
              </a:lnSpc>
              <a:spcBef>
                <a:spcPts val="200"/>
              </a:spcBef>
              <a:spcAft>
                <a:spcPts val="0"/>
              </a:spcAft>
              <a:buClr>
                <a:schemeClr val="dk1"/>
              </a:buClr>
              <a:buSzPts val="1200"/>
              <a:buChar char="•"/>
              <a:defRPr sz="1200"/>
            </a:lvl9pPr>
          </a:lstStyle>
          <a:p/>
        </p:txBody>
      </p:sp>
      <p:sp>
        <p:nvSpPr>
          <p:cNvPr id="971" name="Google Shape;971;p180"/>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72" name="Google Shape;972;p180"/>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973" name="Google Shape;973;p180"/>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74" name="Shape 974"/>
        <p:cNvGrpSpPr/>
        <p:nvPr/>
      </p:nvGrpSpPr>
      <p:grpSpPr>
        <a:xfrm>
          <a:off x="0" y="0"/>
          <a:ext cx="0" cy="0"/>
          <a:chOff x="0" y="0"/>
          <a:chExt cx="0" cy="0"/>
        </a:xfrm>
      </p:grpSpPr>
      <p:sp>
        <p:nvSpPr>
          <p:cNvPr id="975" name="Google Shape;975;p181"/>
          <p:cNvSpPr txBox="1"/>
          <p:nvPr>
            <p:ph type="title"/>
          </p:nvPr>
        </p:nvSpPr>
        <p:spPr>
          <a:xfrm>
            <a:off x="457205" y="204790"/>
            <a:ext cx="3008400" cy="8718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SzPts val="1100"/>
              <a:buNone/>
              <a:defRPr b="1" sz="1800"/>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976" name="Google Shape;976;p181"/>
          <p:cNvSpPr txBox="1"/>
          <p:nvPr>
            <p:ph idx="1" type="body"/>
          </p:nvPr>
        </p:nvSpPr>
        <p:spPr>
          <a:xfrm>
            <a:off x="3575050" y="204793"/>
            <a:ext cx="5111700" cy="4389900"/>
          </a:xfrm>
          <a:prstGeom prst="rect">
            <a:avLst/>
          </a:prstGeom>
          <a:noFill/>
          <a:ln>
            <a:noFill/>
          </a:ln>
        </p:spPr>
        <p:txBody>
          <a:bodyPr anchorCtr="0" anchor="t" bIns="34275" lIns="68575" spcFirstLastPara="1" rIns="68575" wrap="square" tIns="34275">
            <a:noAutofit/>
          </a:bodyPr>
          <a:lstStyle>
            <a:lvl1pPr indent="-342900" lvl="0" marL="457200" algn="l">
              <a:lnSpc>
                <a:spcPct val="100000"/>
              </a:lnSpc>
              <a:spcBef>
                <a:spcPts val="400"/>
              </a:spcBef>
              <a:spcAft>
                <a:spcPts val="0"/>
              </a:spcAft>
              <a:buClr>
                <a:schemeClr val="dk1"/>
              </a:buClr>
              <a:buSzPts val="1800"/>
              <a:buChar char="•"/>
              <a:defRPr sz="1800"/>
            </a:lvl1pPr>
            <a:lvl2pPr indent="-323850" lvl="1" marL="914400" algn="l">
              <a:lnSpc>
                <a:spcPct val="100000"/>
              </a:lnSpc>
              <a:spcBef>
                <a:spcPts val="300"/>
              </a:spcBef>
              <a:spcAft>
                <a:spcPts val="0"/>
              </a:spcAft>
              <a:buClr>
                <a:schemeClr val="dk1"/>
              </a:buClr>
              <a:buSzPts val="1500"/>
              <a:buChar char="–"/>
              <a:defRPr sz="1500"/>
            </a:lvl2pPr>
            <a:lvl3pPr indent="-317500" lvl="2" marL="1371600" algn="l">
              <a:lnSpc>
                <a:spcPct val="100000"/>
              </a:lnSpc>
              <a:spcBef>
                <a:spcPts val="300"/>
              </a:spcBef>
              <a:spcAft>
                <a:spcPts val="0"/>
              </a:spcAft>
              <a:buClr>
                <a:schemeClr val="dk1"/>
              </a:buClr>
              <a:buSzPts val="1400"/>
              <a:buChar char="•"/>
              <a:defRPr sz="1400"/>
            </a:lvl3pPr>
            <a:lvl4pPr indent="-304800" lvl="3" marL="1828800" algn="l">
              <a:lnSpc>
                <a:spcPct val="100000"/>
              </a:lnSpc>
              <a:spcBef>
                <a:spcPts val="200"/>
              </a:spcBef>
              <a:spcAft>
                <a:spcPts val="0"/>
              </a:spcAft>
              <a:buClr>
                <a:schemeClr val="dk1"/>
              </a:buClr>
              <a:buSzPts val="1200"/>
              <a:buChar char="–"/>
              <a:defRPr sz="1200"/>
            </a:lvl4pPr>
            <a:lvl5pPr indent="-304800" lvl="4" marL="2286000" algn="l">
              <a:lnSpc>
                <a:spcPct val="100000"/>
              </a:lnSpc>
              <a:spcBef>
                <a:spcPts val="200"/>
              </a:spcBef>
              <a:spcAft>
                <a:spcPts val="0"/>
              </a:spcAft>
              <a:buClr>
                <a:schemeClr val="dk1"/>
              </a:buClr>
              <a:buSzPts val="1200"/>
              <a:buChar char="»"/>
              <a:defRPr sz="1200"/>
            </a:lvl5pPr>
            <a:lvl6pPr indent="-323850" lvl="5" marL="2743200" algn="l">
              <a:lnSpc>
                <a:spcPct val="100000"/>
              </a:lnSpc>
              <a:spcBef>
                <a:spcPts val="300"/>
              </a:spcBef>
              <a:spcAft>
                <a:spcPts val="0"/>
              </a:spcAft>
              <a:buClr>
                <a:schemeClr val="dk1"/>
              </a:buClr>
              <a:buSzPts val="1500"/>
              <a:buChar char="•"/>
              <a:defRPr sz="1500"/>
            </a:lvl6pPr>
            <a:lvl7pPr indent="-323850" lvl="6" marL="3200400" algn="l">
              <a:lnSpc>
                <a:spcPct val="100000"/>
              </a:lnSpc>
              <a:spcBef>
                <a:spcPts val="300"/>
              </a:spcBef>
              <a:spcAft>
                <a:spcPts val="0"/>
              </a:spcAft>
              <a:buClr>
                <a:schemeClr val="dk1"/>
              </a:buClr>
              <a:buSzPts val="1500"/>
              <a:buChar char="•"/>
              <a:defRPr sz="1500"/>
            </a:lvl7pPr>
            <a:lvl8pPr indent="-323850" lvl="7" marL="3657600" algn="l">
              <a:lnSpc>
                <a:spcPct val="100000"/>
              </a:lnSpc>
              <a:spcBef>
                <a:spcPts val="300"/>
              </a:spcBef>
              <a:spcAft>
                <a:spcPts val="0"/>
              </a:spcAft>
              <a:buClr>
                <a:schemeClr val="dk1"/>
              </a:buClr>
              <a:buSzPts val="1500"/>
              <a:buChar char="•"/>
              <a:defRPr sz="1500"/>
            </a:lvl8pPr>
            <a:lvl9pPr indent="-323850" lvl="8" marL="4114800" algn="l">
              <a:lnSpc>
                <a:spcPct val="100000"/>
              </a:lnSpc>
              <a:spcBef>
                <a:spcPts val="300"/>
              </a:spcBef>
              <a:spcAft>
                <a:spcPts val="0"/>
              </a:spcAft>
              <a:buClr>
                <a:schemeClr val="dk1"/>
              </a:buClr>
              <a:buSzPts val="1500"/>
              <a:buChar char="•"/>
              <a:defRPr sz="1500"/>
            </a:lvl9pPr>
          </a:lstStyle>
          <a:p/>
        </p:txBody>
      </p:sp>
      <p:sp>
        <p:nvSpPr>
          <p:cNvPr id="977" name="Google Shape;977;p181"/>
          <p:cNvSpPr txBox="1"/>
          <p:nvPr>
            <p:ph idx="2" type="body"/>
          </p:nvPr>
        </p:nvSpPr>
        <p:spPr>
          <a:xfrm>
            <a:off x="457205" y="1076328"/>
            <a:ext cx="3008400" cy="3518400"/>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200"/>
              </a:spcBef>
              <a:spcAft>
                <a:spcPts val="0"/>
              </a:spcAft>
              <a:buClr>
                <a:schemeClr val="dk1"/>
              </a:buClr>
              <a:buSzPts val="1100"/>
              <a:buNone/>
              <a:defRPr sz="1100"/>
            </a:lvl1pPr>
            <a:lvl2pPr indent="-228600" lvl="1" marL="914400" algn="l">
              <a:lnSpc>
                <a:spcPct val="100000"/>
              </a:lnSpc>
              <a:spcBef>
                <a:spcPts val="200"/>
              </a:spcBef>
              <a:spcAft>
                <a:spcPts val="0"/>
              </a:spcAft>
              <a:buClr>
                <a:schemeClr val="dk1"/>
              </a:buClr>
              <a:buSzPts val="900"/>
              <a:buNone/>
              <a:defRPr sz="900"/>
            </a:lvl2pPr>
            <a:lvl3pPr indent="-228600" lvl="2" marL="1371600" algn="l">
              <a:lnSpc>
                <a:spcPct val="100000"/>
              </a:lnSpc>
              <a:spcBef>
                <a:spcPts val="200"/>
              </a:spcBef>
              <a:spcAft>
                <a:spcPts val="0"/>
              </a:spcAft>
              <a:buClr>
                <a:schemeClr val="dk1"/>
              </a:buClr>
              <a:buSzPts val="800"/>
              <a:buNone/>
              <a:defRPr sz="800"/>
            </a:lvl3pPr>
            <a:lvl4pPr indent="-228600" lvl="3" marL="1828800" algn="l">
              <a:lnSpc>
                <a:spcPct val="100000"/>
              </a:lnSpc>
              <a:spcBef>
                <a:spcPts val="100"/>
              </a:spcBef>
              <a:spcAft>
                <a:spcPts val="0"/>
              </a:spcAft>
              <a:buClr>
                <a:schemeClr val="dk1"/>
              </a:buClr>
              <a:buSzPts val="700"/>
              <a:buNone/>
              <a:defRPr sz="700"/>
            </a:lvl4pPr>
            <a:lvl5pPr indent="-228600" lvl="4" marL="2286000" algn="l">
              <a:lnSpc>
                <a:spcPct val="100000"/>
              </a:lnSpc>
              <a:spcBef>
                <a:spcPts val="100"/>
              </a:spcBef>
              <a:spcAft>
                <a:spcPts val="0"/>
              </a:spcAft>
              <a:buClr>
                <a:schemeClr val="dk1"/>
              </a:buClr>
              <a:buSzPts val="700"/>
              <a:buNone/>
              <a:defRPr sz="700"/>
            </a:lvl5pPr>
            <a:lvl6pPr indent="-228600" lvl="5" marL="2743200" algn="l">
              <a:lnSpc>
                <a:spcPct val="100000"/>
              </a:lnSpc>
              <a:spcBef>
                <a:spcPts val="100"/>
              </a:spcBef>
              <a:spcAft>
                <a:spcPts val="0"/>
              </a:spcAft>
              <a:buClr>
                <a:schemeClr val="dk1"/>
              </a:buClr>
              <a:buSzPts val="700"/>
              <a:buNone/>
              <a:defRPr sz="700"/>
            </a:lvl6pPr>
            <a:lvl7pPr indent="-228600" lvl="6" marL="3200400" algn="l">
              <a:lnSpc>
                <a:spcPct val="100000"/>
              </a:lnSpc>
              <a:spcBef>
                <a:spcPts val="100"/>
              </a:spcBef>
              <a:spcAft>
                <a:spcPts val="0"/>
              </a:spcAft>
              <a:buClr>
                <a:schemeClr val="dk1"/>
              </a:buClr>
              <a:buSzPts val="700"/>
              <a:buNone/>
              <a:defRPr sz="700"/>
            </a:lvl7pPr>
            <a:lvl8pPr indent="-228600" lvl="7" marL="3657600" algn="l">
              <a:lnSpc>
                <a:spcPct val="100000"/>
              </a:lnSpc>
              <a:spcBef>
                <a:spcPts val="100"/>
              </a:spcBef>
              <a:spcAft>
                <a:spcPts val="0"/>
              </a:spcAft>
              <a:buClr>
                <a:schemeClr val="dk1"/>
              </a:buClr>
              <a:buSzPts val="700"/>
              <a:buNone/>
              <a:defRPr sz="700"/>
            </a:lvl8pPr>
            <a:lvl9pPr indent="-228600" lvl="8" marL="4114800" algn="l">
              <a:lnSpc>
                <a:spcPct val="100000"/>
              </a:lnSpc>
              <a:spcBef>
                <a:spcPts val="100"/>
              </a:spcBef>
              <a:spcAft>
                <a:spcPts val="0"/>
              </a:spcAft>
              <a:buClr>
                <a:schemeClr val="dk1"/>
              </a:buClr>
              <a:buSzPts val="700"/>
              <a:buNone/>
              <a:defRPr sz="700"/>
            </a:lvl9pPr>
          </a:lstStyle>
          <a:p/>
        </p:txBody>
      </p:sp>
      <p:sp>
        <p:nvSpPr>
          <p:cNvPr id="978" name="Google Shape;978;p181"/>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79" name="Google Shape;979;p181"/>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980" name="Google Shape;980;p181"/>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81" name="Shape 981"/>
        <p:cNvGrpSpPr/>
        <p:nvPr/>
      </p:nvGrpSpPr>
      <p:grpSpPr>
        <a:xfrm>
          <a:off x="0" y="0"/>
          <a:ext cx="0" cy="0"/>
          <a:chOff x="0" y="0"/>
          <a:chExt cx="0" cy="0"/>
        </a:xfrm>
      </p:grpSpPr>
      <p:sp>
        <p:nvSpPr>
          <p:cNvPr id="982" name="Google Shape;982;p182"/>
          <p:cNvSpPr txBox="1"/>
          <p:nvPr>
            <p:ph type="title"/>
          </p:nvPr>
        </p:nvSpPr>
        <p:spPr>
          <a:xfrm>
            <a:off x="1792288" y="3600453"/>
            <a:ext cx="5486400" cy="4251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SzPts val="1100"/>
              <a:buNone/>
              <a:defRPr b="1" sz="1500"/>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983" name="Google Shape;983;p182"/>
          <p:cNvSpPr/>
          <p:nvPr>
            <p:ph idx="2" type="pic"/>
          </p:nvPr>
        </p:nvSpPr>
        <p:spPr>
          <a:xfrm>
            <a:off x="1792288" y="459581"/>
            <a:ext cx="5486400" cy="3086100"/>
          </a:xfrm>
          <a:prstGeom prst="rect">
            <a:avLst/>
          </a:prstGeom>
          <a:noFill/>
          <a:ln>
            <a:noFill/>
          </a:ln>
        </p:spPr>
      </p:sp>
      <p:sp>
        <p:nvSpPr>
          <p:cNvPr id="984" name="Google Shape;984;p182"/>
          <p:cNvSpPr txBox="1"/>
          <p:nvPr>
            <p:ph idx="1" type="body"/>
          </p:nvPr>
        </p:nvSpPr>
        <p:spPr>
          <a:xfrm>
            <a:off x="1792288" y="4025507"/>
            <a:ext cx="5486400" cy="603600"/>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200"/>
              </a:spcBef>
              <a:spcAft>
                <a:spcPts val="0"/>
              </a:spcAft>
              <a:buClr>
                <a:schemeClr val="dk1"/>
              </a:buClr>
              <a:buSzPts val="1100"/>
              <a:buNone/>
              <a:defRPr sz="1100"/>
            </a:lvl1pPr>
            <a:lvl2pPr indent="-228600" lvl="1" marL="914400" algn="l">
              <a:lnSpc>
                <a:spcPct val="100000"/>
              </a:lnSpc>
              <a:spcBef>
                <a:spcPts val="200"/>
              </a:spcBef>
              <a:spcAft>
                <a:spcPts val="0"/>
              </a:spcAft>
              <a:buClr>
                <a:schemeClr val="dk1"/>
              </a:buClr>
              <a:buSzPts val="900"/>
              <a:buNone/>
              <a:defRPr sz="900"/>
            </a:lvl2pPr>
            <a:lvl3pPr indent="-228600" lvl="2" marL="1371600" algn="l">
              <a:lnSpc>
                <a:spcPct val="100000"/>
              </a:lnSpc>
              <a:spcBef>
                <a:spcPts val="200"/>
              </a:spcBef>
              <a:spcAft>
                <a:spcPts val="0"/>
              </a:spcAft>
              <a:buClr>
                <a:schemeClr val="dk1"/>
              </a:buClr>
              <a:buSzPts val="800"/>
              <a:buNone/>
              <a:defRPr sz="800"/>
            </a:lvl3pPr>
            <a:lvl4pPr indent="-228600" lvl="3" marL="1828800" algn="l">
              <a:lnSpc>
                <a:spcPct val="100000"/>
              </a:lnSpc>
              <a:spcBef>
                <a:spcPts val="100"/>
              </a:spcBef>
              <a:spcAft>
                <a:spcPts val="0"/>
              </a:spcAft>
              <a:buClr>
                <a:schemeClr val="dk1"/>
              </a:buClr>
              <a:buSzPts val="700"/>
              <a:buNone/>
              <a:defRPr sz="700"/>
            </a:lvl4pPr>
            <a:lvl5pPr indent="-228600" lvl="4" marL="2286000" algn="l">
              <a:lnSpc>
                <a:spcPct val="100000"/>
              </a:lnSpc>
              <a:spcBef>
                <a:spcPts val="100"/>
              </a:spcBef>
              <a:spcAft>
                <a:spcPts val="0"/>
              </a:spcAft>
              <a:buClr>
                <a:schemeClr val="dk1"/>
              </a:buClr>
              <a:buSzPts val="700"/>
              <a:buNone/>
              <a:defRPr sz="700"/>
            </a:lvl5pPr>
            <a:lvl6pPr indent="-228600" lvl="5" marL="2743200" algn="l">
              <a:lnSpc>
                <a:spcPct val="100000"/>
              </a:lnSpc>
              <a:spcBef>
                <a:spcPts val="100"/>
              </a:spcBef>
              <a:spcAft>
                <a:spcPts val="0"/>
              </a:spcAft>
              <a:buClr>
                <a:schemeClr val="dk1"/>
              </a:buClr>
              <a:buSzPts val="700"/>
              <a:buNone/>
              <a:defRPr sz="700"/>
            </a:lvl6pPr>
            <a:lvl7pPr indent="-228600" lvl="6" marL="3200400" algn="l">
              <a:lnSpc>
                <a:spcPct val="100000"/>
              </a:lnSpc>
              <a:spcBef>
                <a:spcPts val="100"/>
              </a:spcBef>
              <a:spcAft>
                <a:spcPts val="0"/>
              </a:spcAft>
              <a:buClr>
                <a:schemeClr val="dk1"/>
              </a:buClr>
              <a:buSzPts val="700"/>
              <a:buNone/>
              <a:defRPr sz="700"/>
            </a:lvl7pPr>
            <a:lvl8pPr indent="-228600" lvl="7" marL="3657600" algn="l">
              <a:lnSpc>
                <a:spcPct val="100000"/>
              </a:lnSpc>
              <a:spcBef>
                <a:spcPts val="100"/>
              </a:spcBef>
              <a:spcAft>
                <a:spcPts val="0"/>
              </a:spcAft>
              <a:buClr>
                <a:schemeClr val="dk1"/>
              </a:buClr>
              <a:buSzPts val="700"/>
              <a:buNone/>
              <a:defRPr sz="700"/>
            </a:lvl8pPr>
            <a:lvl9pPr indent="-228600" lvl="8" marL="4114800" algn="l">
              <a:lnSpc>
                <a:spcPct val="100000"/>
              </a:lnSpc>
              <a:spcBef>
                <a:spcPts val="100"/>
              </a:spcBef>
              <a:spcAft>
                <a:spcPts val="0"/>
              </a:spcAft>
              <a:buClr>
                <a:schemeClr val="dk1"/>
              </a:buClr>
              <a:buSzPts val="700"/>
              <a:buNone/>
              <a:defRPr sz="700"/>
            </a:lvl9pPr>
          </a:lstStyle>
          <a:p/>
        </p:txBody>
      </p:sp>
      <p:sp>
        <p:nvSpPr>
          <p:cNvPr id="985" name="Google Shape;985;p182"/>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986" name="Google Shape;986;p182"/>
          <p:cNvPicPr preferRelativeResize="0"/>
          <p:nvPr/>
        </p:nvPicPr>
        <p:blipFill rotWithShape="1">
          <a:blip r:embed="rId2">
            <a:alphaModFix/>
          </a:blip>
          <a:srcRect b="0" l="0" r="0" t="0"/>
          <a:stretch/>
        </p:blipFill>
        <p:spPr>
          <a:xfrm>
            <a:off x="7866996" y="4610139"/>
            <a:ext cx="1108841" cy="402311"/>
          </a:xfrm>
          <a:prstGeom prst="rect">
            <a:avLst/>
          </a:prstGeom>
          <a:noFill/>
          <a:ln>
            <a:noFill/>
          </a:ln>
        </p:spPr>
      </p:pic>
      <p:sp>
        <p:nvSpPr>
          <p:cNvPr id="987" name="Google Shape;987;p182"/>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88" name="Shape 988"/>
        <p:cNvGrpSpPr/>
        <p:nvPr/>
      </p:nvGrpSpPr>
      <p:grpSpPr>
        <a:xfrm>
          <a:off x="0" y="0"/>
          <a:ext cx="0" cy="0"/>
          <a:chOff x="0" y="0"/>
          <a:chExt cx="0" cy="0"/>
        </a:xfrm>
      </p:grpSpPr>
      <p:sp>
        <p:nvSpPr>
          <p:cNvPr id="989" name="Google Shape;989;p183"/>
          <p:cNvSpPr txBox="1"/>
          <p:nvPr>
            <p:ph type="title"/>
          </p:nvPr>
        </p:nvSpPr>
        <p:spPr>
          <a:xfrm>
            <a:off x="457200" y="205979"/>
            <a:ext cx="8229600" cy="3942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990" name="Google Shape;990;p183"/>
          <p:cNvSpPr txBox="1"/>
          <p:nvPr>
            <p:ph idx="1" type="body"/>
          </p:nvPr>
        </p:nvSpPr>
        <p:spPr>
          <a:xfrm rot="5400000">
            <a:off x="2614650" y="-1477364"/>
            <a:ext cx="3914700" cy="82296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300"/>
              </a:spcBef>
              <a:spcAft>
                <a:spcPts val="0"/>
              </a:spcAft>
              <a:buClr>
                <a:schemeClr val="dk1"/>
              </a:buClr>
              <a:buSzPts val="1400"/>
              <a:buChar char="•"/>
              <a:defRPr/>
            </a:lvl1pPr>
            <a:lvl2pPr indent="-317500" lvl="1" marL="914400" algn="l">
              <a:lnSpc>
                <a:spcPct val="100000"/>
              </a:lnSpc>
              <a:spcBef>
                <a:spcPts val="300"/>
              </a:spcBef>
              <a:spcAft>
                <a:spcPts val="0"/>
              </a:spcAft>
              <a:buClr>
                <a:schemeClr val="dk1"/>
              </a:buClr>
              <a:buSzPts val="1400"/>
              <a:buChar char="–"/>
              <a:defRPr/>
            </a:lvl2pPr>
            <a:lvl3pPr indent="-317500" lvl="2" marL="1371600" algn="l">
              <a:lnSpc>
                <a:spcPct val="100000"/>
              </a:lnSpc>
              <a:spcBef>
                <a:spcPts val="3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991" name="Google Shape;991;p183"/>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92" name="Google Shape;992;p183"/>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993" name="Google Shape;993;p183"/>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994" name="Shape 994"/>
        <p:cNvGrpSpPr/>
        <p:nvPr/>
      </p:nvGrpSpPr>
      <p:grpSpPr>
        <a:xfrm>
          <a:off x="0" y="0"/>
          <a:ext cx="0" cy="0"/>
          <a:chOff x="0" y="0"/>
          <a:chExt cx="0" cy="0"/>
        </a:xfrm>
      </p:grpSpPr>
      <p:sp>
        <p:nvSpPr>
          <p:cNvPr id="995" name="Google Shape;995;p184"/>
          <p:cNvSpPr txBox="1"/>
          <p:nvPr>
            <p:ph type="title"/>
          </p:nvPr>
        </p:nvSpPr>
        <p:spPr>
          <a:xfrm rot="5400000">
            <a:off x="5463750" y="1371632"/>
            <a:ext cx="4388700" cy="20574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996" name="Google Shape;996;p184"/>
          <p:cNvSpPr txBox="1"/>
          <p:nvPr>
            <p:ph idx="1" type="body"/>
          </p:nvPr>
        </p:nvSpPr>
        <p:spPr>
          <a:xfrm rot="5400000">
            <a:off x="1272750" y="-609568"/>
            <a:ext cx="4388700" cy="60198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300"/>
              </a:spcBef>
              <a:spcAft>
                <a:spcPts val="0"/>
              </a:spcAft>
              <a:buClr>
                <a:schemeClr val="dk1"/>
              </a:buClr>
              <a:buSzPts val="1400"/>
              <a:buChar char="•"/>
              <a:defRPr/>
            </a:lvl1pPr>
            <a:lvl2pPr indent="-317500" lvl="1" marL="914400" algn="l">
              <a:lnSpc>
                <a:spcPct val="100000"/>
              </a:lnSpc>
              <a:spcBef>
                <a:spcPts val="300"/>
              </a:spcBef>
              <a:spcAft>
                <a:spcPts val="0"/>
              </a:spcAft>
              <a:buClr>
                <a:schemeClr val="dk1"/>
              </a:buClr>
              <a:buSzPts val="1400"/>
              <a:buChar char="–"/>
              <a:defRPr/>
            </a:lvl2pPr>
            <a:lvl3pPr indent="-317500" lvl="2" marL="1371600" algn="l">
              <a:lnSpc>
                <a:spcPct val="100000"/>
              </a:lnSpc>
              <a:spcBef>
                <a:spcPts val="3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997" name="Google Shape;997;p184"/>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98" name="Google Shape;998;p184"/>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999" name="Google Shape;999;p184"/>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type="tx">
  <p:cSld name="TITLE_AND_BODY">
    <p:spTree>
      <p:nvGrpSpPr>
        <p:cNvPr id="1000" name="Shape 1000"/>
        <p:cNvGrpSpPr/>
        <p:nvPr/>
      </p:nvGrpSpPr>
      <p:grpSpPr>
        <a:xfrm>
          <a:off x="0" y="0"/>
          <a:ext cx="0" cy="0"/>
          <a:chOff x="0" y="0"/>
          <a:chExt cx="0" cy="0"/>
        </a:xfrm>
      </p:grpSpPr>
      <p:sp>
        <p:nvSpPr>
          <p:cNvPr id="1001" name="Google Shape;1001;p185"/>
          <p:cNvSpPr txBox="1"/>
          <p:nvPr>
            <p:ph type="title"/>
          </p:nvPr>
        </p:nvSpPr>
        <p:spPr>
          <a:xfrm>
            <a:off x="892972" y="863951"/>
            <a:ext cx="7358100" cy="1741200"/>
          </a:xfrm>
          <a:prstGeom prst="rect">
            <a:avLst/>
          </a:prstGeom>
          <a:noFill/>
          <a:ln>
            <a:noFill/>
          </a:ln>
        </p:spPr>
        <p:txBody>
          <a:bodyPr anchorCtr="0" anchor="b" bIns="34275" lIns="68575" spcFirstLastPara="1" rIns="68575" wrap="square" tIns="34275">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1002" name="Google Shape;1002;p185"/>
          <p:cNvSpPr txBox="1"/>
          <p:nvPr>
            <p:ph idx="1" type="body"/>
          </p:nvPr>
        </p:nvSpPr>
        <p:spPr>
          <a:xfrm>
            <a:off x="892972" y="2652118"/>
            <a:ext cx="7358100" cy="596100"/>
          </a:xfrm>
          <a:prstGeom prst="rect">
            <a:avLst/>
          </a:prstGeom>
          <a:noFill/>
          <a:ln>
            <a:noFill/>
          </a:ln>
        </p:spPr>
        <p:txBody>
          <a:bodyPr anchorCtr="0" anchor="t" bIns="34275" lIns="68575" spcFirstLastPara="1" rIns="68575" wrap="square" tIns="34275">
            <a:noAutofit/>
          </a:bodyPr>
          <a:lstStyle>
            <a:lvl1pPr indent="-228600" lvl="0" marL="457200" algn="ctr">
              <a:lnSpc>
                <a:spcPct val="100000"/>
              </a:lnSpc>
              <a:spcBef>
                <a:spcPts val="0"/>
              </a:spcBef>
              <a:spcAft>
                <a:spcPts val="0"/>
              </a:spcAft>
              <a:buClr>
                <a:schemeClr val="dk1"/>
              </a:buClr>
              <a:buSzPts val="1700"/>
              <a:buNone/>
              <a:defRPr sz="1700"/>
            </a:lvl1pPr>
            <a:lvl2pPr indent="-228600" lvl="1" marL="914400" algn="ctr">
              <a:lnSpc>
                <a:spcPct val="100000"/>
              </a:lnSpc>
              <a:spcBef>
                <a:spcPts val="0"/>
              </a:spcBef>
              <a:spcAft>
                <a:spcPts val="0"/>
              </a:spcAft>
              <a:buClr>
                <a:schemeClr val="dk1"/>
              </a:buClr>
              <a:buSzPts val="1700"/>
              <a:buNone/>
              <a:defRPr sz="1700"/>
            </a:lvl2pPr>
            <a:lvl3pPr indent="-228600" lvl="2" marL="1371600" algn="ctr">
              <a:lnSpc>
                <a:spcPct val="100000"/>
              </a:lnSpc>
              <a:spcBef>
                <a:spcPts val="0"/>
              </a:spcBef>
              <a:spcAft>
                <a:spcPts val="0"/>
              </a:spcAft>
              <a:buClr>
                <a:schemeClr val="dk1"/>
              </a:buClr>
              <a:buSzPts val="1700"/>
              <a:buNone/>
              <a:defRPr sz="1700"/>
            </a:lvl3pPr>
            <a:lvl4pPr indent="-228600" lvl="3" marL="1828800" algn="ctr">
              <a:lnSpc>
                <a:spcPct val="100000"/>
              </a:lnSpc>
              <a:spcBef>
                <a:spcPts val="0"/>
              </a:spcBef>
              <a:spcAft>
                <a:spcPts val="0"/>
              </a:spcAft>
              <a:buClr>
                <a:schemeClr val="dk1"/>
              </a:buClr>
              <a:buSzPts val="1700"/>
              <a:buNone/>
              <a:defRPr sz="1700"/>
            </a:lvl4pPr>
            <a:lvl5pPr indent="-228600" lvl="4" marL="2286000" algn="ctr">
              <a:lnSpc>
                <a:spcPct val="100000"/>
              </a:lnSpc>
              <a:spcBef>
                <a:spcPts val="0"/>
              </a:spcBef>
              <a:spcAft>
                <a:spcPts val="0"/>
              </a:spcAft>
              <a:buClr>
                <a:schemeClr val="dk1"/>
              </a:buClr>
              <a:buSzPts val="1700"/>
              <a:buNone/>
              <a:defRPr sz="17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03" name="Google Shape;1003;p185"/>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1004" name="Google Shape;1004;p185"/>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1005" name="Shape 1005"/>
        <p:cNvGrpSpPr/>
        <p:nvPr/>
      </p:nvGrpSpPr>
      <p:grpSpPr>
        <a:xfrm>
          <a:off x="0" y="0"/>
          <a:ext cx="0" cy="0"/>
          <a:chOff x="0" y="0"/>
          <a:chExt cx="0" cy="0"/>
        </a:xfrm>
      </p:grpSpPr>
      <p:pic>
        <p:nvPicPr>
          <p:cNvPr descr="background.jpg" id="1006" name="Google Shape;1006;p186"/>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SingTel-Logo.png" id="1007" name="Google Shape;1007;p186"/>
          <p:cNvPicPr preferRelativeResize="0"/>
          <p:nvPr/>
        </p:nvPicPr>
        <p:blipFill rotWithShape="1">
          <a:blip r:embed="rId3">
            <a:alphaModFix/>
          </a:blip>
          <a:srcRect b="0" l="0" r="0" t="0"/>
          <a:stretch/>
        </p:blipFill>
        <p:spPr>
          <a:xfrm>
            <a:off x="7673987" y="4735131"/>
            <a:ext cx="1096963" cy="282178"/>
          </a:xfrm>
          <a:prstGeom prst="rect">
            <a:avLst/>
          </a:prstGeom>
          <a:noFill/>
          <a:ln>
            <a:noFill/>
          </a:ln>
        </p:spPr>
      </p:pic>
      <p:sp>
        <p:nvSpPr>
          <p:cNvPr id="1008" name="Google Shape;1008;p186"/>
          <p:cNvSpPr txBox="1"/>
          <p:nvPr>
            <p:ph type="title"/>
          </p:nvPr>
        </p:nvSpPr>
        <p:spPr>
          <a:xfrm>
            <a:off x="457200" y="224366"/>
            <a:ext cx="8229600" cy="628800"/>
          </a:xfrm>
          <a:prstGeom prst="rect">
            <a:avLst/>
          </a:prstGeom>
          <a:noFill/>
          <a:ln>
            <a:noFill/>
          </a:ln>
        </p:spPr>
        <p:txBody>
          <a:bodyPr anchorCtr="0" anchor="t" bIns="34275" lIns="68575" spcFirstLastPara="1" rIns="68575" wrap="square" tIns="34275">
            <a:normAutofit/>
          </a:bodyPr>
          <a:lstStyle>
            <a:lvl1pPr lvl="0" algn="l">
              <a:lnSpc>
                <a:spcPct val="78125"/>
              </a:lnSpc>
              <a:spcBef>
                <a:spcPts val="0"/>
              </a:spcBef>
              <a:spcAft>
                <a:spcPts val="0"/>
              </a:spcAft>
              <a:buSzPts val="1100"/>
              <a:buNone/>
              <a:defRPr b="1" sz="2400">
                <a:solidFill>
                  <a:srgbClr val="D50000"/>
                </a:solidFil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1009" name="Google Shape;1009;p186"/>
          <p:cNvSpPr txBox="1"/>
          <p:nvPr>
            <p:ph idx="12" type="sldNum"/>
          </p:nvPr>
        </p:nvSpPr>
        <p:spPr>
          <a:xfrm>
            <a:off x="7010400" y="4800615"/>
            <a:ext cx="2133600" cy="2406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2">
    <p:spTree>
      <p:nvGrpSpPr>
        <p:cNvPr id="115" name="Shape 115"/>
        <p:cNvGrpSpPr/>
        <p:nvPr/>
      </p:nvGrpSpPr>
      <p:grpSpPr>
        <a:xfrm>
          <a:off x="0" y="0"/>
          <a:ext cx="0" cy="0"/>
          <a:chOff x="0" y="0"/>
          <a:chExt cx="0" cy="0"/>
        </a:xfrm>
      </p:grpSpPr>
      <p:grpSp>
        <p:nvGrpSpPr>
          <p:cNvPr id="116" name="Google Shape;116;p96"/>
          <p:cNvGrpSpPr/>
          <p:nvPr/>
        </p:nvGrpSpPr>
        <p:grpSpPr>
          <a:xfrm>
            <a:off x="0" y="0"/>
            <a:ext cx="9149456" cy="5143500"/>
            <a:chOff x="0" y="0"/>
            <a:chExt cx="12199275" cy="6857999"/>
          </a:xfrm>
        </p:grpSpPr>
        <p:sp>
          <p:nvSpPr>
            <p:cNvPr id="117" name="Google Shape;117;p96"/>
            <p:cNvSpPr/>
            <p:nvPr/>
          </p:nvSpPr>
          <p:spPr>
            <a:xfrm>
              <a:off x="5958675" y="3300"/>
              <a:ext cx="6240600" cy="6851400"/>
            </a:xfrm>
            <a:prstGeom prst="rect">
              <a:avLst/>
            </a:prstGeom>
            <a:solidFill>
              <a:schemeClr val="dk2"/>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8" name="Google Shape;118;p96"/>
            <p:cNvPicPr preferRelativeResize="0"/>
            <p:nvPr/>
          </p:nvPicPr>
          <p:blipFill rotWithShape="1">
            <a:blip r:embed="rId2">
              <a:alphaModFix/>
            </a:blip>
            <a:srcRect b="0" l="0" r="0" t="0"/>
            <a:stretch/>
          </p:blipFill>
          <p:spPr>
            <a:xfrm>
              <a:off x="0" y="0"/>
              <a:ext cx="5958675" cy="6857999"/>
            </a:xfrm>
            <a:prstGeom prst="rect">
              <a:avLst/>
            </a:prstGeom>
            <a:noFill/>
            <a:ln>
              <a:noFill/>
            </a:ln>
          </p:spPr>
        </p:pic>
        <p:sp>
          <p:nvSpPr>
            <p:cNvPr id="119" name="Google Shape;119;p96"/>
            <p:cNvSpPr txBox="1"/>
            <p:nvPr/>
          </p:nvSpPr>
          <p:spPr>
            <a:xfrm>
              <a:off x="38000" y="1114425"/>
              <a:ext cx="5889600" cy="1108200"/>
            </a:xfrm>
            <a:prstGeom prst="rect">
              <a:avLst/>
            </a:prstGeom>
            <a:noFill/>
            <a:ln>
              <a:noFill/>
            </a:ln>
            <a:effectLst>
              <a:outerShdw blurRad="57150" rotWithShape="0" algn="bl" dir="5400000" dist="19050">
                <a:srgbClr val="000000">
                  <a:alpha val="49803"/>
                </a:srgbClr>
              </a:outerShdw>
            </a:effectLst>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4500"/>
                <a:buFont typeface="Arial"/>
                <a:buNone/>
              </a:pPr>
              <a:r>
                <a:rPr b="1" i="0" lang="en" sz="4500" u="none" cap="none" strike="noStrike">
                  <a:solidFill>
                    <a:srgbClr val="FFFFFF"/>
                  </a:solidFill>
                  <a:latin typeface="Arial"/>
                  <a:ea typeface="Arial"/>
                  <a:cs typeface="Arial"/>
                  <a:sym typeface="Arial"/>
                </a:rPr>
                <a:t>Agenda</a:t>
              </a:r>
              <a:endParaRPr b="1" i="0" sz="4500" u="none" cap="none" strike="noStrike">
                <a:solidFill>
                  <a:srgbClr val="FFFFFF"/>
                </a:solidFill>
                <a:latin typeface="Arial"/>
                <a:ea typeface="Arial"/>
                <a:cs typeface="Arial"/>
                <a:sym typeface="Arial"/>
              </a:endParaRPr>
            </a:p>
          </p:txBody>
        </p:sp>
      </p:gr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1010" name="Shape 1010"/>
        <p:cNvGrpSpPr/>
        <p:nvPr/>
      </p:nvGrpSpPr>
      <p:grpSpPr>
        <a:xfrm>
          <a:off x="0" y="0"/>
          <a:ext cx="0" cy="0"/>
          <a:chOff x="0" y="0"/>
          <a:chExt cx="0" cy="0"/>
        </a:xfrm>
      </p:grpSpPr>
      <p:pic>
        <p:nvPicPr>
          <p:cNvPr descr="background.jpg" id="1011" name="Google Shape;1011;p187"/>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SingTel-Logo.png" id="1012" name="Google Shape;1012;p187"/>
          <p:cNvPicPr preferRelativeResize="0"/>
          <p:nvPr/>
        </p:nvPicPr>
        <p:blipFill rotWithShape="1">
          <a:blip r:embed="rId3">
            <a:alphaModFix/>
          </a:blip>
          <a:srcRect b="0" l="0" r="0" t="0"/>
          <a:stretch/>
        </p:blipFill>
        <p:spPr>
          <a:xfrm>
            <a:off x="7673986" y="4735129"/>
            <a:ext cx="1096963" cy="282178"/>
          </a:xfrm>
          <a:prstGeom prst="rect">
            <a:avLst/>
          </a:prstGeom>
          <a:noFill/>
          <a:ln>
            <a:noFill/>
          </a:ln>
        </p:spPr>
      </p:pic>
      <p:sp>
        <p:nvSpPr>
          <p:cNvPr id="1013" name="Google Shape;1013;p187"/>
          <p:cNvSpPr txBox="1"/>
          <p:nvPr>
            <p:ph type="title"/>
          </p:nvPr>
        </p:nvSpPr>
        <p:spPr>
          <a:xfrm>
            <a:off x="457200" y="224366"/>
            <a:ext cx="8229600" cy="628800"/>
          </a:xfrm>
          <a:prstGeom prst="rect">
            <a:avLst/>
          </a:prstGeom>
          <a:noFill/>
          <a:ln>
            <a:noFill/>
          </a:ln>
        </p:spPr>
        <p:txBody>
          <a:bodyPr anchorCtr="0" anchor="t" bIns="34275" lIns="68575" spcFirstLastPara="1" rIns="68575" wrap="square" tIns="34275">
            <a:normAutofit/>
          </a:bodyPr>
          <a:lstStyle>
            <a:lvl1pPr lvl="0" algn="l">
              <a:lnSpc>
                <a:spcPct val="78125"/>
              </a:lnSpc>
              <a:spcBef>
                <a:spcPts val="0"/>
              </a:spcBef>
              <a:spcAft>
                <a:spcPts val="0"/>
              </a:spcAft>
              <a:buSzPts val="1100"/>
              <a:buNone/>
              <a:defRPr b="1" sz="2400">
                <a:solidFill>
                  <a:srgbClr val="D50000"/>
                </a:solidFil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1014" name="Google Shape;1014;p187"/>
          <p:cNvSpPr txBox="1"/>
          <p:nvPr>
            <p:ph idx="12" type="sldNum"/>
          </p:nvPr>
        </p:nvSpPr>
        <p:spPr>
          <a:xfrm>
            <a:off x="7010400" y="4800613"/>
            <a:ext cx="2133600" cy="2406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1015" name="Shape 1015"/>
        <p:cNvGrpSpPr/>
        <p:nvPr/>
      </p:nvGrpSpPr>
      <p:grpSpPr>
        <a:xfrm>
          <a:off x="0" y="0"/>
          <a:ext cx="0" cy="0"/>
          <a:chOff x="0" y="0"/>
          <a:chExt cx="0" cy="0"/>
        </a:xfrm>
      </p:grpSpPr>
      <p:pic>
        <p:nvPicPr>
          <p:cNvPr descr="background.jpg" id="1016" name="Google Shape;1016;p188"/>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SingTel-Logo.png" id="1017" name="Google Shape;1017;p188"/>
          <p:cNvPicPr preferRelativeResize="0"/>
          <p:nvPr/>
        </p:nvPicPr>
        <p:blipFill rotWithShape="1">
          <a:blip r:embed="rId3">
            <a:alphaModFix/>
          </a:blip>
          <a:srcRect b="0" l="0" r="0" t="0"/>
          <a:stretch/>
        </p:blipFill>
        <p:spPr>
          <a:xfrm>
            <a:off x="7673981" y="4735122"/>
            <a:ext cx="1096963" cy="282178"/>
          </a:xfrm>
          <a:prstGeom prst="rect">
            <a:avLst/>
          </a:prstGeom>
          <a:noFill/>
          <a:ln>
            <a:noFill/>
          </a:ln>
        </p:spPr>
      </p:pic>
      <p:sp>
        <p:nvSpPr>
          <p:cNvPr id="1018" name="Google Shape;1018;p188"/>
          <p:cNvSpPr txBox="1"/>
          <p:nvPr>
            <p:ph type="title"/>
          </p:nvPr>
        </p:nvSpPr>
        <p:spPr>
          <a:xfrm>
            <a:off x="457200" y="224366"/>
            <a:ext cx="8229600" cy="628800"/>
          </a:xfrm>
          <a:prstGeom prst="rect">
            <a:avLst/>
          </a:prstGeom>
          <a:noFill/>
          <a:ln>
            <a:noFill/>
          </a:ln>
        </p:spPr>
        <p:txBody>
          <a:bodyPr anchorCtr="0" anchor="t" bIns="34275" lIns="68575" spcFirstLastPara="1" rIns="68575" wrap="square" tIns="34275">
            <a:normAutofit/>
          </a:bodyPr>
          <a:lstStyle>
            <a:lvl1pPr lvl="0" algn="l">
              <a:lnSpc>
                <a:spcPct val="78125"/>
              </a:lnSpc>
              <a:spcBef>
                <a:spcPts val="0"/>
              </a:spcBef>
              <a:spcAft>
                <a:spcPts val="0"/>
              </a:spcAft>
              <a:buSzPts val="1100"/>
              <a:buNone/>
              <a:defRPr b="1" sz="2400">
                <a:solidFill>
                  <a:srgbClr val="D50000"/>
                </a:solidFil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1019" name="Google Shape;1019;p188"/>
          <p:cNvSpPr txBox="1"/>
          <p:nvPr>
            <p:ph idx="12" type="sldNum"/>
          </p:nvPr>
        </p:nvSpPr>
        <p:spPr>
          <a:xfrm>
            <a:off x="7010400" y="4800606"/>
            <a:ext cx="2133600" cy="2406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1026" name="Shape 1026"/>
        <p:cNvGrpSpPr/>
        <p:nvPr/>
      </p:nvGrpSpPr>
      <p:grpSpPr>
        <a:xfrm>
          <a:off x="0" y="0"/>
          <a:ext cx="0" cy="0"/>
          <a:chOff x="0" y="0"/>
          <a:chExt cx="0" cy="0"/>
        </a:xfrm>
      </p:grpSpPr>
      <p:sp>
        <p:nvSpPr>
          <p:cNvPr id="1027" name="Google Shape;1027;p110"/>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8" name="Google Shape;1028;p110"/>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1029" name="Google Shape;1029;p110"/>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1030" name="Google Shape;1030;p110"/>
          <p:cNvSpPr txBox="1"/>
          <p:nvPr>
            <p:ph type="title"/>
          </p:nvPr>
        </p:nvSpPr>
        <p:spPr>
          <a:xfrm>
            <a:off x="227138" y="423975"/>
            <a:ext cx="8689800" cy="438000"/>
          </a:xfrm>
          <a:prstGeom prst="rect">
            <a:avLst/>
          </a:prstGeom>
          <a:noFill/>
          <a:ln>
            <a:noFill/>
          </a:ln>
        </p:spPr>
        <p:txBody>
          <a:bodyPr anchorCtr="0" anchor="t" bIns="34275" lIns="68575" spcFirstLastPara="1" rIns="68575" wrap="square" tIns="34275">
            <a:noAutofit/>
          </a:bodyPr>
          <a:lstStyle>
            <a:lvl1pPr lvl="0" algn="ctr">
              <a:lnSpc>
                <a:spcPct val="100000"/>
              </a:lnSpc>
              <a:spcBef>
                <a:spcPts val="0"/>
              </a:spcBef>
              <a:spcAft>
                <a:spcPts val="0"/>
              </a:spcAft>
              <a:buSzPts val="2100"/>
              <a:buFont typeface="Calibri"/>
              <a:buNone/>
              <a:defRPr sz="2100">
                <a:latin typeface="Calibri"/>
                <a:ea typeface="Calibri"/>
                <a:cs typeface="Calibri"/>
                <a:sym typeface="Calibri"/>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Blank">
  <p:cSld name="31_Blank">
    <p:spTree>
      <p:nvGrpSpPr>
        <p:cNvPr id="1031" name="Shape 1031"/>
        <p:cNvGrpSpPr/>
        <p:nvPr/>
      </p:nvGrpSpPr>
      <p:grpSpPr>
        <a:xfrm>
          <a:off x="0" y="0"/>
          <a:ext cx="0" cy="0"/>
          <a:chOff x="0" y="0"/>
          <a:chExt cx="0" cy="0"/>
        </a:xfrm>
      </p:grpSpPr>
      <p:sp>
        <p:nvSpPr>
          <p:cNvPr id="1032" name="Google Shape;1032;p199"/>
          <p:cNvSpPr/>
          <p:nvPr/>
        </p:nvSpPr>
        <p:spPr>
          <a:xfrm rot="59978">
            <a:off x="-154808" y="-21740"/>
            <a:ext cx="9234205" cy="511579"/>
          </a:xfrm>
          <a:prstGeom prst="rect">
            <a:avLst/>
          </a:prstGeom>
          <a:solidFill>
            <a:srgbClr val="EDEDED">
              <a:alpha val="69411"/>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000"/>
              <a:buFont typeface="Arial"/>
              <a:buNone/>
            </a:pPr>
            <a:r>
              <a:t/>
            </a:r>
            <a:endParaRPr b="0" i="0" sz="1000" u="none" cap="none" strike="noStrike">
              <a:solidFill>
                <a:srgbClr val="FFFFFF"/>
              </a:solidFill>
              <a:latin typeface="Arial"/>
              <a:ea typeface="Arial"/>
              <a:cs typeface="Arial"/>
              <a:sym typeface="Arial"/>
            </a:endParaRPr>
          </a:p>
        </p:txBody>
      </p:sp>
      <p:sp>
        <p:nvSpPr>
          <p:cNvPr id="1033" name="Google Shape;1033;p199"/>
          <p:cNvSpPr/>
          <p:nvPr/>
        </p:nvSpPr>
        <p:spPr>
          <a:xfrm>
            <a:off x="0" y="21472"/>
            <a:ext cx="9017700" cy="432000"/>
          </a:xfrm>
          <a:prstGeom prst="rect">
            <a:avLst/>
          </a:prstGeom>
          <a:solidFill>
            <a:srgbClr val="3D6D91">
              <a:alpha val="800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000"/>
              <a:buFont typeface="Arial"/>
              <a:buNone/>
            </a:pPr>
            <a:r>
              <a:t/>
            </a:r>
            <a:endParaRPr b="0" i="0" sz="1000" u="none" cap="none" strike="noStrike">
              <a:solidFill>
                <a:srgbClr val="FFFFFF"/>
              </a:solidFill>
              <a:latin typeface="SimSun"/>
              <a:ea typeface="SimSun"/>
              <a:cs typeface="SimSun"/>
              <a:sym typeface="SimSun"/>
            </a:endParaRPr>
          </a:p>
        </p:txBody>
      </p:sp>
      <p:sp>
        <p:nvSpPr>
          <p:cNvPr id="1034" name="Google Shape;1034;p199"/>
          <p:cNvSpPr txBox="1"/>
          <p:nvPr>
            <p:ph type="title"/>
          </p:nvPr>
        </p:nvSpPr>
        <p:spPr>
          <a:xfrm>
            <a:off x="0" y="0"/>
            <a:ext cx="9144000" cy="857400"/>
          </a:xfrm>
          <a:prstGeom prst="rect">
            <a:avLst/>
          </a:prstGeom>
          <a:noFill/>
          <a:ln>
            <a:noFill/>
          </a:ln>
        </p:spPr>
        <p:txBody>
          <a:bodyPr anchorCtr="0" anchor="t" bIns="108000" lIns="91425" spcFirstLastPara="1" rIns="91425" wrap="square" tIns="108000">
            <a:noAutofit/>
          </a:bodyPr>
          <a:lstStyle>
            <a:lvl1pPr lvl="0" algn="l">
              <a:lnSpc>
                <a:spcPct val="100000"/>
              </a:lnSpc>
              <a:spcBef>
                <a:spcPts val="0"/>
              </a:spcBef>
              <a:spcAft>
                <a:spcPts val="0"/>
              </a:spcAft>
              <a:buSzPts val="1100"/>
              <a:buNone/>
              <a:defRPr b="1" sz="1400">
                <a:solidFill>
                  <a:schemeClr val="lt1"/>
                </a:solidFill>
                <a:latin typeface="Arial"/>
                <a:ea typeface="Arial"/>
                <a:cs typeface="Arial"/>
                <a:sym typeface="Aria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1035" name="Google Shape;1035;p199"/>
          <p:cNvSpPr txBox="1"/>
          <p:nvPr>
            <p:ph idx="11" type="ftr"/>
          </p:nvPr>
        </p:nvSpPr>
        <p:spPr>
          <a:xfrm>
            <a:off x="3124201" y="4893946"/>
            <a:ext cx="2895600" cy="2496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sz="7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36" name="Google Shape;1036;p199"/>
          <p:cNvSpPr txBox="1"/>
          <p:nvPr>
            <p:ph idx="1" type="body"/>
          </p:nvPr>
        </p:nvSpPr>
        <p:spPr>
          <a:xfrm>
            <a:off x="188834" y="1061150"/>
            <a:ext cx="8766300" cy="32916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300"/>
              </a:spcBef>
              <a:spcAft>
                <a:spcPts val="0"/>
              </a:spcAft>
              <a:buClr>
                <a:schemeClr val="dk1"/>
              </a:buClr>
              <a:buSzPts val="1400"/>
              <a:buChar char="•"/>
              <a:defRPr/>
            </a:lvl1pPr>
            <a:lvl2pPr indent="-317500" lvl="1" marL="914400" algn="l">
              <a:lnSpc>
                <a:spcPct val="100000"/>
              </a:lnSpc>
              <a:spcBef>
                <a:spcPts val="300"/>
              </a:spcBef>
              <a:spcAft>
                <a:spcPts val="0"/>
              </a:spcAft>
              <a:buClr>
                <a:schemeClr val="dk1"/>
              </a:buClr>
              <a:buSzPts val="1400"/>
              <a:buChar char="–"/>
              <a:defRPr/>
            </a:lvl2pPr>
            <a:lvl3pPr indent="-317500" lvl="2" marL="1371600" algn="l">
              <a:lnSpc>
                <a:spcPct val="100000"/>
              </a:lnSpc>
              <a:spcBef>
                <a:spcPts val="3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pic>
        <p:nvPicPr>
          <p:cNvPr id="1037" name="Google Shape;1037;p199"/>
          <p:cNvPicPr preferRelativeResize="0"/>
          <p:nvPr/>
        </p:nvPicPr>
        <p:blipFill rotWithShape="1">
          <a:blip r:embed="rId2">
            <a:alphaModFix/>
          </a:blip>
          <a:srcRect b="17918" l="0" r="0" t="0"/>
          <a:stretch/>
        </p:blipFill>
        <p:spPr>
          <a:xfrm>
            <a:off x="8124188" y="4732612"/>
            <a:ext cx="956250" cy="343125"/>
          </a:xfrm>
          <a:prstGeom prst="rect">
            <a:avLst/>
          </a:prstGeom>
          <a:noFill/>
          <a:ln>
            <a:noFill/>
          </a:ln>
        </p:spPr>
      </p:pic>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38" name="Shape 1038"/>
        <p:cNvGrpSpPr/>
        <p:nvPr/>
      </p:nvGrpSpPr>
      <p:grpSpPr>
        <a:xfrm>
          <a:off x="0" y="0"/>
          <a:ext cx="0" cy="0"/>
          <a:chOff x="0" y="0"/>
          <a:chExt cx="0" cy="0"/>
        </a:xfrm>
      </p:grpSpPr>
      <p:sp>
        <p:nvSpPr>
          <p:cNvPr id="1039" name="Google Shape;1039;p200"/>
          <p:cNvSpPr txBox="1"/>
          <p:nvPr>
            <p:ph type="title"/>
          </p:nvPr>
        </p:nvSpPr>
        <p:spPr>
          <a:xfrm>
            <a:off x="457200" y="205979"/>
            <a:ext cx="8229600" cy="399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1040" name="Google Shape;1040;p200"/>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1041" name="Google Shape;1041;p200"/>
          <p:cNvPicPr preferRelativeResize="0"/>
          <p:nvPr/>
        </p:nvPicPr>
        <p:blipFill rotWithShape="1">
          <a:blip r:embed="rId2">
            <a:alphaModFix/>
          </a:blip>
          <a:srcRect b="17918" l="0" r="0" t="0"/>
          <a:stretch/>
        </p:blipFill>
        <p:spPr>
          <a:xfrm>
            <a:off x="8124188" y="4732612"/>
            <a:ext cx="956250" cy="343125"/>
          </a:xfrm>
          <a:prstGeom prst="rect">
            <a:avLst/>
          </a:prstGeom>
          <a:noFill/>
          <a:ln>
            <a:noFill/>
          </a:ln>
        </p:spPr>
      </p:pic>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42" name="Shape 1042"/>
        <p:cNvGrpSpPr/>
        <p:nvPr/>
      </p:nvGrpSpPr>
      <p:grpSpPr>
        <a:xfrm>
          <a:off x="0" y="0"/>
          <a:ext cx="0" cy="0"/>
          <a:chOff x="0" y="0"/>
          <a:chExt cx="0" cy="0"/>
        </a:xfrm>
      </p:grpSpPr>
      <p:pic>
        <p:nvPicPr>
          <p:cNvPr id="1043" name="Google Shape;1043;p201"/>
          <p:cNvPicPr preferRelativeResize="0"/>
          <p:nvPr/>
        </p:nvPicPr>
        <p:blipFill rotWithShape="1">
          <a:blip r:embed="rId2">
            <a:alphaModFix/>
          </a:blip>
          <a:srcRect b="17918" l="0" r="0" t="0"/>
          <a:stretch/>
        </p:blipFill>
        <p:spPr>
          <a:xfrm>
            <a:off x="8124188" y="4732612"/>
            <a:ext cx="956250" cy="343125"/>
          </a:xfrm>
          <a:prstGeom prst="rect">
            <a:avLst/>
          </a:prstGeom>
          <a:noFill/>
          <a:ln>
            <a:noFill/>
          </a:ln>
        </p:spPr>
      </p:pic>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p:cSld name="Ending slide">
    <p:spTree>
      <p:nvGrpSpPr>
        <p:cNvPr id="1044" name="Shape 1044"/>
        <p:cNvGrpSpPr/>
        <p:nvPr/>
      </p:nvGrpSpPr>
      <p:grpSpPr>
        <a:xfrm>
          <a:off x="0" y="0"/>
          <a:ext cx="0" cy="0"/>
          <a:chOff x="0" y="0"/>
          <a:chExt cx="0" cy="0"/>
        </a:xfrm>
      </p:grpSpPr>
      <p:pic>
        <p:nvPicPr>
          <p:cNvPr id="1045" name="Google Shape;1045;p202"/>
          <p:cNvPicPr preferRelativeResize="0"/>
          <p:nvPr/>
        </p:nvPicPr>
        <p:blipFill rotWithShape="1">
          <a:blip r:embed="rId2">
            <a:alphaModFix/>
          </a:blip>
          <a:srcRect b="23277" l="16971" r="17195" t="22158"/>
          <a:stretch/>
        </p:blipFill>
        <p:spPr>
          <a:xfrm>
            <a:off x="3377681" y="1808400"/>
            <a:ext cx="2388637" cy="1287094"/>
          </a:xfrm>
          <a:prstGeom prst="rect">
            <a:avLst/>
          </a:prstGeom>
          <a:noFill/>
          <a:ln>
            <a:noFill/>
          </a:ln>
        </p:spPr>
      </p:pic>
      <p:sp>
        <p:nvSpPr>
          <p:cNvPr id="1046" name="Google Shape;1046;p202"/>
          <p:cNvSpPr/>
          <p:nvPr/>
        </p:nvSpPr>
        <p:spPr>
          <a:xfrm>
            <a:off x="179388" y="4752201"/>
            <a:ext cx="8736000" cy="276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chemeClr val="dk1"/>
                </a:solidFill>
                <a:latin typeface="Arial"/>
                <a:ea typeface="Arial"/>
                <a:cs typeface="Arial"/>
                <a:sym typeface="Arial"/>
              </a:rPr>
              <a:t>Disclaimer: </a:t>
            </a:r>
            <a:r>
              <a:rPr b="0" i="0" lang="en" sz="500" u="none" cap="none" strike="noStrike">
                <a:solidFill>
                  <a:schemeClr val="dk1"/>
                </a:solidFill>
                <a:latin typeface="Arial"/>
                <a:ea typeface="Arial"/>
                <a:cs typeface="Arial"/>
                <a:sym typeface="Arial"/>
              </a:rPr>
              <a:t>This material that follows is a presentation of general background information about Singtel’s activities current at the date of the presentation. The information contained in this document is intended only for use during the presentation and should not be disseminated or distributed to parties outside the presentation. It is information given in summary form and does not purport to be complete. It is not to be relied upon as advice to investors or potential investors and does not take into account the investment objectives, financial situation or needs of any particular investor. This material should be considered with professional advice when deciding if an investment is appropriate.</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 Discover">
  <p:cSld name="1_Title Slide - Discover">
    <p:spTree>
      <p:nvGrpSpPr>
        <p:cNvPr id="1047" name="Shape 1047"/>
        <p:cNvGrpSpPr/>
        <p:nvPr/>
      </p:nvGrpSpPr>
      <p:grpSpPr>
        <a:xfrm>
          <a:off x="0" y="0"/>
          <a:ext cx="0" cy="0"/>
          <a:chOff x="0" y="0"/>
          <a:chExt cx="0" cy="0"/>
        </a:xfrm>
      </p:grpSpPr>
      <p:sp>
        <p:nvSpPr>
          <p:cNvPr id="1048" name="Google Shape;1048;p203"/>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1049" name="Google Shape;1049;p203"/>
          <p:cNvPicPr preferRelativeResize="0"/>
          <p:nvPr/>
        </p:nvPicPr>
        <p:blipFill rotWithShape="1">
          <a:blip r:embed="rId2">
            <a:alphaModFix/>
          </a:blip>
          <a:srcRect b="0" l="0" r="0" t="0"/>
          <a:stretch/>
        </p:blipFill>
        <p:spPr>
          <a:xfrm>
            <a:off x="4" y="-82768"/>
            <a:ext cx="9144000" cy="5226268"/>
          </a:xfrm>
          <a:prstGeom prst="rect">
            <a:avLst/>
          </a:prstGeom>
          <a:noFill/>
          <a:ln>
            <a:noFill/>
          </a:ln>
        </p:spPr>
      </p:pic>
      <p:sp>
        <p:nvSpPr>
          <p:cNvPr id="1050" name="Google Shape;1050;p203"/>
          <p:cNvSpPr txBox="1"/>
          <p:nvPr>
            <p:ph type="title"/>
          </p:nvPr>
        </p:nvSpPr>
        <p:spPr>
          <a:xfrm>
            <a:off x="5351167" y="305067"/>
            <a:ext cx="2920500" cy="4938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b="1">
                <a:solidFill>
                  <a:schemeClr val="lt1"/>
                </a:solidFil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1051" name="Google Shape;1051;p203"/>
          <p:cNvSpPr txBox="1"/>
          <p:nvPr>
            <p:ph idx="1" type="body"/>
          </p:nvPr>
        </p:nvSpPr>
        <p:spPr>
          <a:xfrm>
            <a:off x="5373689" y="1063231"/>
            <a:ext cx="2869800" cy="267600"/>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200"/>
              </a:spcBef>
              <a:spcAft>
                <a:spcPts val="0"/>
              </a:spcAft>
              <a:buClr>
                <a:schemeClr val="lt1"/>
              </a:buClr>
              <a:buSzPts val="1100"/>
              <a:buNone/>
              <a:defRPr sz="1100">
                <a:solidFill>
                  <a:schemeClr val="lt1"/>
                </a:solidFill>
              </a:defRPr>
            </a:lvl1pPr>
            <a:lvl2pPr indent="-317500" lvl="1" marL="914400" algn="l">
              <a:lnSpc>
                <a:spcPct val="100000"/>
              </a:lnSpc>
              <a:spcBef>
                <a:spcPts val="300"/>
              </a:spcBef>
              <a:spcAft>
                <a:spcPts val="0"/>
              </a:spcAft>
              <a:buClr>
                <a:schemeClr val="dk1"/>
              </a:buClr>
              <a:buSzPts val="1400"/>
              <a:buChar char="–"/>
              <a:defRPr/>
            </a:lvl2pPr>
            <a:lvl3pPr indent="-317500" lvl="2" marL="1371600" algn="l">
              <a:lnSpc>
                <a:spcPct val="100000"/>
              </a:lnSpc>
              <a:spcBef>
                <a:spcPts val="3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lide Divider - Plain">
  <p:cSld name="2_Slide Divider - Plain">
    <p:spTree>
      <p:nvGrpSpPr>
        <p:cNvPr id="1052" name="Shape 1052"/>
        <p:cNvGrpSpPr/>
        <p:nvPr/>
      </p:nvGrpSpPr>
      <p:grpSpPr>
        <a:xfrm>
          <a:off x="0" y="0"/>
          <a:ext cx="0" cy="0"/>
          <a:chOff x="0" y="0"/>
          <a:chExt cx="0" cy="0"/>
        </a:xfrm>
      </p:grpSpPr>
      <p:pic>
        <p:nvPicPr>
          <p:cNvPr id="1053" name="Google Shape;1053;p204"/>
          <p:cNvPicPr preferRelativeResize="0"/>
          <p:nvPr/>
        </p:nvPicPr>
        <p:blipFill rotWithShape="1">
          <a:blip r:embed="rId2">
            <a:alphaModFix/>
          </a:blip>
          <a:srcRect b="0" l="0" r="0" t="0"/>
          <a:stretch/>
        </p:blipFill>
        <p:spPr>
          <a:xfrm flipH="1" rot="10800000">
            <a:off x="4" y="-3"/>
            <a:ext cx="5470636" cy="2530365"/>
          </a:xfrm>
          <a:prstGeom prst="rect">
            <a:avLst/>
          </a:prstGeom>
          <a:noFill/>
          <a:ln>
            <a:noFill/>
          </a:ln>
        </p:spPr>
      </p:pic>
      <p:sp>
        <p:nvSpPr>
          <p:cNvPr id="1054" name="Google Shape;1054;p204"/>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1055" name="Google Shape;1055;p204"/>
          <p:cNvPicPr preferRelativeResize="0"/>
          <p:nvPr/>
        </p:nvPicPr>
        <p:blipFill rotWithShape="1">
          <a:blip r:embed="rId3">
            <a:alphaModFix/>
          </a:blip>
          <a:srcRect b="0" l="0" r="0" t="0"/>
          <a:stretch/>
        </p:blipFill>
        <p:spPr>
          <a:xfrm>
            <a:off x="7935236" y="4702262"/>
            <a:ext cx="1108841" cy="330222"/>
          </a:xfrm>
          <a:prstGeom prst="rect">
            <a:avLst/>
          </a:prstGeom>
          <a:noFill/>
          <a:ln>
            <a:noFill/>
          </a:ln>
        </p:spPr>
      </p:pic>
      <p:sp>
        <p:nvSpPr>
          <p:cNvPr id="1056" name="Google Shape;1056;p204"/>
          <p:cNvSpPr txBox="1"/>
          <p:nvPr>
            <p:ph type="title"/>
          </p:nvPr>
        </p:nvSpPr>
        <p:spPr>
          <a:xfrm>
            <a:off x="493417" y="397651"/>
            <a:ext cx="2920500" cy="4938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b="1">
                <a:solidFill>
                  <a:schemeClr val="lt1"/>
                </a:solidFil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1057" name="Google Shape;1057;p204"/>
          <p:cNvSpPr txBox="1"/>
          <p:nvPr>
            <p:ph idx="1" type="body"/>
          </p:nvPr>
        </p:nvSpPr>
        <p:spPr>
          <a:xfrm>
            <a:off x="534989" y="1312978"/>
            <a:ext cx="2869800" cy="267600"/>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200"/>
              </a:spcBef>
              <a:spcAft>
                <a:spcPts val="0"/>
              </a:spcAft>
              <a:buClr>
                <a:schemeClr val="lt1"/>
              </a:buClr>
              <a:buSzPts val="1100"/>
              <a:buNone/>
              <a:defRPr sz="1100">
                <a:solidFill>
                  <a:schemeClr val="lt1"/>
                </a:solidFill>
              </a:defRPr>
            </a:lvl1pPr>
            <a:lvl2pPr indent="-317500" lvl="1" marL="914400" algn="l">
              <a:lnSpc>
                <a:spcPct val="100000"/>
              </a:lnSpc>
              <a:spcBef>
                <a:spcPts val="300"/>
              </a:spcBef>
              <a:spcAft>
                <a:spcPts val="0"/>
              </a:spcAft>
              <a:buClr>
                <a:schemeClr val="dk1"/>
              </a:buClr>
              <a:buSzPts val="1400"/>
              <a:buChar char="–"/>
              <a:defRPr/>
            </a:lvl2pPr>
            <a:lvl3pPr indent="-317500" lvl="2" marL="1371600" algn="l">
              <a:lnSpc>
                <a:spcPct val="100000"/>
              </a:lnSpc>
              <a:spcBef>
                <a:spcPts val="3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58" name="Google Shape;1058;p204"/>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059" name="Shape 1059"/>
        <p:cNvGrpSpPr/>
        <p:nvPr/>
      </p:nvGrpSpPr>
      <p:grpSpPr>
        <a:xfrm>
          <a:off x="0" y="0"/>
          <a:ext cx="0" cy="0"/>
          <a:chOff x="0" y="0"/>
          <a:chExt cx="0" cy="0"/>
        </a:xfrm>
      </p:grpSpPr>
      <p:sp>
        <p:nvSpPr>
          <p:cNvPr id="1060" name="Google Shape;1060;p205"/>
          <p:cNvSpPr txBox="1"/>
          <p:nvPr>
            <p:ph idx="10" type="dt"/>
          </p:nvPr>
        </p:nvSpPr>
        <p:spPr>
          <a:xfrm>
            <a:off x="457200" y="4743453"/>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61" name="Google Shape;1061;p205"/>
          <p:cNvSpPr txBox="1"/>
          <p:nvPr>
            <p:ph type="title"/>
          </p:nvPr>
        </p:nvSpPr>
        <p:spPr>
          <a:xfrm>
            <a:off x="457200" y="205979"/>
            <a:ext cx="8229600" cy="3597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1062" name="Google Shape;1062;p205"/>
          <p:cNvSpPr txBox="1"/>
          <p:nvPr>
            <p:ph idx="1" type="body"/>
          </p:nvPr>
        </p:nvSpPr>
        <p:spPr>
          <a:xfrm>
            <a:off x="457200" y="634366"/>
            <a:ext cx="8229600" cy="40680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300"/>
              </a:spcBef>
              <a:spcAft>
                <a:spcPts val="0"/>
              </a:spcAft>
              <a:buClr>
                <a:schemeClr val="dk1"/>
              </a:buClr>
              <a:buSzPts val="1400"/>
              <a:buChar char="•"/>
              <a:defRPr/>
            </a:lvl1pPr>
            <a:lvl2pPr indent="-317500" lvl="1" marL="914400" algn="l">
              <a:lnSpc>
                <a:spcPct val="100000"/>
              </a:lnSpc>
              <a:spcBef>
                <a:spcPts val="300"/>
              </a:spcBef>
              <a:spcAft>
                <a:spcPts val="0"/>
              </a:spcAft>
              <a:buClr>
                <a:schemeClr val="dk1"/>
              </a:buClr>
              <a:buSzPts val="1400"/>
              <a:buChar char="–"/>
              <a:defRPr/>
            </a:lvl2pPr>
            <a:lvl3pPr indent="-317500" lvl="2" marL="1371600" algn="l">
              <a:lnSpc>
                <a:spcPct val="100000"/>
              </a:lnSpc>
              <a:spcBef>
                <a:spcPts val="3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63" name="Google Shape;1063;p205"/>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1064" name="Google Shape;1064;p205"/>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120" name="Shape 120"/>
        <p:cNvGrpSpPr/>
        <p:nvPr/>
      </p:nvGrpSpPr>
      <p:grpSpPr>
        <a:xfrm>
          <a:off x="0" y="0"/>
          <a:ext cx="0" cy="0"/>
          <a:chOff x="0" y="0"/>
          <a:chExt cx="0" cy="0"/>
        </a:xfrm>
      </p:grpSpPr>
      <p:sp>
        <p:nvSpPr>
          <p:cNvPr id="121" name="Google Shape;121;p102"/>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102"/>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123" name="Google Shape;123;p102"/>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124" name="Google Shape;124;p102"/>
          <p:cNvSpPr txBox="1"/>
          <p:nvPr>
            <p:ph type="title"/>
          </p:nvPr>
        </p:nvSpPr>
        <p:spPr>
          <a:xfrm>
            <a:off x="227138" y="423975"/>
            <a:ext cx="8689800" cy="438000"/>
          </a:xfrm>
          <a:prstGeom prst="rect">
            <a:avLst/>
          </a:prstGeom>
          <a:noFill/>
          <a:ln>
            <a:noFill/>
          </a:ln>
        </p:spPr>
        <p:txBody>
          <a:bodyPr anchorCtr="0" anchor="t" bIns="68575" lIns="68575" spcFirstLastPara="1" rIns="68575" wrap="square" tIns="68575">
            <a:noAutofit/>
          </a:bodyPr>
          <a:lstStyle>
            <a:lvl1pPr lvl="0" marR="0" rtl="0" algn="l">
              <a:lnSpc>
                <a:spcPct val="100000"/>
              </a:lnSpc>
              <a:spcBef>
                <a:spcPts val="0"/>
              </a:spcBef>
              <a:spcAft>
                <a:spcPts val="0"/>
              </a:spcAft>
              <a:buClr>
                <a:srgbClr val="000000"/>
              </a:buClr>
              <a:buSzPts val="2100"/>
              <a:buFont typeface="Calibri"/>
              <a:buNone/>
              <a:defRPr b="0" i="0" sz="21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65" name="Shape 1065"/>
        <p:cNvGrpSpPr/>
        <p:nvPr/>
      </p:nvGrpSpPr>
      <p:grpSpPr>
        <a:xfrm>
          <a:off x="0" y="0"/>
          <a:ext cx="0" cy="0"/>
          <a:chOff x="0" y="0"/>
          <a:chExt cx="0" cy="0"/>
        </a:xfrm>
      </p:grpSpPr>
      <p:sp>
        <p:nvSpPr>
          <p:cNvPr id="1066" name="Google Shape;1066;p206"/>
          <p:cNvSpPr txBox="1"/>
          <p:nvPr>
            <p:ph type="title"/>
          </p:nvPr>
        </p:nvSpPr>
        <p:spPr>
          <a:xfrm>
            <a:off x="457200" y="205979"/>
            <a:ext cx="8229600" cy="3942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1067" name="Google Shape;1067;p206"/>
          <p:cNvSpPr txBox="1"/>
          <p:nvPr>
            <p:ph idx="1" type="body"/>
          </p:nvPr>
        </p:nvSpPr>
        <p:spPr>
          <a:xfrm>
            <a:off x="457200" y="1200154"/>
            <a:ext cx="4038600" cy="3394500"/>
          </a:xfrm>
          <a:prstGeom prst="rect">
            <a:avLst/>
          </a:prstGeom>
          <a:noFill/>
          <a:ln>
            <a:noFill/>
          </a:ln>
        </p:spPr>
        <p:txBody>
          <a:bodyPr anchorCtr="0" anchor="t" bIns="34275" lIns="68575" spcFirstLastPara="1" rIns="68575" wrap="square" tIns="34275">
            <a:noAutofit/>
          </a:bodyPr>
          <a:lstStyle>
            <a:lvl1pPr indent="-342900" lvl="0" marL="457200" algn="l">
              <a:lnSpc>
                <a:spcPct val="100000"/>
              </a:lnSpc>
              <a:spcBef>
                <a:spcPts val="400"/>
              </a:spcBef>
              <a:spcAft>
                <a:spcPts val="0"/>
              </a:spcAft>
              <a:buClr>
                <a:schemeClr val="dk1"/>
              </a:buClr>
              <a:buSzPts val="1800"/>
              <a:buChar char="•"/>
              <a:defRPr sz="1800"/>
            </a:lvl1pPr>
            <a:lvl2pPr indent="-323850" lvl="1" marL="914400" algn="l">
              <a:lnSpc>
                <a:spcPct val="100000"/>
              </a:lnSpc>
              <a:spcBef>
                <a:spcPts val="300"/>
              </a:spcBef>
              <a:spcAft>
                <a:spcPts val="0"/>
              </a:spcAft>
              <a:buClr>
                <a:schemeClr val="dk1"/>
              </a:buClr>
              <a:buSzPts val="1500"/>
              <a:buChar char="–"/>
              <a:defRPr sz="1500"/>
            </a:lvl2pPr>
            <a:lvl3pPr indent="-317500" lvl="2" marL="1371600" algn="l">
              <a:lnSpc>
                <a:spcPct val="100000"/>
              </a:lnSpc>
              <a:spcBef>
                <a:spcPts val="300"/>
              </a:spcBef>
              <a:spcAft>
                <a:spcPts val="0"/>
              </a:spcAft>
              <a:buClr>
                <a:schemeClr val="dk1"/>
              </a:buClr>
              <a:buSzPts val="1400"/>
              <a:buChar char="•"/>
              <a:defRPr sz="1400"/>
            </a:lvl3pPr>
            <a:lvl4pPr indent="-304800" lvl="3" marL="1828800" algn="l">
              <a:lnSpc>
                <a:spcPct val="100000"/>
              </a:lnSpc>
              <a:spcBef>
                <a:spcPts val="200"/>
              </a:spcBef>
              <a:spcAft>
                <a:spcPts val="0"/>
              </a:spcAft>
              <a:buClr>
                <a:schemeClr val="dk1"/>
              </a:buClr>
              <a:buSzPts val="1200"/>
              <a:buChar char="–"/>
              <a:defRPr sz="1200"/>
            </a:lvl4pPr>
            <a:lvl5pPr indent="-304800" lvl="4" marL="2286000" algn="l">
              <a:lnSpc>
                <a:spcPct val="100000"/>
              </a:lnSpc>
              <a:spcBef>
                <a:spcPts val="200"/>
              </a:spcBef>
              <a:spcAft>
                <a:spcPts val="0"/>
              </a:spcAft>
              <a:buClr>
                <a:schemeClr val="dk1"/>
              </a:buClr>
              <a:buSzPts val="1200"/>
              <a:buChar char="»"/>
              <a:defRPr sz="1200"/>
            </a:lvl5pPr>
            <a:lvl6pPr indent="-317500" lvl="5" marL="2743200" algn="l">
              <a:lnSpc>
                <a:spcPct val="100000"/>
              </a:lnSpc>
              <a:spcBef>
                <a:spcPts val="300"/>
              </a:spcBef>
              <a:spcAft>
                <a:spcPts val="0"/>
              </a:spcAft>
              <a:buClr>
                <a:schemeClr val="dk1"/>
              </a:buClr>
              <a:buSzPts val="1400"/>
              <a:buChar char="•"/>
              <a:defRPr sz="1400"/>
            </a:lvl6pPr>
            <a:lvl7pPr indent="-317500" lvl="6" marL="3200400" algn="l">
              <a:lnSpc>
                <a:spcPct val="100000"/>
              </a:lnSpc>
              <a:spcBef>
                <a:spcPts val="300"/>
              </a:spcBef>
              <a:spcAft>
                <a:spcPts val="0"/>
              </a:spcAft>
              <a:buClr>
                <a:schemeClr val="dk1"/>
              </a:buClr>
              <a:buSzPts val="1400"/>
              <a:buChar char="•"/>
              <a:defRPr sz="1400"/>
            </a:lvl7pPr>
            <a:lvl8pPr indent="-317500" lvl="7" marL="3657600" algn="l">
              <a:lnSpc>
                <a:spcPct val="100000"/>
              </a:lnSpc>
              <a:spcBef>
                <a:spcPts val="300"/>
              </a:spcBef>
              <a:spcAft>
                <a:spcPts val="0"/>
              </a:spcAft>
              <a:buClr>
                <a:schemeClr val="dk1"/>
              </a:buClr>
              <a:buSzPts val="1400"/>
              <a:buChar char="•"/>
              <a:defRPr sz="1400"/>
            </a:lvl8pPr>
            <a:lvl9pPr indent="-317500" lvl="8" marL="4114800" algn="l">
              <a:lnSpc>
                <a:spcPct val="100000"/>
              </a:lnSpc>
              <a:spcBef>
                <a:spcPts val="300"/>
              </a:spcBef>
              <a:spcAft>
                <a:spcPts val="0"/>
              </a:spcAft>
              <a:buClr>
                <a:schemeClr val="dk1"/>
              </a:buClr>
              <a:buSzPts val="1400"/>
              <a:buChar char="•"/>
              <a:defRPr sz="1400"/>
            </a:lvl9pPr>
          </a:lstStyle>
          <a:p/>
        </p:txBody>
      </p:sp>
      <p:sp>
        <p:nvSpPr>
          <p:cNvPr id="1068" name="Google Shape;1068;p206"/>
          <p:cNvSpPr txBox="1"/>
          <p:nvPr>
            <p:ph idx="2" type="body"/>
          </p:nvPr>
        </p:nvSpPr>
        <p:spPr>
          <a:xfrm>
            <a:off x="4648200" y="1200154"/>
            <a:ext cx="4038600" cy="3394500"/>
          </a:xfrm>
          <a:prstGeom prst="rect">
            <a:avLst/>
          </a:prstGeom>
          <a:noFill/>
          <a:ln>
            <a:noFill/>
          </a:ln>
        </p:spPr>
        <p:txBody>
          <a:bodyPr anchorCtr="0" anchor="t" bIns="34275" lIns="68575" spcFirstLastPara="1" rIns="68575" wrap="square" tIns="34275">
            <a:noAutofit/>
          </a:bodyPr>
          <a:lstStyle>
            <a:lvl1pPr indent="-342900" lvl="0" marL="457200" algn="l">
              <a:lnSpc>
                <a:spcPct val="100000"/>
              </a:lnSpc>
              <a:spcBef>
                <a:spcPts val="400"/>
              </a:spcBef>
              <a:spcAft>
                <a:spcPts val="0"/>
              </a:spcAft>
              <a:buClr>
                <a:schemeClr val="dk1"/>
              </a:buClr>
              <a:buSzPts val="1800"/>
              <a:buChar char="•"/>
              <a:defRPr sz="1800"/>
            </a:lvl1pPr>
            <a:lvl2pPr indent="-323850" lvl="1" marL="914400" algn="l">
              <a:lnSpc>
                <a:spcPct val="100000"/>
              </a:lnSpc>
              <a:spcBef>
                <a:spcPts val="300"/>
              </a:spcBef>
              <a:spcAft>
                <a:spcPts val="0"/>
              </a:spcAft>
              <a:buClr>
                <a:schemeClr val="dk1"/>
              </a:buClr>
              <a:buSzPts val="1500"/>
              <a:buChar char="–"/>
              <a:defRPr sz="1500"/>
            </a:lvl2pPr>
            <a:lvl3pPr indent="-317500" lvl="2" marL="1371600" algn="l">
              <a:lnSpc>
                <a:spcPct val="100000"/>
              </a:lnSpc>
              <a:spcBef>
                <a:spcPts val="300"/>
              </a:spcBef>
              <a:spcAft>
                <a:spcPts val="0"/>
              </a:spcAft>
              <a:buClr>
                <a:schemeClr val="dk1"/>
              </a:buClr>
              <a:buSzPts val="1400"/>
              <a:buChar char="•"/>
              <a:defRPr sz="1400"/>
            </a:lvl3pPr>
            <a:lvl4pPr indent="-304800" lvl="3" marL="1828800" algn="l">
              <a:lnSpc>
                <a:spcPct val="100000"/>
              </a:lnSpc>
              <a:spcBef>
                <a:spcPts val="200"/>
              </a:spcBef>
              <a:spcAft>
                <a:spcPts val="0"/>
              </a:spcAft>
              <a:buClr>
                <a:schemeClr val="dk1"/>
              </a:buClr>
              <a:buSzPts val="1200"/>
              <a:buChar char="–"/>
              <a:defRPr sz="1200"/>
            </a:lvl4pPr>
            <a:lvl5pPr indent="-304800" lvl="4" marL="2286000" algn="l">
              <a:lnSpc>
                <a:spcPct val="100000"/>
              </a:lnSpc>
              <a:spcBef>
                <a:spcPts val="200"/>
              </a:spcBef>
              <a:spcAft>
                <a:spcPts val="0"/>
              </a:spcAft>
              <a:buClr>
                <a:schemeClr val="dk1"/>
              </a:buClr>
              <a:buSzPts val="1200"/>
              <a:buChar char="»"/>
              <a:defRPr sz="1200"/>
            </a:lvl5pPr>
            <a:lvl6pPr indent="-317500" lvl="5" marL="2743200" algn="l">
              <a:lnSpc>
                <a:spcPct val="100000"/>
              </a:lnSpc>
              <a:spcBef>
                <a:spcPts val="300"/>
              </a:spcBef>
              <a:spcAft>
                <a:spcPts val="0"/>
              </a:spcAft>
              <a:buClr>
                <a:schemeClr val="dk1"/>
              </a:buClr>
              <a:buSzPts val="1400"/>
              <a:buChar char="•"/>
              <a:defRPr sz="1400"/>
            </a:lvl6pPr>
            <a:lvl7pPr indent="-317500" lvl="6" marL="3200400" algn="l">
              <a:lnSpc>
                <a:spcPct val="100000"/>
              </a:lnSpc>
              <a:spcBef>
                <a:spcPts val="300"/>
              </a:spcBef>
              <a:spcAft>
                <a:spcPts val="0"/>
              </a:spcAft>
              <a:buClr>
                <a:schemeClr val="dk1"/>
              </a:buClr>
              <a:buSzPts val="1400"/>
              <a:buChar char="•"/>
              <a:defRPr sz="1400"/>
            </a:lvl7pPr>
            <a:lvl8pPr indent="-317500" lvl="7" marL="3657600" algn="l">
              <a:lnSpc>
                <a:spcPct val="100000"/>
              </a:lnSpc>
              <a:spcBef>
                <a:spcPts val="300"/>
              </a:spcBef>
              <a:spcAft>
                <a:spcPts val="0"/>
              </a:spcAft>
              <a:buClr>
                <a:schemeClr val="dk1"/>
              </a:buClr>
              <a:buSzPts val="1400"/>
              <a:buChar char="•"/>
              <a:defRPr sz="1400"/>
            </a:lvl8pPr>
            <a:lvl9pPr indent="-317500" lvl="8" marL="4114800" algn="l">
              <a:lnSpc>
                <a:spcPct val="100000"/>
              </a:lnSpc>
              <a:spcBef>
                <a:spcPts val="300"/>
              </a:spcBef>
              <a:spcAft>
                <a:spcPts val="0"/>
              </a:spcAft>
              <a:buClr>
                <a:schemeClr val="dk1"/>
              </a:buClr>
              <a:buSzPts val="1400"/>
              <a:buChar char="•"/>
              <a:defRPr sz="1400"/>
            </a:lvl9pPr>
          </a:lstStyle>
          <a:p/>
        </p:txBody>
      </p:sp>
      <p:sp>
        <p:nvSpPr>
          <p:cNvPr id="1069" name="Google Shape;1069;p206"/>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70" name="Google Shape;1070;p206"/>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1071" name="Google Shape;1071;p206"/>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72" name="Shape 1072"/>
        <p:cNvGrpSpPr/>
        <p:nvPr/>
      </p:nvGrpSpPr>
      <p:grpSpPr>
        <a:xfrm>
          <a:off x="0" y="0"/>
          <a:ext cx="0" cy="0"/>
          <a:chOff x="0" y="0"/>
          <a:chExt cx="0" cy="0"/>
        </a:xfrm>
      </p:grpSpPr>
      <p:sp>
        <p:nvSpPr>
          <p:cNvPr id="1073" name="Google Shape;1073;p207"/>
          <p:cNvSpPr txBox="1"/>
          <p:nvPr>
            <p:ph type="title"/>
          </p:nvPr>
        </p:nvSpPr>
        <p:spPr>
          <a:xfrm>
            <a:off x="457200" y="205979"/>
            <a:ext cx="8229600" cy="3942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1074" name="Google Shape;1074;p207"/>
          <p:cNvSpPr txBox="1"/>
          <p:nvPr>
            <p:ph idx="1" type="body"/>
          </p:nvPr>
        </p:nvSpPr>
        <p:spPr>
          <a:xfrm>
            <a:off x="457200" y="1151338"/>
            <a:ext cx="4040100" cy="480000"/>
          </a:xfrm>
          <a:prstGeom prst="rect">
            <a:avLst/>
          </a:prstGeom>
          <a:noFill/>
          <a:ln>
            <a:noFill/>
          </a:ln>
        </p:spPr>
        <p:txBody>
          <a:bodyPr anchorCtr="0" anchor="b" bIns="34275" lIns="68575" spcFirstLastPara="1" rIns="68575" wrap="square" tIns="34275">
            <a:noAutofit/>
          </a:bodyPr>
          <a:lstStyle>
            <a:lvl1pPr indent="-228600" lvl="0" marL="457200" algn="l">
              <a:lnSpc>
                <a:spcPct val="100000"/>
              </a:lnSpc>
              <a:spcBef>
                <a:spcPts val="400"/>
              </a:spcBef>
              <a:spcAft>
                <a:spcPts val="0"/>
              </a:spcAft>
              <a:buClr>
                <a:schemeClr val="dk1"/>
              </a:buClr>
              <a:buSzPts val="1800"/>
              <a:buNone/>
              <a:defRPr b="1" sz="1800"/>
            </a:lvl1pPr>
            <a:lvl2pPr indent="-228600" lvl="1" marL="914400" algn="l">
              <a:lnSpc>
                <a:spcPct val="100000"/>
              </a:lnSpc>
              <a:spcBef>
                <a:spcPts val="300"/>
              </a:spcBef>
              <a:spcAft>
                <a:spcPts val="0"/>
              </a:spcAft>
              <a:buClr>
                <a:schemeClr val="dk1"/>
              </a:buClr>
              <a:buSzPts val="1500"/>
              <a:buNone/>
              <a:defRPr b="1" sz="1500"/>
            </a:lvl2pPr>
            <a:lvl3pPr indent="-228600" lvl="2" marL="1371600" algn="l">
              <a:lnSpc>
                <a:spcPct val="100000"/>
              </a:lnSpc>
              <a:spcBef>
                <a:spcPts val="300"/>
              </a:spcBef>
              <a:spcAft>
                <a:spcPts val="0"/>
              </a:spcAft>
              <a:buClr>
                <a:schemeClr val="dk1"/>
              </a:buClr>
              <a:buSzPts val="1400"/>
              <a:buNone/>
              <a:defRPr b="1" sz="1400"/>
            </a:lvl3pPr>
            <a:lvl4pPr indent="-228600" lvl="3" marL="1828800" algn="l">
              <a:lnSpc>
                <a:spcPct val="100000"/>
              </a:lnSpc>
              <a:spcBef>
                <a:spcPts val="200"/>
              </a:spcBef>
              <a:spcAft>
                <a:spcPts val="0"/>
              </a:spcAft>
              <a:buClr>
                <a:schemeClr val="dk1"/>
              </a:buClr>
              <a:buSzPts val="1200"/>
              <a:buNone/>
              <a:defRPr b="1" sz="1200"/>
            </a:lvl4pPr>
            <a:lvl5pPr indent="-228600" lvl="4" marL="2286000" algn="l">
              <a:lnSpc>
                <a:spcPct val="100000"/>
              </a:lnSpc>
              <a:spcBef>
                <a:spcPts val="200"/>
              </a:spcBef>
              <a:spcAft>
                <a:spcPts val="0"/>
              </a:spcAft>
              <a:buClr>
                <a:schemeClr val="dk1"/>
              </a:buClr>
              <a:buSzPts val="1200"/>
              <a:buNone/>
              <a:defRPr b="1" sz="1200"/>
            </a:lvl5pPr>
            <a:lvl6pPr indent="-228600" lvl="5" marL="2743200" algn="l">
              <a:lnSpc>
                <a:spcPct val="100000"/>
              </a:lnSpc>
              <a:spcBef>
                <a:spcPts val="200"/>
              </a:spcBef>
              <a:spcAft>
                <a:spcPts val="0"/>
              </a:spcAft>
              <a:buClr>
                <a:schemeClr val="dk1"/>
              </a:buClr>
              <a:buSzPts val="1200"/>
              <a:buNone/>
              <a:defRPr b="1" sz="1200"/>
            </a:lvl6pPr>
            <a:lvl7pPr indent="-228600" lvl="6" marL="3200400" algn="l">
              <a:lnSpc>
                <a:spcPct val="100000"/>
              </a:lnSpc>
              <a:spcBef>
                <a:spcPts val="200"/>
              </a:spcBef>
              <a:spcAft>
                <a:spcPts val="0"/>
              </a:spcAft>
              <a:buClr>
                <a:schemeClr val="dk1"/>
              </a:buClr>
              <a:buSzPts val="1200"/>
              <a:buNone/>
              <a:defRPr b="1" sz="1200"/>
            </a:lvl7pPr>
            <a:lvl8pPr indent="-228600" lvl="7" marL="3657600" algn="l">
              <a:lnSpc>
                <a:spcPct val="100000"/>
              </a:lnSpc>
              <a:spcBef>
                <a:spcPts val="200"/>
              </a:spcBef>
              <a:spcAft>
                <a:spcPts val="0"/>
              </a:spcAft>
              <a:buClr>
                <a:schemeClr val="dk1"/>
              </a:buClr>
              <a:buSzPts val="1200"/>
              <a:buNone/>
              <a:defRPr b="1" sz="1200"/>
            </a:lvl8pPr>
            <a:lvl9pPr indent="-228600" lvl="8" marL="4114800" algn="l">
              <a:lnSpc>
                <a:spcPct val="100000"/>
              </a:lnSpc>
              <a:spcBef>
                <a:spcPts val="200"/>
              </a:spcBef>
              <a:spcAft>
                <a:spcPts val="0"/>
              </a:spcAft>
              <a:buClr>
                <a:schemeClr val="dk1"/>
              </a:buClr>
              <a:buSzPts val="1200"/>
              <a:buNone/>
              <a:defRPr b="1" sz="1200"/>
            </a:lvl9pPr>
          </a:lstStyle>
          <a:p/>
        </p:txBody>
      </p:sp>
      <p:sp>
        <p:nvSpPr>
          <p:cNvPr id="1075" name="Google Shape;1075;p207"/>
          <p:cNvSpPr txBox="1"/>
          <p:nvPr>
            <p:ph idx="2" type="body"/>
          </p:nvPr>
        </p:nvSpPr>
        <p:spPr>
          <a:xfrm>
            <a:off x="457200" y="1631156"/>
            <a:ext cx="4040100" cy="2963400"/>
          </a:xfrm>
          <a:prstGeom prst="rect">
            <a:avLst/>
          </a:prstGeom>
          <a:noFill/>
          <a:ln>
            <a:noFill/>
          </a:ln>
        </p:spPr>
        <p:txBody>
          <a:bodyPr anchorCtr="0" anchor="t" bIns="34275" lIns="68575" spcFirstLastPara="1" rIns="68575" wrap="square" tIns="34275">
            <a:noAutofit/>
          </a:bodyPr>
          <a:lstStyle>
            <a:lvl1pPr indent="-342900" lvl="0" marL="457200" algn="l">
              <a:lnSpc>
                <a:spcPct val="100000"/>
              </a:lnSpc>
              <a:spcBef>
                <a:spcPts val="400"/>
              </a:spcBef>
              <a:spcAft>
                <a:spcPts val="0"/>
              </a:spcAft>
              <a:buClr>
                <a:schemeClr val="dk1"/>
              </a:buClr>
              <a:buSzPts val="1800"/>
              <a:buChar char="•"/>
              <a:defRPr sz="1800"/>
            </a:lvl1pPr>
            <a:lvl2pPr indent="-323850" lvl="1" marL="914400" algn="l">
              <a:lnSpc>
                <a:spcPct val="100000"/>
              </a:lnSpc>
              <a:spcBef>
                <a:spcPts val="300"/>
              </a:spcBef>
              <a:spcAft>
                <a:spcPts val="0"/>
              </a:spcAft>
              <a:buClr>
                <a:schemeClr val="dk1"/>
              </a:buClr>
              <a:buSzPts val="1500"/>
              <a:buChar char="–"/>
              <a:defRPr sz="1500"/>
            </a:lvl2pPr>
            <a:lvl3pPr indent="-317500" lvl="2" marL="1371600" algn="l">
              <a:lnSpc>
                <a:spcPct val="100000"/>
              </a:lnSpc>
              <a:spcBef>
                <a:spcPts val="300"/>
              </a:spcBef>
              <a:spcAft>
                <a:spcPts val="0"/>
              </a:spcAft>
              <a:buClr>
                <a:schemeClr val="dk1"/>
              </a:buClr>
              <a:buSzPts val="1400"/>
              <a:buChar char="•"/>
              <a:defRPr sz="1400"/>
            </a:lvl3pPr>
            <a:lvl4pPr indent="-304800" lvl="3" marL="1828800" algn="l">
              <a:lnSpc>
                <a:spcPct val="100000"/>
              </a:lnSpc>
              <a:spcBef>
                <a:spcPts val="200"/>
              </a:spcBef>
              <a:spcAft>
                <a:spcPts val="0"/>
              </a:spcAft>
              <a:buClr>
                <a:schemeClr val="dk1"/>
              </a:buClr>
              <a:buSzPts val="1200"/>
              <a:buChar char="–"/>
              <a:defRPr sz="1200"/>
            </a:lvl4pPr>
            <a:lvl5pPr indent="-304800" lvl="4" marL="2286000" algn="l">
              <a:lnSpc>
                <a:spcPct val="100000"/>
              </a:lnSpc>
              <a:spcBef>
                <a:spcPts val="200"/>
              </a:spcBef>
              <a:spcAft>
                <a:spcPts val="0"/>
              </a:spcAft>
              <a:buClr>
                <a:schemeClr val="dk1"/>
              </a:buClr>
              <a:buSzPts val="1200"/>
              <a:buChar char="»"/>
              <a:defRPr sz="1200"/>
            </a:lvl5pPr>
            <a:lvl6pPr indent="-304800" lvl="5" marL="2743200" algn="l">
              <a:lnSpc>
                <a:spcPct val="100000"/>
              </a:lnSpc>
              <a:spcBef>
                <a:spcPts val="200"/>
              </a:spcBef>
              <a:spcAft>
                <a:spcPts val="0"/>
              </a:spcAft>
              <a:buClr>
                <a:schemeClr val="dk1"/>
              </a:buClr>
              <a:buSzPts val="1200"/>
              <a:buChar char="•"/>
              <a:defRPr sz="1200"/>
            </a:lvl6pPr>
            <a:lvl7pPr indent="-304800" lvl="6" marL="3200400" algn="l">
              <a:lnSpc>
                <a:spcPct val="100000"/>
              </a:lnSpc>
              <a:spcBef>
                <a:spcPts val="200"/>
              </a:spcBef>
              <a:spcAft>
                <a:spcPts val="0"/>
              </a:spcAft>
              <a:buClr>
                <a:schemeClr val="dk1"/>
              </a:buClr>
              <a:buSzPts val="1200"/>
              <a:buChar char="•"/>
              <a:defRPr sz="1200"/>
            </a:lvl7pPr>
            <a:lvl8pPr indent="-304800" lvl="7" marL="3657600" algn="l">
              <a:lnSpc>
                <a:spcPct val="100000"/>
              </a:lnSpc>
              <a:spcBef>
                <a:spcPts val="200"/>
              </a:spcBef>
              <a:spcAft>
                <a:spcPts val="0"/>
              </a:spcAft>
              <a:buClr>
                <a:schemeClr val="dk1"/>
              </a:buClr>
              <a:buSzPts val="1200"/>
              <a:buChar char="•"/>
              <a:defRPr sz="1200"/>
            </a:lvl8pPr>
            <a:lvl9pPr indent="-304800" lvl="8" marL="4114800" algn="l">
              <a:lnSpc>
                <a:spcPct val="100000"/>
              </a:lnSpc>
              <a:spcBef>
                <a:spcPts val="200"/>
              </a:spcBef>
              <a:spcAft>
                <a:spcPts val="0"/>
              </a:spcAft>
              <a:buClr>
                <a:schemeClr val="dk1"/>
              </a:buClr>
              <a:buSzPts val="1200"/>
              <a:buChar char="•"/>
              <a:defRPr sz="1200"/>
            </a:lvl9pPr>
          </a:lstStyle>
          <a:p/>
        </p:txBody>
      </p:sp>
      <p:sp>
        <p:nvSpPr>
          <p:cNvPr id="1076" name="Google Shape;1076;p207"/>
          <p:cNvSpPr txBox="1"/>
          <p:nvPr>
            <p:ph idx="3" type="body"/>
          </p:nvPr>
        </p:nvSpPr>
        <p:spPr>
          <a:xfrm>
            <a:off x="4645030" y="1151338"/>
            <a:ext cx="4041600" cy="480000"/>
          </a:xfrm>
          <a:prstGeom prst="rect">
            <a:avLst/>
          </a:prstGeom>
          <a:noFill/>
          <a:ln>
            <a:noFill/>
          </a:ln>
        </p:spPr>
        <p:txBody>
          <a:bodyPr anchorCtr="0" anchor="b" bIns="34275" lIns="68575" spcFirstLastPara="1" rIns="68575" wrap="square" tIns="34275">
            <a:noAutofit/>
          </a:bodyPr>
          <a:lstStyle>
            <a:lvl1pPr indent="-228600" lvl="0" marL="457200" algn="l">
              <a:lnSpc>
                <a:spcPct val="100000"/>
              </a:lnSpc>
              <a:spcBef>
                <a:spcPts val="400"/>
              </a:spcBef>
              <a:spcAft>
                <a:spcPts val="0"/>
              </a:spcAft>
              <a:buClr>
                <a:schemeClr val="dk1"/>
              </a:buClr>
              <a:buSzPts val="1800"/>
              <a:buNone/>
              <a:defRPr b="1" sz="1800"/>
            </a:lvl1pPr>
            <a:lvl2pPr indent="-228600" lvl="1" marL="914400" algn="l">
              <a:lnSpc>
                <a:spcPct val="100000"/>
              </a:lnSpc>
              <a:spcBef>
                <a:spcPts val="300"/>
              </a:spcBef>
              <a:spcAft>
                <a:spcPts val="0"/>
              </a:spcAft>
              <a:buClr>
                <a:schemeClr val="dk1"/>
              </a:buClr>
              <a:buSzPts val="1500"/>
              <a:buNone/>
              <a:defRPr b="1" sz="1500"/>
            </a:lvl2pPr>
            <a:lvl3pPr indent="-228600" lvl="2" marL="1371600" algn="l">
              <a:lnSpc>
                <a:spcPct val="100000"/>
              </a:lnSpc>
              <a:spcBef>
                <a:spcPts val="300"/>
              </a:spcBef>
              <a:spcAft>
                <a:spcPts val="0"/>
              </a:spcAft>
              <a:buClr>
                <a:schemeClr val="dk1"/>
              </a:buClr>
              <a:buSzPts val="1400"/>
              <a:buNone/>
              <a:defRPr b="1" sz="1400"/>
            </a:lvl3pPr>
            <a:lvl4pPr indent="-228600" lvl="3" marL="1828800" algn="l">
              <a:lnSpc>
                <a:spcPct val="100000"/>
              </a:lnSpc>
              <a:spcBef>
                <a:spcPts val="200"/>
              </a:spcBef>
              <a:spcAft>
                <a:spcPts val="0"/>
              </a:spcAft>
              <a:buClr>
                <a:schemeClr val="dk1"/>
              </a:buClr>
              <a:buSzPts val="1200"/>
              <a:buNone/>
              <a:defRPr b="1" sz="1200"/>
            </a:lvl4pPr>
            <a:lvl5pPr indent="-228600" lvl="4" marL="2286000" algn="l">
              <a:lnSpc>
                <a:spcPct val="100000"/>
              </a:lnSpc>
              <a:spcBef>
                <a:spcPts val="200"/>
              </a:spcBef>
              <a:spcAft>
                <a:spcPts val="0"/>
              </a:spcAft>
              <a:buClr>
                <a:schemeClr val="dk1"/>
              </a:buClr>
              <a:buSzPts val="1200"/>
              <a:buNone/>
              <a:defRPr b="1" sz="1200"/>
            </a:lvl5pPr>
            <a:lvl6pPr indent="-228600" lvl="5" marL="2743200" algn="l">
              <a:lnSpc>
                <a:spcPct val="100000"/>
              </a:lnSpc>
              <a:spcBef>
                <a:spcPts val="200"/>
              </a:spcBef>
              <a:spcAft>
                <a:spcPts val="0"/>
              </a:spcAft>
              <a:buClr>
                <a:schemeClr val="dk1"/>
              </a:buClr>
              <a:buSzPts val="1200"/>
              <a:buNone/>
              <a:defRPr b="1" sz="1200"/>
            </a:lvl6pPr>
            <a:lvl7pPr indent="-228600" lvl="6" marL="3200400" algn="l">
              <a:lnSpc>
                <a:spcPct val="100000"/>
              </a:lnSpc>
              <a:spcBef>
                <a:spcPts val="200"/>
              </a:spcBef>
              <a:spcAft>
                <a:spcPts val="0"/>
              </a:spcAft>
              <a:buClr>
                <a:schemeClr val="dk1"/>
              </a:buClr>
              <a:buSzPts val="1200"/>
              <a:buNone/>
              <a:defRPr b="1" sz="1200"/>
            </a:lvl7pPr>
            <a:lvl8pPr indent="-228600" lvl="7" marL="3657600" algn="l">
              <a:lnSpc>
                <a:spcPct val="100000"/>
              </a:lnSpc>
              <a:spcBef>
                <a:spcPts val="200"/>
              </a:spcBef>
              <a:spcAft>
                <a:spcPts val="0"/>
              </a:spcAft>
              <a:buClr>
                <a:schemeClr val="dk1"/>
              </a:buClr>
              <a:buSzPts val="1200"/>
              <a:buNone/>
              <a:defRPr b="1" sz="1200"/>
            </a:lvl8pPr>
            <a:lvl9pPr indent="-228600" lvl="8" marL="4114800" algn="l">
              <a:lnSpc>
                <a:spcPct val="100000"/>
              </a:lnSpc>
              <a:spcBef>
                <a:spcPts val="200"/>
              </a:spcBef>
              <a:spcAft>
                <a:spcPts val="0"/>
              </a:spcAft>
              <a:buClr>
                <a:schemeClr val="dk1"/>
              </a:buClr>
              <a:buSzPts val="1200"/>
              <a:buNone/>
              <a:defRPr b="1" sz="1200"/>
            </a:lvl9pPr>
          </a:lstStyle>
          <a:p/>
        </p:txBody>
      </p:sp>
      <p:sp>
        <p:nvSpPr>
          <p:cNvPr id="1077" name="Google Shape;1077;p207"/>
          <p:cNvSpPr txBox="1"/>
          <p:nvPr>
            <p:ph idx="4" type="body"/>
          </p:nvPr>
        </p:nvSpPr>
        <p:spPr>
          <a:xfrm>
            <a:off x="4645030" y="1631156"/>
            <a:ext cx="4041600" cy="2963400"/>
          </a:xfrm>
          <a:prstGeom prst="rect">
            <a:avLst/>
          </a:prstGeom>
          <a:noFill/>
          <a:ln>
            <a:noFill/>
          </a:ln>
        </p:spPr>
        <p:txBody>
          <a:bodyPr anchorCtr="0" anchor="t" bIns="34275" lIns="68575" spcFirstLastPara="1" rIns="68575" wrap="square" tIns="34275">
            <a:noAutofit/>
          </a:bodyPr>
          <a:lstStyle>
            <a:lvl1pPr indent="-342900" lvl="0" marL="457200" algn="l">
              <a:lnSpc>
                <a:spcPct val="100000"/>
              </a:lnSpc>
              <a:spcBef>
                <a:spcPts val="400"/>
              </a:spcBef>
              <a:spcAft>
                <a:spcPts val="0"/>
              </a:spcAft>
              <a:buClr>
                <a:schemeClr val="dk1"/>
              </a:buClr>
              <a:buSzPts val="1800"/>
              <a:buChar char="•"/>
              <a:defRPr sz="1800"/>
            </a:lvl1pPr>
            <a:lvl2pPr indent="-323850" lvl="1" marL="914400" algn="l">
              <a:lnSpc>
                <a:spcPct val="100000"/>
              </a:lnSpc>
              <a:spcBef>
                <a:spcPts val="300"/>
              </a:spcBef>
              <a:spcAft>
                <a:spcPts val="0"/>
              </a:spcAft>
              <a:buClr>
                <a:schemeClr val="dk1"/>
              </a:buClr>
              <a:buSzPts val="1500"/>
              <a:buChar char="–"/>
              <a:defRPr sz="1500"/>
            </a:lvl2pPr>
            <a:lvl3pPr indent="-317500" lvl="2" marL="1371600" algn="l">
              <a:lnSpc>
                <a:spcPct val="100000"/>
              </a:lnSpc>
              <a:spcBef>
                <a:spcPts val="300"/>
              </a:spcBef>
              <a:spcAft>
                <a:spcPts val="0"/>
              </a:spcAft>
              <a:buClr>
                <a:schemeClr val="dk1"/>
              </a:buClr>
              <a:buSzPts val="1400"/>
              <a:buChar char="•"/>
              <a:defRPr sz="1400"/>
            </a:lvl3pPr>
            <a:lvl4pPr indent="-304800" lvl="3" marL="1828800" algn="l">
              <a:lnSpc>
                <a:spcPct val="100000"/>
              </a:lnSpc>
              <a:spcBef>
                <a:spcPts val="200"/>
              </a:spcBef>
              <a:spcAft>
                <a:spcPts val="0"/>
              </a:spcAft>
              <a:buClr>
                <a:schemeClr val="dk1"/>
              </a:buClr>
              <a:buSzPts val="1200"/>
              <a:buChar char="–"/>
              <a:defRPr sz="1200"/>
            </a:lvl4pPr>
            <a:lvl5pPr indent="-304800" lvl="4" marL="2286000" algn="l">
              <a:lnSpc>
                <a:spcPct val="100000"/>
              </a:lnSpc>
              <a:spcBef>
                <a:spcPts val="200"/>
              </a:spcBef>
              <a:spcAft>
                <a:spcPts val="0"/>
              </a:spcAft>
              <a:buClr>
                <a:schemeClr val="dk1"/>
              </a:buClr>
              <a:buSzPts val="1200"/>
              <a:buChar char="»"/>
              <a:defRPr sz="1200"/>
            </a:lvl5pPr>
            <a:lvl6pPr indent="-304800" lvl="5" marL="2743200" algn="l">
              <a:lnSpc>
                <a:spcPct val="100000"/>
              </a:lnSpc>
              <a:spcBef>
                <a:spcPts val="200"/>
              </a:spcBef>
              <a:spcAft>
                <a:spcPts val="0"/>
              </a:spcAft>
              <a:buClr>
                <a:schemeClr val="dk1"/>
              </a:buClr>
              <a:buSzPts val="1200"/>
              <a:buChar char="•"/>
              <a:defRPr sz="1200"/>
            </a:lvl6pPr>
            <a:lvl7pPr indent="-304800" lvl="6" marL="3200400" algn="l">
              <a:lnSpc>
                <a:spcPct val="100000"/>
              </a:lnSpc>
              <a:spcBef>
                <a:spcPts val="200"/>
              </a:spcBef>
              <a:spcAft>
                <a:spcPts val="0"/>
              </a:spcAft>
              <a:buClr>
                <a:schemeClr val="dk1"/>
              </a:buClr>
              <a:buSzPts val="1200"/>
              <a:buChar char="•"/>
              <a:defRPr sz="1200"/>
            </a:lvl7pPr>
            <a:lvl8pPr indent="-304800" lvl="7" marL="3657600" algn="l">
              <a:lnSpc>
                <a:spcPct val="100000"/>
              </a:lnSpc>
              <a:spcBef>
                <a:spcPts val="200"/>
              </a:spcBef>
              <a:spcAft>
                <a:spcPts val="0"/>
              </a:spcAft>
              <a:buClr>
                <a:schemeClr val="dk1"/>
              </a:buClr>
              <a:buSzPts val="1200"/>
              <a:buChar char="•"/>
              <a:defRPr sz="1200"/>
            </a:lvl8pPr>
            <a:lvl9pPr indent="-304800" lvl="8" marL="4114800" algn="l">
              <a:lnSpc>
                <a:spcPct val="100000"/>
              </a:lnSpc>
              <a:spcBef>
                <a:spcPts val="200"/>
              </a:spcBef>
              <a:spcAft>
                <a:spcPts val="0"/>
              </a:spcAft>
              <a:buClr>
                <a:schemeClr val="dk1"/>
              </a:buClr>
              <a:buSzPts val="1200"/>
              <a:buChar char="•"/>
              <a:defRPr sz="1200"/>
            </a:lvl9pPr>
          </a:lstStyle>
          <a:p/>
        </p:txBody>
      </p:sp>
      <p:sp>
        <p:nvSpPr>
          <p:cNvPr id="1078" name="Google Shape;1078;p207"/>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79" name="Google Shape;1079;p207"/>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1080" name="Google Shape;1080;p207"/>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81" name="Shape 1081"/>
        <p:cNvGrpSpPr/>
        <p:nvPr/>
      </p:nvGrpSpPr>
      <p:grpSpPr>
        <a:xfrm>
          <a:off x="0" y="0"/>
          <a:ext cx="0" cy="0"/>
          <a:chOff x="0" y="0"/>
          <a:chExt cx="0" cy="0"/>
        </a:xfrm>
      </p:grpSpPr>
      <p:sp>
        <p:nvSpPr>
          <p:cNvPr id="1082" name="Google Shape;1082;p208"/>
          <p:cNvSpPr txBox="1"/>
          <p:nvPr>
            <p:ph type="title"/>
          </p:nvPr>
        </p:nvSpPr>
        <p:spPr>
          <a:xfrm>
            <a:off x="457205" y="204790"/>
            <a:ext cx="3008400" cy="8718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SzPts val="1100"/>
              <a:buNone/>
              <a:defRPr b="1" sz="1800"/>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1083" name="Google Shape;1083;p208"/>
          <p:cNvSpPr txBox="1"/>
          <p:nvPr>
            <p:ph idx="1" type="body"/>
          </p:nvPr>
        </p:nvSpPr>
        <p:spPr>
          <a:xfrm>
            <a:off x="3575050" y="204793"/>
            <a:ext cx="5111700" cy="4389900"/>
          </a:xfrm>
          <a:prstGeom prst="rect">
            <a:avLst/>
          </a:prstGeom>
          <a:noFill/>
          <a:ln>
            <a:noFill/>
          </a:ln>
        </p:spPr>
        <p:txBody>
          <a:bodyPr anchorCtr="0" anchor="t" bIns="34275" lIns="68575" spcFirstLastPara="1" rIns="68575" wrap="square" tIns="34275">
            <a:noAutofit/>
          </a:bodyPr>
          <a:lstStyle>
            <a:lvl1pPr indent="-342900" lvl="0" marL="457200" algn="l">
              <a:lnSpc>
                <a:spcPct val="100000"/>
              </a:lnSpc>
              <a:spcBef>
                <a:spcPts val="400"/>
              </a:spcBef>
              <a:spcAft>
                <a:spcPts val="0"/>
              </a:spcAft>
              <a:buClr>
                <a:schemeClr val="dk1"/>
              </a:buClr>
              <a:buSzPts val="1800"/>
              <a:buChar char="•"/>
              <a:defRPr sz="1800"/>
            </a:lvl1pPr>
            <a:lvl2pPr indent="-323850" lvl="1" marL="914400" algn="l">
              <a:lnSpc>
                <a:spcPct val="100000"/>
              </a:lnSpc>
              <a:spcBef>
                <a:spcPts val="300"/>
              </a:spcBef>
              <a:spcAft>
                <a:spcPts val="0"/>
              </a:spcAft>
              <a:buClr>
                <a:schemeClr val="dk1"/>
              </a:buClr>
              <a:buSzPts val="1500"/>
              <a:buChar char="–"/>
              <a:defRPr sz="1500"/>
            </a:lvl2pPr>
            <a:lvl3pPr indent="-317500" lvl="2" marL="1371600" algn="l">
              <a:lnSpc>
                <a:spcPct val="100000"/>
              </a:lnSpc>
              <a:spcBef>
                <a:spcPts val="300"/>
              </a:spcBef>
              <a:spcAft>
                <a:spcPts val="0"/>
              </a:spcAft>
              <a:buClr>
                <a:schemeClr val="dk1"/>
              </a:buClr>
              <a:buSzPts val="1400"/>
              <a:buChar char="•"/>
              <a:defRPr sz="1400"/>
            </a:lvl3pPr>
            <a:lvl4pPr indent="-304800" lvl="3" marL="1828800" algn="l">
              <a:lnSpc>
                <a:spcPct val="100000"/>
              </a:lnSpc>
              <a:spcBef>
                <a:spcPts val="200"/>
              </a:spcBef>
              <a:spcAft>
                <a:spcPts val="0"/>
              </a:spcAft>
              <a:buClr>
                <a:schemeClr val="dk1"/>
              </a:buClr>
              <a:buSzPts val="1200"/>
              <a:buChar char="–"/>
              <a:defRPr sz="1200"/>
            </a:lvl4pPr>
            <a:lvl5pPr indent="-304800" lvl="4" marL="2286000" algn="l">
              <a:lnSpc>
                <a:spcPct val="100000"/>
              </a:lnSpc>
              <a:spcBef>
                <a:spcPts val="200"/>
              </a:spcBef>
              <a:spcAft>
                <a:spcPts val="0"/>
              </a:spcAft>
              <a:buClr>
                <a:schemeClr val="dk1"/>
              </a:buClr>
              <a:buSzPts val="1200"/>
              <a:buChar char="»"/>
              <a:defRPr sz="1200"/>
            </a:lvl5pPr>
            <a:lvl6pPr indent="-323850" lvl="5" marL="2743200" algn="l">
              <a:lnSpc>
                <a:spcPct val="100000"/>
              </a:lnSpc>
              <a:spcBef>
                <a:spcPts val="300"/>
              </a:spcBef>
              <a:spcAft>
                <a:spcPts val="0"/>
              </a:spcAft>
              <a:buClr>
                <a:schemeClr val="dk1"/>
              </a:buClr>
              <a:buSzPts val="1500"/>
              <a:buChar char="•"/>
              <a:defRPr sz="1500"/>
            </a:lvl6pPr>
            <a:lvl7pPr indent="-323850" lvl="6" marL="3200400" algn="l">
              <a:lnSpc>
                <a:spcPct val="100000"/>
              </a:lnSpc>
              <a:spcBef>
                <a:spcPts val="300"/>
              </a:spcBef>
              <a:spcAft>
                <a:spcPts val="0"/>
              </a:spcAft>
              <a:buClr>
                <a:schemeClr val="dk1"/>
              </a:buClr>
              <a:buSzPts val="1500"/>
              <a:buChar char="•"/>
              <a:defRPr sz="1500"/>
            </a:lvl7pPr>
            <a:lvl8pPr indent="-323850" lvl="7" marL="3657600" algn="l">
              <a:lnSpc>
                <a:spcPct val="100000"/>
              </a:lnSpc>
              <a:spcBef>
                <a:spcPts val="300"/>
              </a:spcBef>
              <a:spcAft>
                <a:spcPts val="0"/>
              </a:spcAft>
              <a:buClr>
                <a:schemeClr val="dk1"/>
              </a:buClr>
              <a:buSzPts val="1500"/>
              <a:buChar char="•"/>
              <a:defRPr sz="1500"/>
            </a:lvl8pPr>
            <a:lvl9pPr indent="-323850" lvl="8" marL="4114800" algn="l">
              <a:lnSpc>
                <a:spcPct val="100000"/>
              </a:lnSpc>
              <a:spcBef>
                <a:spcPts val="300"/>
              </a:spcBef>
              <a:spcAft>
                <a:spcPts val="0"/>
              </a:spcAft>
              <a:buClr>
                <a:schemeClr val="dk1"/>
              </a:buClr>
              <a:buSzPts val="1500"/>
              <a:buChar char="•"/>
              <a:defRPr sz="1500"/>
            </a:lvl9pPr>
          </a:lstStyle>
          <a:p/>
        </p:txBody>
      </p:sp>
      <p:sp>
        <p:nvSpPr>
          <p:cNvPr id="1084" name="Google Shape;1084;p208"/>
          <p:cNvSpPr txBox="1"/>
          <p:nvPr>
            <p:ph idx="2" type="body"/>
          </p:nvPr>
        </p:nvSpPr>
        <p:spPr>
          <a:xfrm>
            <a:off x="457205" y="1076328"/>
            <a:ext cx="3008400" cy="3518400"/>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200"/>
              </a:spcBef>
              <a:spcAft>
                <a:spcPts val="0"/>
              </a:spcAft>
              <a:buClr>
                <a:schemeClr val="dk1"/>
              </a:buClr>
              <a:buSzPts val="1100"/>
              <a:buNone/>
              <a:defRPr sz="1100"/>
            </a:lvl1pPr>
            <a:lvl2pPr indent="-228600" lvl="1" marL="914400" algn="l">
              <a:lnSpc>
                <a:spcPct val="100000"/>
              </a:lnSpc>
              <a:spcBef>
                <a:spcPts val="200"/>
              </a:spcBef>
              <a:spcAft>
                <a:spcPts val="0"/>
              </a:spcAft>
              <a:buClr>
                <a:schemeClr val="dk1"/>
              </a:buClr>
              <a:buSzPts val="900"/>
              <a:buNone/>
              <a:defRPr sz="900"/>
            </a:lvl2pPr>
            <a:lvl3pPr indent="-228600" lvl="2" marL="1371600" algn="l">
              <a:lnSpc>
                <a:spcPct val="100000"/>
              </a:lnSpc>
              <a:spcBef>
                <a:spcPts val="200"/>
              </a:spcBef>
              <a:spcAft>
                <a:spcPts val="0"/>
              </a:spcAft>
              <a:buClr>
                <a:schemeClr val="dk1"/>
              </a:buClr>
              <a:buSzPts val="800"/>
              <a:buNone/>
              <a:defRPr sz="800"/>
            </a:lvl3pPr>
            <a:lvl4pPr indent="-228600" lvl="3" marL="1828800" algn="l">
              <a:lnSpc>
                <a:spcPct val="100000"/>
              </a:lnSpc>
              <a:spcBef>
                <a:spcPts val="100"/>
              </a:spcBef>
              <a:spcAft>
                <a:spcPts val="0"/>
              </a:spcAft>
              <a:buClr>
                <a:schemeClr val="dk1"/>
              </a:buClr>
              <a:buSzPts val="700"/>
              <a:buNone/>
              <a:defRPr sz="700"/>
            </a:lvl4pPr>
            <a:lvl5pPr indent="-228600" lvl="4" marL="2286000" algn="l">
              <a:lnSpc>
                <a:spcPct val="100000"/>
              </a:lnSpc>
              <a:spcBef>
                <a:spcPts val="100"/>
              </a:spcBef>
              <a:spcAft>
                <a:spcPts val="0"/>
              </a:spcAft>
              <a:buClr>
                <a:schemeClr val="dk1"/>
              </a:buClr>
              <a:buSzPts val="700"/>
              <a:buNone/>
              <a:defRPr sz="700"/>
            </a:lvl5pPr>
            <a:lvl6pPr indent="-228600" lvl="5" marL="2743200" algn="l">
              <a:lnSpc>
                <a:spcPct val="100000"/>
              </a:lnSpc>
              <a:spcBef>
                <a:spcPts val="100"/>
              </a:spcBef>
              <a:spcAft>
                <a:spcPts val="0"/>
              </a:spcAft>
              <a:buClr>
                <a:schemeClr val="dk1"/>
              </a:buClr>
              <a:buSzPts val="700"/>
              <a:buNone/>
              <a:defRPr sz="700"/>
            </a:lvl6pPr>
            <a:lvl7pPr indent="-228600" lvl="6" marL="3200400" algn="l">
              <a:lnSpc>
                <a:spcPct val="100000"/>
              </a:lnSpc>
              <a:spcBef>
                <a:spcPts val="100"/>
              </a:spcBef>
              <a:spcAft>
                <a:spcPts val="0"/>
              </a:spcAft>
              <a:buClr>
                <a:schemeClr val="dk1"/>
              </a:buClr>
              <a:buSzPts val="700"/>
              <a:buNone/>
              <a:defRPr sz="700"/>
            </a:lvl7pPr>
            <a:lvl8pPr indent="-228600" lvl="7" marL="3657600" algn="l">
              <a:lnSpc>
                <a:spcPct val="100000"/>
              </a:lnSpc>
              <a:spcBef>
                <a:spcPts val="100"/>
              </a:spcBef>
              <a:spcAft>
                <a:spcPts val="0"/>
              </a:spcAft>
              <a:buClr>
                <a:schemeClr val="dk1"/>
              </a:buClr>
              <a:buSzPts val="700"/>
              <a:buNone/>
              <a:defRPr sz="700"/>
            </a:lvl8pPr>
            <a:lvl9pPr indent="-228600" lvl="8" marL="4114800" algn="l">
              <a:lnSpc>
                <a:spcPct val="100000"/>
              </a:lnSpc>
              <a:spcBef>
                <a:spcPts val="100"/>
              </a:spcBef>
              <a:spcAft>
                <a:spcPts val="0"/>
              </a:spcAft>
              <a:buClr>
                <a:schemeClr val="dk1"/>
              </a:buClr>
              <a:buSzPts val="700"/>
              <a:buNone/>
              <a:defRPr sz="700"/>
            </a:lvl9pPr>
          </a:lstStyle>
          <a:p/>
        </p:txBody>
      </p:sp>
      <p:sp>
        <p:nvSpPr>
          <p:cNvPr id="1085" name="Google Shape;1085;p208"/>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86" name="Google Shape;1086;p208"/>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1087" name="Google Shape;1087;p208"/>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88" name="Shape 1088"/>
        <p:cNvGrpSpPr/>
        <p:nvPr/>
      </p:nvGrpSpPr>
      <p:grpSpPr>
        <a:xfrm>
          <a:off x="0" y="0"/>
          <a:ext cx="0" cy="0"/>
          <a:chOff x="0" y="0"/>
          <a:chExt cx="0" cy="0"/>
        </a:xfrm>
      </p:grpSpPr>
      <p:sp>
        <p:nvSpPr>
          <p:cNvPr id="1089" name="Google Shape;1089;p209"/>
          <p:cNvSpPr txBox="1"/>
          <p:nvPr>
            <p:ph type="title"/>
          </p:nvPr>
        </p:nvSpPr>
        <p:spPr>
          <a:xfrm>
            <a:off x="1792288" y="3600453"/>
            <a:ext cx="5486400" cy="4251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SzPts val="1100"/>
              <a:buNone/>
              <a:defRPr b="1" sz="1500"/>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1090" name="Google Shape;1090;p209"/>
          <p:cNvSpPr/>
          <p:nvPr>
            <p:ph idx="2" type="pic"/>
          </p:nvPr>
        </p:nvSpPr>
        <p:spPr>
          <a:xfrm>
            <a:off x="1792288" y="459581"/>
            <a:ext cx="5486400" cy="3086100"/>
          </a:xfrm>
          <a:prstGeom prst="rect">
            <a:avLst/>
          </a:prstGeom>
          <a:noFill/>
          <a:ln>
            <a:noFill/>
          </a:ln>
        </p:spPr>
      </p:sp>
      <p:sp>
        <p:nvSpPr>
          <p:cNvPr id="1091" name="Google Shape;1091;p209"/>
          <p:cNvSpPr txBox="1"/>
          <p:nvPr>
            <p:ph idx="1" type="body"/>
          </p:nvPr>
        </p:nvSpPr>
        <p:spPr>
          <a:xfrm>
            <a:off x="1792288" y="4025507"/>
            <a:ext cx="5486400" cy="603600"/>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200"/>
              </a:spcBef>
              <a:spcAft>
                <a:spcPts val="0"/>
              </a:spcAft>
              <a:buClr>
                <a:schemeClr val="dk1"/>
              </a:buClr>
              <a:buSzPts val="1100"/>
              <a:buNone/>
              <a:defRPr sz="1100"/>
            </a:lvl1pPr>
            <a:lvl2pPr indent="-228600" lvl="1" marL="914400" algn="l">
              <a:lnSpc>
                <a:spcPct val="100000"/>
              </a:lnSpc>
              <a:spcBef>
                <a:spcPts val="200"/>
              </a:spcBef>
              <a:spcAft>
                <a:spcPts val="0"/>
              </a:spcAft>
              <a:buClr>
                <a:schemeClr val="dk1"/>
              </a:buClr>
              <a:buSzPts val="900"/>
              <a:buNone/>
              <a:defRPr sz="900"/>
            </a:lvl2pPr>
            <a:lvl3pPr indent="-228600" lvl="2" marL="1371600" algn="l">
              <a:lnSpc>
                <a:spcPct val="100000"/>
              </a:lnSpc>
              <a:spcBef>
                <a:spcPts val="200"/>
              </a:spcBef>
              <a:spcAft>
                <a:spcPts val="0"/>
              </a:spcAft>
              <a:buClr>
                <a:schemeClr val="dk1"/>
              </a:buClr>
              <a:buSzPts val="800"/>
              <a:buNone/>
              <a:defRPr sz="800"/>
            </a:lvl3pPr>
            <a:lvl4pPr indent="-228600" lvl="3" marL="1828800" algn="l">
              <a:lnSpc>
                <a:spcPct val="100000"/>
              </a:lnSpc>
              <a:spcBef>
                <a:spcPts val="100"/>
              </a:spcBef>
              <a:spcAft>
                <a:spcPts val="0"/>
              </a:spcAft>
              <a:buClr>
                <a:schemeClr val="dk1"/>
              </a:buClr>
              <a:buSzPts val="700"/>
              <a:buNone/>
              <a:defRPr sz="700"/>
            </a:lvl4pPr>
            <a:lvl5pPr indent="-228600" lvl="4" marL="2286000" algn="l">
              <a:lnSpc>
                <a:spcPct val="100000"/>
              </a:lnSpc>
              <a:spcBef>
                <a:spcPts val="100"/>
              </a:spcBef>
              <a:spcAft>
                <a:spcPts val="0"/>
              </a:spcAft>
              <a:buClr>
                <a:schemeClr val="dk1"/>
              </a:buClr>
              <a:buSzPts val="700"/>
              <a:buNone/>
              <a:defRPr sz="700"/>
            </a:lvl5pPr>
            <a:lvl6pPr indent="-228600" lvl="5" marL="2743200" algn="l">
              <a:lnSpc>
                <a:spcPct val="100000"/>
              </a:lnSpc>
              <a:spcBef>
                <a:spcPts val="100"/>
              </a:spcBef>
              <a:spcAft>
                <a:spcPts val="0"/>
              </a:spcAft>
              <a:buClr>
                <a:schemeClr val="dk1"/>
              </a:buClr>
              <a:buSzPts val="700"/>
              <a:buNone/>
              <a:defRPr sz="700"/>
            </a:lvl6pPr>
            <a:lvl7pPr indent="-228600" lvl="6" marL="3200400" algn="l">
              <a:lnSpc>
                <a:spcPct val="100000"/>
              </a:lnSpc>
              <a:spcBef>
                <a:spcPts val="100"/>
              </a:spcBef>
              <a:spcAft>
                <a:spcPts val="0"/>
              </a:spcAft>
              <a:buClr>
                <a:schemeClr val="dk1"/>
              </a:buClr>
              <a:buSzPts val="700"/>
              <a:buNone/>
              <a:defRPr sz="700"/>
            </a:lvl7pPr>
            <a:lvl8pPr indent="-228600" lvl="7" marL="3657600" algn="l">
              <a:lnSpc>
                <a:spcPct val="100000"/>
              </a:lnSpc>
              <a:spcBef>
                <a:spcPts val="100"/>
              </a:spcBef>
              <a:spcAft>
                <a:spcPts val="0"/>
              </a:spcAft>
              <a:buClr>
                <a:schemeClr val="dk1"/>
              </a:buClr>
              <a:buSzPts val="700"/>
              <a:buNone/>
              <a:defRPr sz="700"/>
            </a:lvl8pPr>
            <a:lvl9pPr indent="-228600" lvl="8" marL="4114800" algn="l">
              <a:lnSpc>
                <a:spcPct val="100000"/>
              </a:lnSpc>
              <a:spcBef>
                <a:spcPts val="100"/>
              </a:spcBef>
              <a:spcAft>
                <a:spcPts val="0"/>
              </a:spcAft>
              <a:buClr>
                <a:schemeClr val="dk1"/>
              </a:buClr>
              <a:buSzPts val="700"/>
              <a:buNone/>
              <a:defRPr sz="700"/>
            </a:lvl9pPr>
          </a:lstStyle>
          <a:p/>
        </p:txBody>
      </p:sp>
      <p:sp>
        <p:nvSpPr>
          <p:cNvPr id="1092" name="Google Shape;1092;p209"/>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1093" name="Google Shape;1093;p209"/>
          <p:cNvPicPr preferRelativeResize="0"/>
          <p:nvPr/>
        </p:nvPicPr>
        <p:blipFill rotWithShape="1">
          <a:blip r:embed="rId2">
            <a:alphaModFix/>
          </a:blip>
          <a:srcRect b="0" l="0" r="0" t="0"/>
          <a:stretch/>
        </p:blipFill>
        <p:spPr>
          <a:xfrm>
            <a:off x="7866996" y="4610139"/>
            <a:ext cx="1108841" cy="402311"/>
          </a:xfrm>
          <a:prstGeom prst="rect">
            <a:avLst/>
          </a:prstGeom>
          <a:noFill/>
          <a:ln>
            <a:noFill/>
          </a:ln>
        </p:spPr>
      </p:pic>
      <p:sp>
        <p:nvSpPr>
          <p:cNvPr id="1094" name="Google Shape;1094;p209"/>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095" name="Shape 1095"/>
        <p:cNvGrpSpPr/>
        <p:nvPr/>
      </p:nvGrpSpPr>
      <p:grpSpPr>
        <a:xfrm>
          <a:off x="0" y="0"/>
          <a:ext cx="0" cy="0"/>
          <a:chOff x="0" y="0"/>
          <a:chExt cx="0" cy="0"/>
        </a:xfrm>
      </p:grpSpPr>
      <p:sp>
        <p:nvSpPr>
          <p:cNvPr id="1096" name="Google Shape;1096;p210"/>
          <p:cNvSpPr txBox="1"/>
          <p:nvPr>
            <p:ph type="title"/>
          </p:nvPr>
        </p:nvSpPr>
        <p:spPr>
          <a:xfrm>
            <a:off x="457200" y="205979"/>
            <a:ext cx="8229600" cy="3942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1097" name="Google Shape;1097;p210"/>
          <p:cNvSpPr txBox="1"/>
          <p:nvPr>
            <p:ph idx="1" type="body"/>
          </p:nvPr>
        </p:nvSpPr>
        <p:spPr>
          <a:xfrm rot="5400000">
            <a:off x="2614650" y="-1477364"/>
            <a:ext cx="3914700" cy="82296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300"/>
              </a:spcBef>
              <a:spcAft>
                <a:spcPts val="0"/>
              </a:spcAft>
              <a:buClr>
                <a:schemeClr val="dk1"/>
              </a:buClr>
              <a:buSzPts val="1400"/>
              <a:buChar char="•"/>
              <a:defRPr/>
            </a:lvl1pPr>
            <a:lvl2pPr indent="-317500" lvl="1" marL="914400" algn="l">
              <a:lnSpc>
                <a:spcPct val="100000"/>
              </a:lnSpc>
              <a:spcBef>
                <a:spcPts val="300"/>
              </a:spcBef>
              <a:spcAft>
                <a:spcPts val="0"/>
              </a:spcAft>
              <a:buClr>
                <a:schemeClr val="dk1"/>
              </a:buClr>
              <a:buSzPts val="1400"/>
              <a:buChar char="–"/>
              <a:defRPr/>
            </a:lvl2pPr>
            <a:lvl3pPr indent="-317500" lvl="2" marL="1371600" algn="l">
              <a:lnSpc>
                <a:spcPct val="100000"/>
              </a:lnSpc>
              <a:spcBef>
                <a:spcPts val="3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98" name="Google Shape;1098;p210"/>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99" name="Google Shape;1099;p210"/>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1100" name="Google Shape;1100;p210"/>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1101" name="Shape 1101"/>
        <p:cNvGrpSpPr/>
        <p:nvPr/>
      </p:nvGrpSpPr>
      <p:grpSpPr>
        <a:xfrm>
          <a:off x="0" y="0"/>
          <a:ext cx="0" cy="0"/>
          <a:chOff x="0" y="0"/>
          <a:chExt cx="0" cy="0"/>
        </a:xfrm>
      </p:grpSpPr>
      <p:sp>
        <p:nvSpPr>
          <p:cNvPr id="1102" name="Google Shape;1102;p211"/>
          <p:cNvSpPr txBox="1"/>
          <p:nvPr>
            <p:ph type="title"/>
          </p:nvPr>
        </p:nvSpPr>
        <p:spPr>
          <a:xfrm rot="5400000">
            <a:off x="5463750" y="1371632"/>
            <a:ext cx="4388700" cy="20574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1103" name="Google Shape;1103;p211"/>
          <p:cNvSpPr txBox="1"/>
          <p:nvPr>
            <p:ph idx="1" type="body"/>
          </p:nvPr>
        </p:nvSpPr>
        <p:spPr>
          <a:xfrm rot="5400000">
            <a:off x="1272750" y="-609568"/>
            <a:ext cx="4388700" cy="60198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300"/>
              </a:spcBef>
              <a:spcAft>
                <a:spcPts val="0"/>
              </a:spcAft>
              <a:buClr>
                <a:schemeClr val="dk1"/>
              </a:buClr>
              <a:buSzPts val="1400"/>
              <a:buChar char="•"/>
              <a:defRPr/>
            </a:lvl1pPr>
            <a:lvl2pPr indent="-317500" lvl="1" marL="914400" algn="l">
              <a:lnSpc>
                <a:spcPct val="100000"/>
              </a:lnSpc>
              <a:spcBef>
                <a:spcPts val="300"/>
              </a:spcBef>
              <a:spcAft>
                <a:spcPts val="0"/>
              </a:spcAft>
              <a:buClr>
                <a:schemeClr val="dk1"/>
              </a:buClr>
              <a:buSzPts val="1400"/>
              <a:buChar char="–"/>
              <a:defRPr/>
            </a:lvl2pPr>
            <a:lvl3pPr indent="-317500" lvl="2" marL="1371600" algn="l">
              <a:lnSpc>
                <a:spcPct val="100000"/>
              </a:lnSpc>
              <a:spcBef>
                <a:spcPts val="3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104" name="Google Shape;1104;p211"/>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05" name="Google Shape;1105;p211"/>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1106" name="Google Shape;1106;p211"/>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type="tx">
  <p:cSld name="TITLE_AND_BODY">
    <p:spTree>
      <p:nvGrpSpPr>
        <p:cNvPr id="1107" name="Shape 1107"/>
        <p:cNvGrpSpPr/>
        <p:nvPr/>
      </p:nvGrpSpPr>
      <p:grpSpPr>
        <a:xfrm>
          <a:off x="0" y="0"/>
          <a:ext cx="0" cy="0"/>
          <a:chOff x="0" y="0"/>
          <a:chExt cx="0" cy="0"/>
        </a:xfrm>
      </p:grpSpPr>
      <p:sp>
        <p:nvSpPr>
          <p:cNvPr id="1108" name="Google Shape;1108;p212"/>
          <p:cNvSpPr txBox="1"/>
          <p:nvPr>
            <p:ph type="title"/>
          </p:nvPr>
        </p:nvSpPr>
        <p:spPr>
          <a:xfrm>
            <a:off x="892972" y="863951"/>
            <a:ext cx="7358100" cy="1741200"/>
          </a:xfrm>
          <a:prstGeom prst="rect">
            <a:avLst/>
          </a:prstGeom>
          <a:noFill/>
          <a:ln>
            <a:noFill/>
          </a:ln>
        </p:spPr>
        <p:txBody>
          <a:bodyPr anchorCtr="0" anchor="b" bIns="34275" lIns="68575" spcFirstLastPara="1" rIns="68575" wrap="square" tIns="34275">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1109" name="Google Shape;1109;p212"/>
          <p:cNvSpPr txBox="1"/>
          <p:nvPr>
            <p:ph idx="1" type="body"/>
          </p:nvPr>
        </p:nvSpPr>
        <p:spPr>
          <a:xfrm>
            <a:off x="892972" y="2652118"/>
            <a:ext cx="7358100" cy="596100"/>
          </a:xfrm>
          <a:prstGeom prst="rect">
            <a:avLst/>
          </a:prstGeom>
          <a:noFill/>
          <a:ln>
            <a:noFill/>
          </a:ln>
        </p:spPr>
        <p:txBody>
          <a:bodyPr anchorCtr="0" anchor="t" bIns="34275" lIns="68575" spcFirstLastPara="1" rIns="68575" wrap="square" tIns="34275">
            <a:noAutofit/>
          </a:bodyPr>
          <a:lstStyle>
            <a:lvl1pPr indent="-228600" lvl="0" marL="457200" algn="ctr">
              <a:lnSpc>
                <a:spcPct val="100000"/>
              </a:lnSpc>
              <a:spcBef>
                <a:spcPts val="0"/>
              </a:spcBef>
              <a:spcAft>
                <a:spcPts val="0"/>
              </a:spcAft>
              <a:buClr>
                <a:schemeClr val="dk1"/>
              </a:buClr>
              <a:buSzPts val="1700"/>
              <a:buNone/>
              <a:defRPr sz="1700"/>
            </a:lvl1pPr>
            <a:lvl2pPr indent="-228600" lvl="1" marL="914400" algn="ctr">
              <a:lnSpc>
                <a:spcPct val="100000"/>
              </a:lnSpc>
              <a:spcBef>
                <a:spcPts val="0"/>
              </a:spcBef>
              <a:spcAft>
                <a:spcPts val="0"/>
              </a:spcAft>
              <a:buClr>
                <a:schemeClr val="dk1"/>
              </a:buClr>
              <a:buSzPts val="1700"/>
              <a:buNone/>
              <a:defRPr sz="1700"/>
            </a:lvl2pPr>
            <a:lvl3pPr indent="-228600" lvl="2" marL="1371600" algn="ctr">
              <a:lnSpc>
                <a:spcPct val="100000"/>
              </a:lnSpc>
              <a:spcBef>
                <a:spcPts val="0"/>
              </a:spcBef>
              <a:spcAft>
                <a:spcPts val="0"/>
              </a:spcAft>
              <a:buClr>
                <a:schemeClr val="dk1"/>
              </a:buClr>
              <a:buSzPts val="1700"/>
              <a:buNone/>
              <a:defRPr sz="1700"/>
            </a:lvl3pPr>
            <a:lvl4pPr indent="-228600" lvl="3" marL="1828800" algn="ctr">
              <a:lnSpc>
                <a:spcPct val="100000"/>
              </a:lnSpc>
              <a:spcBef>
                <a:spcPts val="0"/>
              </a:spcBef>
              <a:spcAft>
                <a:spcPts val="0"/>
              </a:spcAft>
              <a:buClr>
                <a:schemeClr val="dk1"/>
              </a:buClr>
              <a:buSzPts val="1700"/>
              <a:buNone/>
              <a:defRPr sz="1700"/>
            </a:lvl4pPr>
            <a:lvl5pPr indent="-228600" lvl="4" marL="2286000" algn="ctr">
              <a:lnSpc>
                <a:spcPct val="100000"/>
              </a:lnSpc>
              <a:spcBef>
                <a:spcPts val="0"/>
              </a:spcBef>
              <a:spcAft>
                <a:spcPts val="0"/>
              </a:spcAft>
              <a:buClr>
                <a:schemeClr val="dk1"/>
              </a:buClr>
              <a:buSzPts val="1700"/>
              <a:buNone/>
              <a:defRPr sz="17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110" name="Google Shape;1110;p212"/>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1111" name="Google Shape;1111;p212"/>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1112" name="Shape 1112"/>
        <p:cNvGrpSpPr/>
        <p:nvPr/>
      </p:nvGrpSpPr>
      <p:grpSpPr>
        <a:xfrm>
          <a:off x="0" y="0"/>
          <a:ext cx="0" cy="0"/>
          <a:chOff x="0" y="0"/>
          <a:chExt cx="0" cy="0"/>
        </a:xfrm>
      </p:grpSpPr>
      <p:pic>
        <p:nvPicPr>
          <p:cNvPr descr="background.jpg" id="1113" name="Google Shape;1113;p213"/>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SingTel-Logo.png" id="1114" name="Google Shape;1114;p213"/>
          <p:cNvPicPr preferRelativeResize="0"/>
          <p:nvPr/>
        </p:nvPicPr>
        <p:blipFill rotWithShape="1">
          <a:blip r:embed="rId3">
            <a:alphaModFix/>
          </a:blip>
          <a:srcRect b="0" l="0" r="0" t="0"/>
          <a:stretch/>
        </p:blipFill>
        <p:spPr>
          <a:xfrm>
            <a:off x="7673987" y="4735131"/>
            <a:ext cx="1096963" cy="282178"/>
          </a:xfrm>
          <a:prstGeom prst="rect">
            <a:avLst/>
          </a:prstGeom>
          <a:noFill/>
          <a:ln>
            <a:noFill/>
          </a:ln>
        </p:spPr>
      </p:pic>
      <p:sp>
        <p:nvSpPr>
          <p:cNvPr id="1115" name="Google Shape;1115;p213"/>
          <p:cNvSpPr txBox="1"/>
          <p:nvPr>
            <p:ph type="title"/>
          </p:nvPr>
        </p:nvSpPr>
        <p:spPr>
          <a:xfrm>
            <a:off x="457200" y="224366"/>
            <a:ext cx="8229600" cy="628800"/>
          </a:xfrm>
          <a:prstGeom prst="rect">
            <a:avLst/>
          </a:prstGeom>
          <a:noFill/>
          <a:ln>
            <a:noFill/>
          </a:ln>
        </p:spPr>
        <p:txBody>
          <a:bodyPr anchorCtr="0" anchor="t" bIns="34275" lIns="68575" spcFirstLastPara="1" rIns="68575" wrap="square" tIns="34275">
            <a:normAutofit/>
          </a:bodyPr>
          <a:lstStyle>
            <a:lvl1pPr lvl="0" algn="l">
              <a:lnSpc>
                <a:spcPct val="78125"/>
              </a:lnSpc>
              <a:spcBef>
                <a:spcPts val="0"/>
              </a:spcBef>
              <a:spcAft>
                <a:spcPts val="0"/>
              </a:spcAft>
              <a:buSzPts val="1100"/>
              <a:buNone/>
              <a:defRPr b="1" sz="2400">
                <a:solidFill>
                  <a:srgbClr val="D50000"/>
                </a:solidFil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1116" name="Google Shape;1116;p213"/>
          <p:cNvSpPr txBox="1"/>
          <p:nvPr>
            <p:ph idx="12" type="sldNum"/>
          </p:nvPr>
        </p:nvSpPr>
        <p:spPr>
          <a:xfrm>
            <a:off x="7010400" y="4800615"/>
            <a:ext cx="2133600" cy="2406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1117" name="Shape 1117"/>
        <p:cNvGrpSpPr/>
        <p:nvPr/>
      </p:nvGrpSpPr>
      <p:grpSpPr>
        <a:xfrm>
          <a:off x="0" y="0"/>
          <a:ext cx="0" cy="0"/>
          <a:chOff x="0" y="0"/>
          <a:chExt cx="0" cy="0"/>
        </a:xfrm>
      </p:grpSpPr>
      <p:pic>
        <p:nvPicPr>
          <p:cNvPr descr="background.jpg" id="1118" name="Google Shape;1118;p214"/>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SingTel-Logo.png" id="1119" name="Google Shape;1119;p214"/>
          <p:cNvPicPr preferRelativeResize="0"/>
          <p:nvPr/>
        </p:nvPicPr>
        <p:blipFill rotWithShape="1">
          <a:blip r:embed="rId3">
            <a:alphaModFix/>
          </a:blip>
          <a:srcRect b="0" l="0" r="0" t="0"/>
          <a:stretch/>
        </p:blipFill>
        <p:spPr>
          <a:xfrm>
            <a:off x="7673986" y="4735129"/>
            <a:ext cx="1096963" cy="282178"/>
          </a:xfrm>
          <a:prstGeom prst="rect">
            <a:avLst/>
          </a:prstGeom>
          <a:noFill/>
          <a:ln>
            <a:noFill/>
          </a:ln>
        </p:spPr>
      </p:pic>
      <p:sp>
        <p:nvSpPr>
          <p:cNvPr id="1120" name="Google Shape;1120;p214"/>
          <p:cNvSpPr txBox="1"/>
          <p:nvPr>
            <p:ph type="title"/>
          </p:nvPr>
        </p:nvSpPr>
        <p:spPr>
          <a:xfrm>
            <a:off x="457200" y="224366"/>
            <a:ext cx="8229600" cy="628800"/>
          </a:xfrm>
          <a:prstGeom prst="rect">
            <a:avLst/>
          </a:prstGeom>
          <a:noFill/>
          <a:ln>
            <a:noFill/>
          </a:ln>
        </p:spPr>
        <p:txBody>
          <a:bodyPr anchorCtr="0" anchor="t" bIns="34275" lIns="68575" spcFirstLastPara="1" rIns="68575" wrap="square" tIns="34275">
            <a:normAutofit/>
          </a:bodyPr>
          <a:lstStyle>
            <a:lvl1pPr lvl="0" algn="l">
              <a:lnSpc>
                <a:spcPct val="78125"/>
              </a:lnSpc>
              <a:spcBef>
                <a:spcPts val="0"/>
              </a:spcBef>
              <a:spcAft>
                <a:spcPts val="0"/>
              </a:spcAft>
              <a:buSzPts val="1100"/>
              <a:buNone/>
              <a:defRPr b="1" sz="2400">
                <a:solidFill>
                  <a:srgbClr val="D50000"/>
                </a:solidFil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1121" name="Google Shape;1121;p214"/>
          <p:cNvSpPr txBox="1"/>
          <p:nvPr>
            <p:ph idx="12" type="sldNum"/>
          </p:nvPr>
        </p:nvSpPr>
        <p:spPr>
          <a:xfrm>
            <a:off x="7010400" y="4800613"/>
            <a:ext cx="2133600" cy="2406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1122" name="Shape 1122"/>
        <p:cNvGrpSpPr/>
        <p:nvPr/>
      </p:nvGrpSpPr>
      <p:grpSpPr>
        <a:xfrm>
          <a:off x="0" y="0"/>
          <a:ext cx="0" cy="0"/>
          <a:chOff x="0" y="0"/>
          <a:chExt cx="0" cy="0"/>
        </a:xfrm>
      </p:grpSpPr>
      <p:pic>
        <p:nvPicPr>
          <p:cNvPr descr="background.jpg" id="1123" name="Google Shape;1123;p215"/>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SingTel-Logo.png" id="1124" name="Google Shape;1124;p215"/>
          <p:cNvPicPr preferRelativeResize="0"/>
          <p:nvPr/>
        </p:nvPicPr>
        <p:blipFill rotWithShape="1">
          <a:blip r:embed="rId3">
            <a:alphaModFix/>
          </a:blip>
          <a:srcRect b="0" l="0" r="0" t="0"/>
          <a:stretch/>
        </p:blipFill>
        <p:spPr>
          <a:xfrm>
            <a:off x="7673981" y="4735122"/>
            <a:ext cx="1096963" cy="282178"/>
          </a:xfrm>
          <a:prstGeom prst="rect">
            <a:avLst/>
          </a:prstGeom>
          <a:noFill/>
          <a:ln>
            <a:noFill/>
          </a:ln>
        </p:spPr>
      </p:pic>
      <p:sp>
        <p:nvSpPr>
          <p:cNvPr id="1125" name="Google Shape;1125;p215"/>
          <p:cNvSpPr txBox="1"/>
          <p:nvPr>
            <p:ph type="title"/>
          </p:nvPr>
        </p:nvSpPr>
        <p:spPr>
          <a:xfrm>
            <a:off x="457200" y="224366"/>
            <a:ext cx="8229600" cy="628800"/>
          </a:xfrm>
          <a:prstGeom prst="rect">
            <a:avLst/>
          </a:prstGeom>
          <a:noFill/>
          <a:ln>
            <a:noFill/>
          </a:ln>
        </p:spPr>
        <p:txBody>
          <a:bodyPr anchorCtr="0" anchor="t" bIns="34275" lIns="68575" spcFirstLastPara="1" rIns="68575" wrap="square" tIns="34275">
            <a:normAutofit/>
          </a:bodyPr>
          <a:lstStyle>
            <a:lvl1pPr lvl="0" algn="l">
              <a:lnSpc>
                <a:spcPct val="78125"/>
              </a:lnSpc>
              <a:spcBef>
                <a:spcPts val="0"/>
              </a:spcBef>
              <a:spcAft>
                <a:spcPts val="0"/>
              </a:spcAft>
              <a:buSzPts val="1100"/>
              <a:buNone/>
              <a:defRPr b="1" sz="2400">
                <a:solidFill>
                  <a:srgbClr val="D50000"/>
                </a:solidFil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1126" name="Google Shape;1126;p215"/>
          <p:cNvSpPr txBox="1"/>
          <p:nvPr>
            <p:ph idx="12" type="sldNum"/>
          </p:nvPr>
        </p:nvSpPr>
        <p:spPr>
          <a:xfrm>
            <a:off x="7010400" y="4800606"/>
            <a:ext cx="2133600" cy="2406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Contents slide layout">
    <p:spTree>
      <p:nvGrpSpPr>
        <p:cNvPr id="125" name="Shape 125"/>
        <p:cNvGrpSpPr/>
        <p:nvPr/>
      </p:nvGrpSpPr>
      <p:grpSpPr>
        <a:xfrm>
          <a:off x="0" y="0"/>
          <a:ext cx="0" cy="0"/>
          <a:chOff x="0" y="0"/>
          <a:chExt cx="0" cy="0"/>
        </a:xfrm>
      </p:grpSpPr>
      <p:sp>
        <p:nvSpPr>
          <p:cNvPr id="126" name="Google Shape;126;p234"/>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234"/>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8" name="Google Shape;128;p234"/>
          <p:cNvGrpSpPr/>
          <p:nvPr/>
        </p:nvGrpSpPr>
        <p:grpSpPr>
          <a:xfrm>
            <a:off x="5154561" y="925484"/>
            <a:ext cx="3544156" cy="3292877"/>
            <a:chOff x="6504842" y="1222650"/>
            <a:chExt cx="5055858" cy="4697400"/>
          </a:xfrm>
        </p:grpSpPr>
        <p:pic>
          <p:nvPicPr>
            <p:cNvPr id="129" name="Google Shape;129;p234"/>
            <p:cNvPicPr preferRelativeResize="0"/>
            <p:nvPr/>
          </p:nvPicPr>
          <p:blipFill rotWithShape="1">
            <a:blip r:embed="rId2">
              <a:alphaModFix/>
            </a:blip>
            <a:srcRect b="0" l="0" r="0" t="0"/>
            <a:stretch/>
          </p:blipFill>
          <p:spPr>
            <a:xfrm>
              <a:off x="6504842" y="1562475"/>
              <a:ext cx="2378780" cy="1665382"/>
            </a:xfrm>
            <a:prstGeom prst="rect">
              <a:avLst/>
            </a:prstGeom>
            <a:noFill/>
            <a:ln>
              <a:noFill/>
            </a:ln>
            <a:effectLst>
              <a:outerShdw blurRad="57150" rotWithShape="0" algn="bl" dir="5400000" dist="19050">
                <a:srgbClr val="000000">
                  <a:alpha val="28627"/>
                </a:srgbClr>
              </a:outerShdw>
            </a:effectLst>
          </p:spPr>
        </p:pic>
        <p:pic>
          <p:nvPicPr>
            <p:cNvPr id="130" name="Google Shape;130;p234"/>
            <p:cNvPicPr preferRelativeResize="0"/>
            <p:nvPr/>
          </p:nvPicPr>
          <p:blipFill rotWithShape="1">
            <a:blip r:embed="rId3">
              <a:alphaModFix/>
            </a:blip>
            <a:srcRect b="12140" l="0" r="0" t="0"/>
            <a:stretch/>
          </p:blipFill>
          <p:spPr>
            <a:xfrm>
              <a:off x="9181916" y="2058000"/>
              <a:ext cx="2378781" cy="1665379"/>
            </a:xfrm>
            <a:prstGeom prst="rect">
              <a:avLst/>
            </a:prstGeom>
            <a:noFill/>
            <a:ln>
              <a:noFill/>
            </a:ln>
            <a:effectLst>
              <a:outerShdw blurRad="57150" rotWithShape="0" algn="bl" dir="5400000" dist="19050">
                <a:srgbClr val="000000">
                  <a:alpha val="28627"/>
                </a:srgbClr>
              </a:outerShdw>
            </a:effectLst>
          </p:spPr>
        </p:pic>
        <p:pic>
          <p:nvPicPr>
            <p:cNvPr id="131" name="Google Shape;131;p234"/>
            <p:cNvPicPr preferRelativeResize="0"/>
            <p:nvPr/>
          </p:nvPicPr>
          <p:blipFill rotWithShape="1">
            <a:blip r:embed="rId4">
              <a:alphaModFix/>
            </a:blip>
            <a:srcRect b="931" l="0" r="0" t="0"/>
            <a:stretch/>
          </p:blipFill>
          <p:spPr>
            <a:xfrm>
              <a:off x="6504842" y="3464317"/>
              <a:ext cx="2378780" cy="1665370"/>
            </a:xfrm>
            <a:prstGeom prst="rect">
              <a:avLst/>
            </a:prstGeom>
            <a:noFill/>
            <a:ln>
              <a:noFill/>
            </a:ln>
            <a:effectLst>
              <a:outerShdw blurRad="57150" rotWithShape="0" algn="bl" dir="5400000" dist="19050">
                <a:srgbClr val="000000">
                  <a:alpha val="28627"/>
                </a:srgbClr>
              </a:outerShdw>
            </a:effectLst>
          </p:spPr>
        </p:pic>
        <p:pic>
          <p:nvPicPr>
            <p:cNvPr id="132" name="Google Shape;132;p234"/>
            <p:cNvPicPr preferRelativeResize="0"/>
            <p:nvPr/>
          </p:nvPicPr>
          <p:blipFill rotWithShape="1">
            <a:blip r:embed="rId5">
              <a:alphaModFix/>
            </a:blip>
            <a:srcRect b="0" l="0" r="0" t="0"/>
            <a:stretch/>
          </p:blipFill>
          <p:spPr>
            <a:xfrm>
              <a:off x="9181919" y="3956715"/>
              <a:ext cx="2378781" cy="1652023"/>
            </a:xfrm>
            <a:prstGeom prst="rect">
              <a:avLst/>
            </a:prstGeom>
            <a:noFill/>
            <a:ln>
              <a:noFill/>
            </a:ln>
            <a:effectLst>
              <a:outerShdw blurRad="57150" rotWithShape="0" algn="bl" dir="5400000" dist="19050">
                <a:srgbClr val="000000">
                  <a:alpha val="28627"/>
                </a:srgbClr>
              </a:outerShdw>
            </a:effectLst>
          </p:spPr>
        </p:pic>
        <p:cxnSp>
          <p:nvCxnSpPr>
            <p:cNvPr id="133" name="Google Shape;133;p234"/>
            <p:cNvCxnSpPr/>
            <p:nvPr/>
          </p:nvCxnSpPr>
          <p:spPr>
            <a:xfrm>
              <a:off x="9032775" y="1222650"/>
              <a:ext cx="0" cy="4697400"/>
            </a:xfrm>
            <a:prstGeom prst="straightConnector1">
              <a:avLst/>
            </a:prstGeom>
            <a:noFill/>
            <a:ln cap="flat" cmpd="sng" w="9525">
              <a:solidFill>
                <a:srgbClr val="44546A"/>
              </a:solidFill>
              <a:prstDash val="solid"/>
              <a:round/>
              <a:headEnd len="sm" w="sm" type="none"/>
              <a:tailEnd len="sm" w="sm" type="none"/>
            </a:ln>
          </p:spPr>
        </p:cxnSp>
      </p:grpSp>
      <p:grpSp>
        <p:nvGrpSpPr>
          <p:cNvPr id="134" name="Google Shape;134;p234"/>
          <p:cNvGrpSpPr/>
          <p:nvPr/>
        </p:nvGrpSpPr>
        <p:grpSpPr>
          <a:xfrm>
            <a:off x="428738" y="502762"/>
            <a:ext cx="2287369" cy="766425"/>
            <a:chOff x="495450" y="441750"/>
            <a:chExt cx="3049825" cy="1021900"/>
          </a:xfrm>
        </p:grpSpPr>
        <p:pic>
          <p:nvPicPr>
            <p:cNvPr id="135" name="Google Shape;135;p234"/>
            <p:cNvPicPr preferRelativeResize="0"/>
            <p:nvPr/>
          </p:nvPicPr>
          <p:blipFill rotWithShape="1">
            <a:blip r:embed="rId6">
              <a:alphaModFix/>
            </a:blip>
            <a:srcRect b="0" l="0" r="0" t="0"/>
            <a:stretch/>
          </p:blipFill>
          <p:spPr>
            <a:xfrm>
              <a:off x="495450" y="441750"/>
              <a:ext cx="2913024" cy="780900"/>
            </a:xfrm>
            <a:prstGeom prst="rect">
              <a:avLst/>
            </a:prstGeom>
            <a:noFill/>
            <a:ln>
              <a:noFill/>
            </a:ln>
          </p:spPr>
        </p:pic>
        <p:sp>
          <p:nvSpPr>
            <p:cNvPr id="136" name="Google Shape;136;p234"/>
            <p:cNvSpPr txBox="1"/>
            <p:nvPr/>
          </p:nvSpPr>
          <p:spPr>
            <a:xfrm>
              <a:off x="528775" y="1094350"/>
              <a:ext cx="3016500" cy="369300"/>
            </a:xfrm>
            <a:prstGeom prst="rect">
              <a:avLst/>
            </a:prstGeom>
            <a:noFill/>
            <a:ln>
              <a:noFill/>
            </a:ln>
          </p:spPr>
          <p:txBody>
            <a:bodyPr anchorCtr="0" anchor="t" bIns="68575" lIns="68575" spcFirstLastPara="1" rIns="68575" wrap="square" tIns="68575">
              <a:spAutoFit/>
            </a:bodyPr>
            <a:lstStyle/>
            <a:p>
              <a:pPr indent="0" lvl="0" marL="0" marR="0" rtl="0" algn="l">
                <a:lnSpc>
                  <a:spcPct val="129920"/>
                </a:lnSpc>
                <a:spcBef>
                  <a:spcPts val="1400"/>
                </a:spcBef>
                <a:spcAft>
                  <a:spcPts val="300"/>
                </a:spcAft>
                <a:buClr>
                  <a:srgbClr val="000000"/>
                </a:buClr>
                <a:buSzPts val="900"/>
                <a:buFont typeface="Arial"/>
                <a:buNone/>
              </a:pPr>
              <a:r>
                <a:rPr b="0" i="0" lang="en" sz="900" u="none" cap="none" strike="noStrike">
                  <a:solidFill>
                    <a:srgbClr val="000000"/>
                  </a:solidFill>
                  <a:highlight>
                    <a:srgbClr val="FFFFFF"/>
                  </a:highlight>
                  <a:latin typeface="Lato Light"/>
                  <a:ea typeface="Lato Light"/>
                  <a:cs typeface="Lato Light"/>
                  <a:sym typeface="Lato Light"/>
                </a:rPr>
                <a:t>Digital Telecommunication Infrastructure</a:t>
              </a:r>
              <a:endParaRPr b="0" i="0" sz="900" u="none" cap="none" strike="noStrike">
                <a:solidFill>
                  <a:srgbClr val="000000"/>
                </a:solidFill>
                <a:highlight>
                  <a:srgbClr val="FFFFFF"/>
                </a:highlight>
                <a:latin typeface="Lato Light"/>
                <a:ea typeface="Lato Light"/>
                <a:cs typeface="Lato Light"/>
                <a:sym typeface="Lato Light"/>
              </a:endParaRPr>
            </a:p>
          </p:txBody>
        </p:sp>
      </p:grpSp>
      <p:cxnSp>
        <p:nvCxnSpPr>
          <p:cNvPr id="137" name="Google Shape;137;p234"/>
          <p:cNvCxnSpPr/>
          <p:nvPr/>
        </p:nvCxnSpPr>
        <p:spPr>
          <a:xfrm>
            <a:off x="549675" y="3426825"/>
            <a:ext cx="1309500" cy="0"/>
          </a:xfrm>
          <a:prstGeom prst="straightConnector1">
            <a:avLst/>
          </a:prstGeom>
          <a:noFill/>
          <a:ln cap="flat" cmpd="sng" w="28575">
            <a:solidFill>
              <a:srgbClr val="1AC5D8"/>
            </a:solidFill>
            <a:prstDash val="solid"/>
            <a:round/>
            <a:headEnd len="sm" w="sm" type="none"/>
            <a:tailEnd len="sm" w="sm" type="none"/>
          </a:ln>
        </p:spPr>
      </p:cxnSp>
      <p:sp>
        <p:nvSpPr>
          <p:cNvPr id="138" name="Google Shape;138;p234"/>
          <p:cNvSpPr txBox="1"/>
          <p:nvPr>
            <p:ph type="title"/>
          </p:nvPr>
        </p:nvSpPr>
        <p:spPr>
          <a:xfrm>
            <a:off x="549675" y="2035425"/>
            <a:ext cx="3731700" cy="1155900"/>
          </a:xfrm>
          <a:prstGeom prst="rect">
            <a:avLst/>
          </a:prstGeom>
          <a:noFill/>
          <a:ln>
            <a:noFill/>
          </a:ln>
        </p:spPr>
        <p:txBody>
          <a:bodyPr anchorCtr="0" anchor="t" bIns="68575" lIns="68575" spcFirstLastPara="1" rIns="68575" wrap="square" tIns="68575">
            <a:noAutofit/>
          </a:bodyPr>
          <a:lstStyle>
            <a:lvl1pPr lvl="0" marR="0" rtl="0" algn="l">
              <a:lnSpc>
                <a:spcPct val="100000"/>
              </a:lnSpc>
              <a:spcBef>
                <a:spcPts val="0"/>
              </a:spcBef>
              <a:spcAft>
                <a:spcPts val="0"/>
              </a:spcAft>
              <a:buClr>
                <a:srgbClr val="000000"/>
              </a:buClr>
              <a:buSzPts val="3300"/>
              <a:buFont typeface="Calibri"/>
              <a:buNone/>
              <a:defRPr b="0" i="0" sz="33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39" name="Google Shape;139;p234"/>
          <p:cNvSpPr txBox="1"/>
          <p:nvPr>
            <p:ph idx="1" type="subTitle"/>
          </p:nvPr>
        </p:nvSpPr>
        <p:spPr>
          <a:xfrm>
            <a:off x="549675" y="3653700"/>
            <a:ext cx="3731700" cy="417000"/>
          </a:xfrm>
          <a:prstGeom prst="rect">
            <a:avLst/>
          </a:prstGeom>
          <a:noFill/>
          <a:ln>
            <a:noFill/>
          </a:ln>
        </p:spPr>
        <p:txBody>
          <a:bodyPr anchorCtr="0" anchor="t" bIns="68575" lIns="68575" spcFirstLastPara="1" rIns="68575" wrap="square" tIns="68575">
            <a:noAutofit/>
          </a:bodyPr>
          <a:lstStyle>
            <a:lvl1pPr lvl="0" marR="0" rtl="0" algn="l">
              <a:lnSpc>
                <a:spcPct val="100000"/>
              </a:lnSpc>
              <a:spcBef>
                <a:spcPts val="0"/>
              </a:spcBef>
              <a:spcAft>
                <a:spcPts val="0"/>
              </a:spcAft>
              <a:buClr>
                <a:srgbClr val="000000"/>
              </a:buClr>
              <a:buSzPts val="1500"/>
              <a:buFont typeface="Calibri"/>
              <a:buNone/>
              <a:defRPr b="0" i="0" sz="15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breaker">
  <p:cSld name="1_Section breaker">
    <p:bg>
      <p:bgPr>
        <a:solidFill>
          <a:schemeClr val="dk2"/>
        </a:solidFill>
      </p:bgPr>
    </p:bg>
    <p:spTree>
      <p:nvGrpSpPr>
        <p:cNvPr id="1127" name="Shape 1127"/>
        <p:cNvGrpSpPr/>
        <p:nvPr/>
      </p:nvGrpSpPr>
      <p:grpSpPr>
        <a:xfrm>
          <a:off x="0" y="0"/>
          <a:ext cx="0" cy="0"/>
          <a:chOff x="0" y="0"/>
          <a:chExt cx="0" cy="0"/>
        </a:xfrm>
      </p:grpSpPr>
      <p:sp>
        <p:nvSpPr>
          <p:cNvPr id="1128" name="Google Shape;1128;p216"/>
          <p:cNvSpPr/>
          <p:nvPr/>
        </p:nvSpPr>
        <p:spPr>
          <a:xfrm>
            <a:off x="6446736" y="1486014"/>
            <a:ext cx="2697264" cy="3657488"/>
          </a:xfrm>
          <a:custGeom>
            <a:rect b="b" l="l" r="r" t="t"/>
            <a:pathLst>
              <a:path extrusionOk="0" h="4063875" w="2697264">
                <a:moveTo>
                  <a:pt x="2697264" y="0"/>
                </a:moveTo>
                <a:lnTo>
                  <a:pt x="2697264" y="4063875"/>
                </a:lnTo>
                <a:lnTo>
                  <a:pt x="0" y="4063875"/>
                </a:lnTo>
                <a:lnTo>
                  <a:pt x="52116" y="4022920"/>
                </a:lnTo>
                <a:cubicBezTo>
                  <a:pt x="1260444" y="3025719"/>
                  <a:pt x="2176676" y="1687233"/>
                  <a:pt x="2653239" y="155034"/>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FFFFFF"/>
              </a:solidFill>
              <a:latin typeface="Quattrocento Sans"/>
              <a:ea typeface="Quattrocento Sans"/>
              <a:cs typeface="Quattrocento Sans"/>
              <a:sym typeface="Quattrocento Sans"/>
            </a:endParaRPr>
          </a:p>
        </p:txBody>
      </p:sp>
      <p:sp>
        <p:nvSpPr>
          <p:cNvPr id="1129" name="Google Shape;1129;p216"/>
          <p:cNvSpPr txBox="1"/>
          <p:nvPr>
            <p:ph type="ctrTitle"/>
          </p:nvPr>
        </p:nvSpPr>
        <p:spPr>
          <a:xfrm>
            <a:off x="685800" y="2250563"/>
            <a:ext cx="7772400" cy="5805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Clr>
                <a:schemeClr val="lt1"/>
              </a:buClr>
              <a:buSzPts val="3600"/>
              <a:buFont typeface="Quattrocento Sans"/>
              <a:buNone/>
              <a:defRPr sz="3600">
                <a:solidFill>
                  <a:schemeClr val="lt1"/>
                </a:solidFil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pic>
        <p:nvPicPr>
          <p:cNvPr id="1130" name="Google Shape;1130;p216"/>
          <p:cNvPicPr preferRelativeResize="0"/>
          <p:nvPr/>
        </p:nvPicPr>
        <p:blipFill rotWithShape="1">
          <a:blip r:embed="rId2">
            <a:alphaModFix/>
          </a:blip>
          <a:srcRect b="0" l="0" r="0" t="0"/>
          <a:stretch/>
        </p:blipFill>
        <p:spPr>
          <a:xfrm>
            <a:off x="7957705" y="4774997"/>
            <a:ext cx="1121347" cy="301256"/>
          </a:xfrm>
          <a:prstGeom prst="rect">
            <a:avLst/>
          </a:prstGeom>
          <a:noFill/>
          <a:ln>
            <a:noFill/>
          </a:ln>
        </p:spPr>
      </p:pic>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1132" name="Shape 1132"/>
        <p:cNvGrpSpPr/>
        <p:nvPr/>
      </p:nvGrpSpPr>
      <p:grpSpPr>
        <a:xfrm>
          <a:off x="0" y="0"/>
          <a:ext cx="0" cy="0"/>
          <a:chOff x="0" y="0"/>
          <a:chExt cx="0" cy="0"/>
        </a:xfrm>
      </p:grpSpPr>
      <p:sp>
        <p:nvSpPr>
          <p:cNvPr id="1133" name="Google Shape;1133;g243bfad28e7_0_1484"/>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34" name="Google Shape;1134;g243bfad28e7_0_1484"/>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1135" name="Google Shape;1135;g243bfad28e7_0_1484"/>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1136" name="Google Shape;1136;g243bfad28e7_0_1484"/>
          <p:cNvSpPr txBox="1"/>
          <p:nvPr>
            <p:ph type="title"/>
          </p:nvPr>
        </p:nvSpPr>
        <p:spPr>
          <a:xfrm>
            <a:off x="227138" y="423975"/>
            <a:ext cx="8689800" cy="438000"/>
          </a:xfrm>
          <a:prstGeom prst="rect">
            <a:avLst/>
          </a:prstGeom>
          <a:noFill/>
          <a:ln>
            <a:noFill/>
          </a:ln>
        </p:spPr>
        <p:txBody>
          <a:bodyPr anchorCtr="0" anchor="t" bIns="68575" lIns="68575" spcFirstLastPara="1" rIns="68575" wrap="square" tIns="68575">
            <a:noAutofit/>
          </a:bodyPr>
          <a:lstStyle>
            <a:lvl1pPr lvl="0" marR="0" rtl="0" algn="l">
              <a:lnSpc>
                <a:spcPct val="100000"/>
              </a:lnSpc>
              <a:spcBef>
                <a:spcPts val="0"/>
              </a:spcBef>
              <a:spcAft>
                <a:spcPts val="0"/>
              </a:spcAft>
              <a:buClr>
                <a:srgbClr val="000000"/>
              </a:buClr>
              <a:buSzPts val="2100"/>
              <a:buFont typeface="Calibri"/>
              <a:buNone/>
              <a:defRPr b="0" i="0" sz="21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Contents slide layout">
    <p:spTree>
      <p:nvGrpSpPr>
        <p:cNvPr id="1137" name="Shape 1137"/>
        <p:cNvGrpSpPr/>
        <p:nvPr/>
      </p:nvGrpSpPr>
      <p:grpSpPr>
        <a:xfrm>
          <a:off x="0" y="0"/>
          <a:ext cx="0" cy="0"/>
          <a:chOff x="0" y="0"/>
          <a:chExt cx="0" cy="0"/>
        </a:xfrm>
      </p:grpSpPr>
      <p:sp>
        <p:nvSpPr>
          <p:cNvPr id="1138" name="Google Shape;1138;g243bfad28e7_0_1489"/>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39" name="Google Shape;1139;g243bfad28e7_0_1489"/>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nvGrpSpPr>
          <p:cNvPr id="1140" name="Google Shape;1140;g243bfad28e7_0_1489"/>
          <p:cNvGrpSpPr/>
          <p:nvPr/>
        </p:nvGrpSpPr>
        <p:grpSpPr>
          <a:xfrm>
            <a:off x="5154562" y="925484"/>
            <a:ext cx="3544156" cy="3292877"/>
            <a:chOff x="6504842" y="1222650"/>
            <a:chExt cx="5055858" cy="4697400"/>
          </a:xfrm>
        </p:grpSpPr>
        <p:pic>
          <p:nvPicPr>
            <p:cNvPr id="1141" name="Google Shape;1141;g243bfad28e7_0_1489"/>
            <p:cNvPicPr preferRelativeResize="0"/>
            <p:nvPr/>
          </p:nvPicPr>
          <p:blipFill rotWithShape="1">
            <a:blip r:embed="rId2">
              <a:alphaModFix/>
            </a:blip>
            <a:srcRect b="0" l="0" r="0" t="0"/>
            <a:stretch/>
          </p:blipFill>
          <p:spPr>
            <a:xfrm>
              <a:off x="6504842" y="1562475"/>
              <a:ext cx="2378780" cy="1665382"/>
            </a:xfrm>
            <a:prstGeom prst="rect">
              <a:avLst/>
            </a:prstGeom>
            <a:noFill/>
            <a:ln>
              <a:noFill/>
            </a:ln>
            <a:effectLst>
              <a:outerShdw blurRad="57150" rotWithShape="0" algn="bl" dir="5400000" dist="19050">
                <a:srgbClr val="000000">
                  <a:alpha val="28630"/>
                </a:srgbClr>
              </a:outerShdw>
            </a:effectLst>
          </p:spPr>
        </p:pic>
        <p:pic>
          <p:nvPicPr>
            <p:cNvPr id="1142" name="Google Shape;1142;g243bfad28e7_0_1489"/>
            <p:cNvPicPr preferRelativeResize="0"/>
            <p:nvPr/>
          </p:nvPicPr>
          <p:blipFill rotWithShape="1">
            <a:blip r:embed="rId3">
              <a:alphaModFix/>
            </a:blip>
            <a:srcRect b="12141" l="0" r="0" t="0"/>
            <a:stretch/>
          </p:blipFill>
          <p:spPr>
            <a:xfrm>
              <a:off x="9181916" y="2058000"/>
              <a:ext cx="2378781" cy="1665379"/>
            </a:xfrm>
            <a:prstGeom prst="rect">
              <a:avLst/>
            </a:prstGeom>
            <a:noFill/>
            <a:ln>
              <a:noFill/>
            </a:ln>
            <a:effectLst>
              <a:outerShdw blurRad="57150" rotWithShape="0" algn="bl" dir="5400000" dist="19050">
                <a:srgbClr val="000000">
                  <a:alpha val="28630"/>
                </a:srgbClr>
              </a:outerShdw>
            </a:effectLst>
          </p:spPr>
        </p:pic>
        <p:pic>
          <p:nvPicPr>
            <p:cNvPr id="1143" name="Google Shape;1143;g243bfad28e7_0_1489"/>
            <p:cNvPicPr preferRelativeResize="0"/>
            <p:nvPr/>
          </p:nvPicPr>
          <p:blipFill rotWithShape="1">
            <a:blip r:embed="rId4">
              <a:alphaModFix/>
            </a:blip>
            <a:srcRect b="931" l="0" r="0" t="0"/>
            <a:stretch/>
          </p:blipFill>
          <p:spPr>
            <a:xfrm>
              <a:off x="6504842" y="3464317"/>
              <a:ext cx="2378780" cy="1665370"/>
            </a:xfrm>
            <a:prstGeom prst="rect">
              <a:avLst/>
            </a:prstGeom>
            <a:noFill/>
            <a:ln>
              <a:noFill/>
            </a:ln>
            <a:effectLst>
              <a:outerShdw blurRad="57150" rotWithShape="0" algn="bl" dir="5400000" dist="19050">
                <a:srgbClr val="000000">
                  <a:alpha val="28630"/>
                </a:srgbClr>
              </a:outerShdw>
            </a:effectLst>
          </p:spPr>
        </p:pic>
        <p:pic>
          <p:nvPicPr>
            <p:cNvPr id="1144" name="Google Shape;1144;g243bfad28e7_0_1489"/>
            <p:cNvPicPr preferRelativeResize="0"/>
            <p:nvPr/>
          </p:nvPicPr>
          <p:blipFill rotWithShape="1">
            <a:blip r:embed="rId5">
              <a:alphaModFix/>
            </a:blip>
            <a:srcRect b="0" l="0" r="0" t="0"/>
            <a:stretch/>
          </p:blipFill>
          <p:spPr>
            <a:xfrm>
              <a:off x="9181919" y="3956715"/>
              <a:ext cx="2378781" cy="1652023"/>
            </a:xfrm>
            <a:prstGeom prst="rect">
              <a:avLst/>
            </a:prstGeom>
            <a:noFill/>
            <a:ln>
              <a:noFill/>
            </a:ln>
            <a:effectLst>
              <a:outerShdw blurRad="57150" rotWithShape="0" algn="bl" dir="5400000" dist="19050">
                <a:srgbClr val="000000">
                  <a:alpha val="28630"/>
                </a:srgbClr>
              </a:outerShdw>
            </a:effectLst>
          </p:spPr>
        </p:pic>
        <p:cxnSp>
          <p:nvCxnSpPr>
            <p:cNvPr id="1145" name="Google Shape;1145;g243bfad28e7_0_1489"/>
            <p:cNvCxnSpPr/>
            <p:nvPr/>
          </p:nvCxnSpPr>
          <p:spPr>
            <a:xfrm>
              <a:off x="9032775" y="1222650"/>
              <a:ext cx="0" cy="4697400"/>
            </a:xfrm>
            <a:prstGeom prst="straightConnector1">
              <a:avLst/>
            </a:prstGeom>
            <a:noFill/>
            <a:ln cap="flat" cmpd="sng" w="9525">
              <a:solidFill>
                <a:srgbClr val="44546A"/>
              </a:solidFill>
              <a:prstDash val="solid"/>
              <a:round/>
              <a:headEnd len="sm" w="sm" type="none"/>
              <a:tailEnd len="sm" w="sm" type="none"/>
            </a:ln>
          </p:spPr>
        </p:cxnSp>
      </p:grpSp>
      <p:grpSp>
        <p:nvGrpSpPr>
          <p:cNvPr id="1146" name="Google Shape;1146;g243bfad28e7_0_1489"/>
          <p:cNvGrpSpPr/>
          <p:nvPr/>
        </p:nvGrpSpPr>
        <p:grpSpPr>
          <a:xfrm>
            <a:off x="428738" y="502763"/>
            <a:ext cx="2287369" cy="766425"/>
            <a:chOff x="495450" y="441750"/>
            <a:chExt cx="3049825" cy="1021900"/>
          </a:xfrm>
        </p:grpSpPr>
        <p:pic>
          <p:nvPicPr>
            <p:cNvPr id="1147" name="Google Shape;1147;g243bfad28e7_0_1489"/>
            <p:cNvPicPr preferRelativeResize="0"/>
            <p:nvPr/>
          </p:nvPicPr>
          <p:blipFill rotWithShape="1">
            <a:blip r:embed="rId6">
              <a:alphaModFix/>
            </a:blip>
            <a:srcRect b="0" l="0" r="0" t="0"/>
            <a:stretch/>
          </p:blipFill>
          <p:spPr>
            <a:xfrm>
              <a:off x="495450" y="441750"/>
              <a:ext cx="2913024" cy="780900"/>
            </a:xfrm>
            <a:prstGeom prst="rect">
              <a:avLst/>
            </a:prstGeom>
            <a:noFill/>
            <a:ln>
              <a:noFill/>
            </a:ln>
          </p:spPr>
        </p:pic>
        <p:sp>
          <p:nvSpPr>
            <p:cNvPr id="1148" name="Google Shape;1148;g243bfad28e7_0_1489"/>
            <p:cNvSpPr txBox="1"/>
            <p:nvPr/>
          </p:nvSpPr>
          <p:spPr>
            <a:xfrm>
              <a:off x="528775" y="1094350"/>
              <a:ext cx="3016500" cy="369300"/>
            </a:xfrm>
            <a:prstGeom prst="rect">
              <a:avLst/>
            </a:prstGeom>
            <a:noFill/>
            <a:ln>
              <a:noFill/>
            </a:ln>
          </p:spPr>
          <p:txBody>
            <a:bodyPr anchorCtr="0" anchor="t" bIns="68575" lIns="68575" spcFirstLastPara="1" rIns="68575" wrap="square" tIns="68575">
              <a:spAutoFit/>
            </a:bodyPr>
            <a:lstStyle/>
            <a:p>
              <a:pPr indent="0" lvl="0" marL="0" marR="0" rtl="0" algn="l">
                <a:lnSpc>
                  <a:spcPct val="129920"/>
                </a:lnSpc>
                <a:spcBef>
                  <a:spcPts val="1400"/>
                </a:spcBef>
                <a:spcAft>
                  <a:spcPts val="300"/>
                </a:spcAft>
                <a:buClr>
                  <a:srgbClr val="000000"/>
                </a:buClr>
                <a:buSzPts val="900"/>
                <a:buFont typeface="Arial"/>
                <a:buNone/>
              </a:pPr>
              <a:r>
                <a:rPr b="0" i="0" lang="en" sz="900" u="none" cap="none" strike="noStrike">
                  <a:solidFill>
                    <a:srgbClr val="000000"/>
                  </a:solidFill>
                  <a:highlight>
                    <a:srgbClr val="FFFFFF"/>
                  </a:highlight>
                  <a:latin typeface="Lato Light"/>
                  <a:ea typeface="Lato Light"/>
                  <a:cs typeface="Lato Light"/>
                  <a:sym typeface="Lato Light"/>
                </a:rPr>
                <a:t>Digital Telecommunication Infrastructure</a:t>
              </a:r>
              <a:endParaRPr b="0" i="0" sz="900" u="none" cap="none" strike="noStrike">
                <a:solidFill>
                  <a:srgbClr val="000000"/>
                </a:solidFill>
                <a:highlight>
                  <a:srgbClr val="FFFFFF"/>
                </a:highlight>
                <a:latin typeface="Lato Light"/>
                <a:ea typeface="Lato Light"/>
                <a:cs typeface="Lato Light"/>
                <a:sym typeface="Lato Light"/>
              </a:endParaRPr>
            </a:p>
          </p:txBody>
        </p:sp>
      </p:grpSp>
      <p:cxnSp>
        <p:nvCxnSpPr>
          <p:cNvPr id="1149" name="Google Shape;1149;g243bfad28e7_0_1489"/>
          <p:cNvCxnSpPr/>
          <p:nvPr/>
        </p:nvCxnSpPr>
        <p:spPr>
          <a:xfrm>
            <a:off x="549675" y="3426825"/>
            <a:ext cx="1309500" cy="0"/>
          </a:xfrm>
          <a:prstGeom prst="straightConnector1">
            <a:avLst/>
          </a:prstGeom>
          <a:noFill/>
          <a:ln cap="flat" cmpd="sng" w="28575">
            <a:solidFill>
              <a:srgbClr val="1AC5D8"/>
            </a:solidFill>
            <a:prstDash val="solid"/>
            <a:round/>
            <a:headEnd len="sm" w="sm" type="none"/>
            <a:tailEnd len="sm" w="sm" type="none"/>
          </a:ln>
        </p:spPr>
      </p:cxnSp>
      <p:sp>
        <p:nvSpPr>
          <p:cNvPr id="1150" name="Google Shape;1150;g243bfad28e7_0_1489"/>
          <p:cNvSpPr txBox="1"/>
          <p:nvPr>
            <p:ph type="title"/>
          </p:nvPr>
        </p:nvSpPr>
        <p:spPr>
          <a:xfrm>
            <a:off x="549675" y="2035425"/>
            <a:ext cx="3731700" cy="1155900"/>
          </a:xfrm>
          <a:prstGeom prst="rect">
            <a:avLst/>
          </a:prstGeom>
          <a:noFill/>
          <a:ln>
            <a:noFill/>
          </a:ln>
        </p:spPr>
        <p:txBody>
          <a:bodyPr anchorCtr="0" anchor="t" bIns="68575" lIns="68575" spcFirstLastPara="1" rIns="68575" wrap="square" tIns="68575">
            <a:noAutofit/>
          </a:bodyPr>
          <a:lstStyle>
            <a:lvl1pPr lvl="0" marR="0" rtl="0" algn="l">
              <a:lnSpc>
                <a:spcPct val="100000"/>
              </a:lnSpc>
              <a:spcBef>
                <a:spcPts val="0"/>
              </a:spcBef>
              <a:spcAft>
                <a:spcPts val="0"/>
              </a:spcAft>
              <a:buClr>
                <a:srgbClr val="000000"/>
              </a:buClr>
              <a:buSzPts val="3300"/>
              <a:buFont typeface="Calibri"/>
              <a:buNone/>
              <a:defRPr b="0" i="0" sz="33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151" name="Google Shape;1151;g243bfad28e7_0_1489"/>
          <p:cNvSpPr txBox="1"/>
          <p:nvPr>
            <p:ph idx="1" type="subTitle"/>
          </p:nvPr>
        </p:nvSpPr>
        <p:spPr>
          <a:xfrm>
            <a:off x="549675" y="3653700"/>
            <a:ext cx="3731700" cy="417000"/>
          </a:xfrm>
          <a:prstGeom prst="rect">
            <a:avLst/>
          </a:prstGeom>
          <a:noFill/>
          <a:ln>
            <a:noFill/>
          </a:ln>
        </p:spPr>
        <p:txBody>
          <a:bodyPr anchorCtr="0" anchor="t" bIns="68575" lIns="68575" spcFirstLastPara="1" rIns="68575" wrap="square" tIns="68575">
            <a:noAutofit/>
          </a:bodyPr>
          <a:lstStyle>
            <a:lvl1pPr lvl="0" marR="0" rtl="0" algn="l">
              <a:lnSpc>
                <a:spcPct val="100000"/>
              </a:lnSpc>
              <a:spcBef>
                <a:spcPts val="0"/>
              </a:spcBef>
              <a:spcAft>
                <a:spcPts val="0"/>
              </a:spcAft>
              <a:buClr>
                <a:srgbClr val="000000"/>
              </a:buClr>
              <a:buSzPts val="1500"/>
              <a:buFont typeface="Calibri"/>
              <a:buNone/>
              <a:defRPr b="0" i="0" sz="15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2">
    <p:spTree>
      <p:nvGrpSpPr>
        <p:cNvPr id="1152" name="Shape 1152"/>
        <p:cNvGrpSpPr/>
        <p:nvPr/>
      </p:nvGrpSpPr>
      <p:grpSpPr>
        <a:xfrm>
          <a:off x="0" y="0"/>
          <a:ext cx="0" cy="0"/>
          <a:chOff x="0" y="0"/>
          <a:chExt cx="0" cy="0"/>
        </a:xfrm>
      </p:grpSpPr>
      <p:grpSp>
        <p:nvGrpSpPr>
          <p:cNvPr id="1153" name="Google Shape;1153;g243bfad28e7_0_1504"/>
          <p:cNvGrpSpPr/>
          <p:nvPr/>
        </p:nvGrpSpPr>
        <p:grpSpPr>
          <a:xfrm>
            <a:off x="0" y="0"/>
            <a:ext cx="9149456" cy="5143500"/>
            <a:chOff x="0" y="0"/>
            <a:chExt cx="12199275" cy="6857999"/>
          </a:xfrm>
        </p:grpSpPr>
        <p:sp>
          <p:nvSpPr>
            <p:cNvPr id="1154" name="Google Shape;1154;g243bfad28e7_0_1504"/>
            <p:cNvSpPr/>
            <p:nvPr/>
          </p:nvSpPr>
          <p:spPr>
            <a:xfrm>
              <a:off x="5958675" y="3300"/>
              <a:ext cx="6240600" cy="6851400"/>
            </a:xfrm>
            <a:prstGeom prst="rect">
              <a:avLst/>
            </a:prstGeom>
            <a:solidFill>
              <a:schemeClr val="dk2"/>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1155" name="Google Shape;1155;g243bfad28e7_0_1504"/>
            <p:cNvPicPr preferRelativeResize="0"/>
            <p:nvPr/>
          </p:nvPicPr>
          <p:blipFill rotWithShape="1">
            <a:blip r:embed="rId2">
              <a:alphaModFix/>
            </a:blip>
            <a:srcRect b="0" l="0" r="0" t="0"/>
            <a:stretch/>
          </p:blipFill>
          <p:spPr>
            <a:xfrm>
              <a:off x="0" y="0"/>
              <a:ext cx="5958675" cy="6857999"/>
            </a:xfrm>
            <a:prstGeom prst="rect">
              <a:avLst/>
            </a:prstGeom>
            <a:noFill/>
            <a:ln>
              <a:noFill/>
            </a:ln>
          </p:spPr>
        </p:pic>
        <p:sp>
          <p:nvSpPr>
            <p:cNvPr id="1156" name="Google Shape;1156;g243bfad28e7_0_1504"/>
            <p:cNvSpPr txBox="1"/>
            <p:nvPr/>
          </p:nvSpPr>
          <p:spPr>
            <a:xfrm>
              <a:off x="38000" y="1114425"/>
              <a:ext cx="5889600" cy="1108200"/>
            </a:xfrm>
            <a:prstGeom prst="rect">
              <a:avLst/>
            </a:prstGeom>
            <a:noFill/>
            <a:ln>
              <a:noFill/>
            </a:ln>
            <a:effectLst>
              <a:outerShdw blurRad="57150" rotWithShape="0" algn="bl" dir="5400000" dist="19050">
                <a:srgbClr val="000000">
                  <a:alpha val="49800"/>
                </a:srgbClr>
              </a:outerShdw>
            </a:effectLst>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4500"/>
                <a:buFont typeface="Arial"/>
                <a:buNone/>
              </a:pPr>
              <a:r>
                <a:rPr b="1" i="0" lang="en" sz="4500" u="none" cap="none" strike="noStrike">
                  <a:solidFill>
                    <a:srgbClr val="FFFFFF"/>
                  </a:solidFill>
                  <a:latin typeface="Arial"/>
                  <a:ea typeface="Arial"/>
                  <a:cs typeface="Arial"/>
                  <a:sym typeface="Arial"/>
                </a:rPr>
                <a:t>Agenda</a:t>
              </a:r>
              <a:endParaRPr b="1" i="0" sz="4500" u="none" cap="none" strike="noStrike">
                <a:solidFill>
                  <a:srgbClr val="FFFFFF"/>
                </a:solidFill>
                <a:latin typeface="Arial"/>
                <a:ea typeface="Arial"/>
                <a:cs typeface="Arial"/>
                <a:sym typeface="Arial"/>
              </a:endParaRPr>
            </a:p>
          </p:txBody>
        </p:sp>
      </p:gr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18_Contents slide layout">
    <p:bg>
      <p:bgPr>
        <a:solidFill>
          <a:schemeClr val="lt1"/>
        </a:solidFill>
      </p:bgPr>
    </p:bg>
    <p:spTree>
      <p:nvGrpSpPr>
        <p:cNvPr id="1157" name="Shape 1157"/>
        <p:cNvGrpSpPr/>
        <p:nvPr/>
      </p:nvGrpSpPr>
      <p:grpSpPr>
        <a:xfrm>
          <a:off x="0" y="0"/>
          <a:ext cx="0" cy="0"/>
          <a:chOff x="0" y="0"/>
          <a:chExt cx="0" cy="0"/>
        </a:xfrm>
      </p:grpSpPr>
      <p:grpSp>
        <p:nvGrpSpPr>
          <p:cNvPr id="1158" name="Google Shape;1158;g243bfad28e7_0_1509"/>
          <p:cNvGrpSpPr/>
          <p:nvPr/>
        </p:nvGrpSpPr>
        <p:grpSpPr>
          <a:xfrm>
            <a:off x="0" y="-112"/>
            <a:ext cx="199938" cy="5143416"/>
            <a:chOff x="-7" y="0"/>
            <a:chExt cx="254407" cy="6578100"/>
          </a:xfrm>
        </p:grpSpPr>
        <p:sp>
          <p:nvSpPr>
            <p:cNvPr id="1159" name="Google Shape;1159;g243bfad28e7_0_1509"/>
            <p:cNvSpPr/>
            <p:nvPr/>
          </p:nvSpPr>
          <p:spPr>
            <a:xfrm flipH="1" rot="5400000">
              <a:off x="-969157" y="969150"/>
              <a:ext cx="2192700" cy="2544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60" name="Google Shape;1160;g243bfad28e7_0_1509"/>
            <p:cNvSpPr/>
            <p:nvPr/>
          </p:nvSpPr>
          <p:spPr>
            <a:xfrm flipH="1" rot="5400000">
              <a:off x="-969150" y="3161850"/>
              <a:ext cx="2192700" cy="254400"/>
            </a:xfrm>
            <a:prstGeom prst="rect">
              <a:avLst/>
            </a:prstGeom>
            <a:solidFill>
              <a:srgbClr val="E324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61" name="Google Shape;1161;g243bfad28e7_0_1509"/>
            <p:cNvSpPr/>
            <p:nvPr/>
          </p:nvSpPr>
          <p:spPr>
            <a:xfrm flipH="1" rot="5400000">
              <a:off x="-969150" y="5354550"/>
              <a:ext cx="2192700" cy="254400"/>
            </a:xfrm>
            <a:prstGeom prst="rect">
              <a:avLst/>
            </a:prstGeom>
            <a:solidFill>
              <a:srgbClr val="EBE0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pic>
        <p:nvPicPr>
          <p:cNvPr id="1162" name="Google Shape;1162;g243bfad28e7_0_1509"/>
          <p:cNvPicPr preferRelativeResize="0"/>
          <p:nvPr/>
        </p:nvPicPr>
        <p:blipFill rotWithShape="1">
          <a:blip r:embed="rId2">
            <a:alphaModFix/>
          </a:blip>
          <a:srcRect b="0" l="0" r="0" t="0"/>
          <a:stretch/>
        </p:blipFill>
        <p:spPr>
          <a:xfrm>
            <a:off x="7947863" y="68194"/>
            <a:ext cx="1123820" cy="301256"/>
          </a:xfrm>
          <a:prstGeom prst="rect">
            <a:avLst/>
          </a:prstGeom>
          <a:noFill/>
          <a:ln>
            <a:noFill/>
          </a:ln>
        </p:spPr>
      </p:pic>
      <p:sp>
        <p:nvSpPr>
          <p:cNvPr id="1163" name="Google Shape;1163;g243bfad28e7_0_1509"/>
          <p:cNvSpPr txBox="1"/>
          <p:nvPr>
            <p:ph type="title"/>
          </p:nvPr>
        </p:nvSpPr>
        <p:spPr>
          <a:xfrm>
            <a:off x="2201813" y="1792031"/>
            <a:ext cx="4712100" cy="9762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chemeClr val="dk1"/>
              </a:buClr>
              <a:buSzPts val="2700"/>
              <a:buFont typeface="Calibri"/>
              <a:buNone/>
              <a:defRPr b="0" i="0" sz="27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9pPr>
          </a:lstStyle>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rgbClr val="44546A"/>
        </a:solidFill>
      </p:bgPr>
    </p:bg>
    <p:spTree>
      <p:nvGrpSpPr>
        <p:cNvPr id="1164" name="Shape 1164"/>
        <p:cNvGrpSpPr/>
        <p:nvPr/>
      </p:nvGrpSpPr>
      <p:grpSpPr>
        <a:xfrm>
          <a:off x="0" y="0"/>
          <a:ext cx="0" cy="0"/>
          <a:chOff x="0" y="0"/>
          <a:chExt cx="0" cy="0"/>
        </a:xfrm>
      </p:grpSpPr>
      <p:sp>
        <p:nvSpPr>
          <p:cNvPr id="1165" name="Google Shape;1165;g243bfad28e7_0_1516"/>
          <p:cNvSpPr txBox="1"/>
          <p:nvPr>
            <p:ph type="title"/>
          </p:nvPr>
        </p:nvSpPr>
        <p:spPr>
          <a:xfrm>
            <a:off x="2319704" y="1691025"/>
            <a:ext cx="4712100" cy="9762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chemeClr val="lt1"/>
              </a:buClr>
              <a:buSzPts val="2600"/>
              <a:buFont typeface="Arial"/>
              <a:buNone/>
              <a:defRPr b="0" i="0" sz="2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cxnSp>
        <p:nvCxnSpPr>
          <p:cNvPr id="1166" name="Google Shape;1166;g243bfad28e7_0_1516"/>
          <p:cNvCxnSpPr/>
          <p:nvPr/>
        </p:nvCxnSpPr>
        <p:spPr>
          <a:xfrm>
            <a:off x="1503450" y="1759913"/>
            <a:ext cx="6137100" cy="0"/>
          </a:xfrm>
          <a:prstGeom prst="straightConnector1">
            <a:avLst/>
          </a:prstGeom>
          <a:noFill/>
          <a:ln cap="flat" cmpd="sng" w="38100">
            <a:solidFill>
              <a:schemeClr val="lt1"/>
            </a:solidFill>
            <a:prstDash val="solid"/>
            <a:round/>
            <a:headEnd len="med" w="med" type="oval"/>
            <a:tailEnd len="med" w="med" type="oval"/>
          </a:ln>
        </p:spPr>
      </p:cxnSp>
      <p:cxnSp>
        <p:nvCxnSpPr>
          <p:cNvPr id="1167" name="Google Shape;1167;g243bfad28e7_0_1516"/>
          <p:cNvCxnSpPr/>
          <p:nvPr/>
        </p:nvCxnSpPr>
        <p:spPr>
          <a:xfrm>
            <a:off x="1503450" y="2676731"/>
            <a:ext cx="6137100" cy="0"/>
          </a:xfrm>
          <a:prstGeom prst="straightConnector1">
            <a:avLst/>
          </a:prstGeom>
          <a:noFill/>
          <a:ln cap="flat" cmpd="sng" w="38100">
            <a:solidFill>
              <a:schemeClr val="lt1"/>
            </a:solidFill>
            <a:prstDash val="solid"/>
            <a:round/>
            <a:headEnd len="med" w="med" type="oval"/>
            <a:tailEnd len="med" w="med" type="oval"/>
          </a:ln>
        </p:spPr>
      </p:cxnSp>
      <p:grpSp>
        <p:nvGrpSpPr>
          <p:cNvPr id="1168" name="Google Shape;1168;g243bfad28e7_0_1516"/>
          <p:cNvGrpSpPr/>
          <p:nvPr/>
        </p:nvGrpSpPr>
        <p:grpSpPr>
          <a:xfrm>
            <a:off x="10125" y="4505625"/>
            <a:ext cx="9144700" cy="498150"/>
            <a:chOff x="-13500" y="6236050"/>
            <a:chExt cx="12219000" cy="664200"/>
          </a:xfrm>
        </p:grpSpPr>
        <p:sp>
          <p:nvSpPr>
            <p:cNvPr id="1169" name="Google Shape;1169;g243bfad28e7_0_1516"/>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cxnSp>
          <p:nvCxnSpPr>
            <p:cNvPr id="1170" name="Google Shape;1170;g243bfad28e7_0_1516"/>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171" name="Google Shape;1171;g243bfad28e7_0_1516"/>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p:cSld name="CUSTOM_1">
    <p:bg>
      <p:bgPr>
        <a:solidFill>
          <a:schemeClr val="dk2"/>
        </a:solidFill>
      </p:bgPr>
    </p:bg>
    <p:spTree>
      <p:nvGrpSpPr>
        <p:cNvPr id="1172" name="Shape 1172"/>
        <p:cNvGrpSpPr/>
        <p:nvPr/>
      </p:nvGrpSpPr>
      <p:grpSpPr>
        <a:xfrm>
          <a:off x="0" y="0"/>
          <a:ext cx="0" cy="0"/>
          <a:chOff x="0" y="0"/>
          <a:chExt cx="0" cy="0"/>
        </a:xfrm>
      </p:grpSpPr>
      <p:cxnSp>
        <p:nvCxnSpPr>
          <p:cNvPr id="1173" name="Google Shape;1173;g243bfad28e7_0_1524"/>
          <p:cNvCxnSpPr/>
          <p:nvPr/>
        </p:nvCxnSpPr>
        <p:spPr>
          <a:xfrm>
            <a:off x="2272050" y="1528763"/>
            <a:ext cx="4599900" cy="0"/>
          </a:xfrm>
          <a:prstGeom prst="straightConnector1">
            <a:avLst/>
          </a:prstGeom>
          <a:noFill/>
          <a:ln cap="flat" cmpd="sng" w="38100">
            <a:solidFill>
              <a:schemeClr val="lt1"/>
            </a:solidFill>
            <a:prstDash val="solid"/>
            <a:round/>
            <a:headEnd len="med" w="med" type="oval"/>
            <a:tailEnd len="med" w="med" type="oval"/>
          </a:ln>
        </p:spPr>
      </p:cxnSp>
      <p:cxnSp>
        <p:nvCxnSpPr>
          <p:cNvPr id="1174" name="Google Shape;1174;g243bfad28e7_0_1524"/>
          <p:cNvCxnSpPr/>
          <p:nvPr/>
        </p:nvCxnSpPr>
        <p:spPr>
          <a:xfrm>
            <a:off x="2272050" y="2445581"/>
            <a:ext cx="4599900" cy="0"/>
          </a:xfrm>
          <a:prstGeom prst="straightConnector1">
            <a:avLst/>
          </a:prstGeom>
          <a:noFill/>
          <a:ln cap="flat" cmpd="sng" w="38100">
            <a:solidFill>
              <a:schemeClr val="lt1"/>
            </a:solidFill>
            <a:prstDash val="solid"/>
            <a:round/>
            <a:headEnd len="med" w="med" type="oval"/>
            <a:tailEnd len="med" w="med" type="oval"/>
          </a:ln>
        </p:spPr>
      </p:cxnSp>
      <p:grpSp>
        <p:nvGrpSpPr>
          <p:cNvPr id="1175" name="Google Shape;1175;g243bfad28e7_0_1524"/>
          <p:cNvGrpSpPr/>
          <p:nvPr/>
        </p:nvGrpSpPr>
        <p:grpSpPr>
          <a:xfrm>
            <a:off x="10125" y="4505625"/>
            <a:ext cx="9144700" cy="498150"/>
            <a:chOff x="-13500" y="6236050"/>
            <a:chExt cx="12219000" cy="664200"/>
          </a:xfrm>
        </p:grpSpPr>
        <p:sp>
          <p:nvSpPr>
            <p:cNvPr id="1176" name="Google Shape;1176;g243bfad28e7_0_1524"/>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cxnSp>
          <p:nvCxnSpPr>
            <p:cNvPr id="1177" name="Google Shape;1177;g243bfad28e7_0_1524"/>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178" name="Google Shape;1178;g243bfad28e7_0_1524"/>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1179" name="Google Shape;1179;g243bfad28e7_0_1524"/>
          <p:cNvSpPr txBox="1"/>
          <p:nvPr/>
        </p:nvSpPr>
        <p:spPr>
          <a:xfrm>
            <a:off x="2322450" y="1542685"/>
            <a:ext cx="4499100" cy="8157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4400"/>
              <a:buFont typeface="Arial"/>
              <a:buNone/>
            </a:pPr>
            <a:r>
              <a:rPr b="1" i="0" lang="en" sz="4400" u="none" cap="none" strike="noStrike">
                <a:solidFill>
                  <a:schemeClr val="lt1"/>
                </a:solidFill>
                <a:latin typeface="Calibri"/>
                <a:ea typeface="Calibri"/>
                <a:cs typeface="Calibri"/>
                <a:sym typeface="Calibri"/>
              </a:rPr>
              <a:t>Thank You!</a:t>
            </a:r>
            <a:endParaRPr b="1" i="0" sz="4400" u="none" cap="none" strike="noStrike">
              <a:solidFill>
                <a:schemeClr val="lt1"/>
              </a:solidFill>
              <a:latin typeface="Calibri"/>
              <a:ea typeface="Calibri"/>
              <a:cs typeface="Calibri"/>
              <a:sym typeface="Calibri"/>
            </a:endParaRPr>
          </a:p>
        </p:txBody>
      </p:sp>
      <p:sp>
        <p:nvSpPr>
          <p:cNvPr id="1180" name="Google Shape;1180;g243bfad28e7_0_1524"/>
          <p:cNvSpPr txBox="1"/>
          <p:nvPr/>
        </p:nvSpPr>
        <p:spPr>
          <a:xfrm>
            <a:off x="2703938" y="2611050"/>
            <a:ext cx="3736200" cy="5694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Calibri"/>
                <a:ea typeface="Calibri"/>
                <a:cs typeface="Calibri"/>
                <a:sym typeface="Calibri"/>
              </a:rPr>
              <a:t>For comments and feedbacks, please contact academy@b3networks.com</a:t>
            </a:r>
            <a:endParaRPr b="0" i="0" sz="1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7_Contents slide layout">
    <p:bg>
      <p:bgPr>
        <a:solidFill>
          <a:srgbClr val="1AC5D8"/>
        </a:solidFill>
      </p:bgPr>
    </p:bg>
    <p:spTree>
      <p:nvGrpSpPr>
        <p:cNvPr id="1181" name="Shape 1181"/>
        <p:cNvGrpSpPr/>
        <p:nvPr/>
      </p:nvGrpSpPr>
      <p:grpSpPr>
        <a:xfrm>
          <a:off x="0" y="0"/>
          <a:ext cx="0" cy="0"/>
          <a:chOff x="0" y="0"/>
          <a:chExt cx="0" cy="0"/>
        </a:xfrm>
      </p:grpSpPr>
      <p:sp>
        <p:nvSpPr>
          <p:cNvPr id="1182" name="Google Shape;1182;g243bfad28e7_0_1533"/>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83" name="Google Shape;1183;g243bfad28e7_0_1533"/>
          <p:cNvSpPr/>
          <p:nvPr/>
        </p:nvSpPr>
        <p:spPr>
          <a:xfrm>
            <a:off x="2308393" y="1021425"/>
            <a:ext cx="4475400" cy="2725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84" name="Google Shape;1184;g243bfad28e7_0_1533"/>
          <p:cNvSpPr/>
          <p:nvPr/>
        </p:nvSpPr>
        <p:spPr>
          <a:xfrm>
            <a:off x="3472875" y="785700"/>
            <a:ext cx="2146500" cy="498300"/>
          </a:xfrm>
          <a:prstGeom prst="rect">
            <a:avLst/>
          </a:prstGeom>
          <a:solidFill>
            <a:srgbClr val="253646"/>
          </a:solidFill>
          <a:ln cap="flat" cmpd="sng" w="9525">
            <a:solidFill>
              <a:srgbClr val="253646"/>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chemeClr val="lt1"/>
              </a:solidFill>
              <a:latin typeface="Calibri"/>
              <a:ea typeface="Calibri"/>
              <a:cs typeface="Calibri"/>
              <a:sym typeface="Calibri"/>
            </a:endParaRPr>
          </a:p>
        </p:txBody>
      </p:sp>
      <p:grpSp>
        <p:nvGrpSpPr>
          <p:cNvPr id="1185" name="Google Shape;1185;g243bfad28e7_0_1533"/>
          <p:cNvGrpSpPr/>
          <p:nvPr/>
        </p:nvGrpSpPr>
        <p:grpSpPr>
          <a:xfrm>
            <a:off x="-10125" y="4505625"/>
            <a:ext cx="9164250" cy="498150"/>
            <a:chOff x="-13500" y="6236050"/>
            <a:chExt cx="12219000" cy="664200"/>
          </a:xfrm>
        </p:grpSpPr>
        <p:sp>
          <p:nvSpPr>
            <p:cNvPr id="1186" name="Google Shape;1186;g243bfad28e7_0_1533"/>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cxnSp>
          <p:nvCxnSpPr>
            <p:cNvPr id="1187" name="Google Shape;1187;g243bfad28e7_0_1533"/>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188" name="Google Shape;1188;g243bfad28e7_0_1533"/>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1189" name="Shape 1189"/>
        <p:cNvGrpSpPr/>
        <p:nvPr/>
      </p:nvGrpSpPr>
      <p:grpSpPr>
        <a:xfrm>
          <a:off x="0" y="0"/>
          <a:ext cx="0" cy="0"/>
          <a:chOff x="0" y="0"/>
          <a:chExt cx="0" cy="0"/>
        </a:xfrm>
      </p:grpSpPr>
      <p:sp>
        <p:nvSpPr>
          <p:cNvPr id="1190" name="Google Shape;1190;g243bfad28e7_0_1541"/>
          <p:cNvSpPr/>
          <p:nvPr/>
        </p:nvSpPr>
        <p:spPr>
          <a:xfrm>
            <a:off x="-9094" y="-18169"/>
            <a:ext cx="6624600" cy="29697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91" name="Google Shape;1191;g243bfad28e7_0_1541"/>
          <p:cNvSpPr/>
          <p:nvPr/>
        </p:nvSpPr>
        <p:spPr>
          <a:xfrm>
            <a:off x="6724725" y="-18169"/>
            <a:ext cx="2428800" cy="29697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92" name="Google Shape;1192;g243bfad28e7_0_1541"/>
          <p:cNvSpPr/>
          <p:nvPr/>
        </p:nvSpPr>
        <p:spPr>
          <a:xfrm>
            <a:off x="-9094" y="3074129"/>
            <a:ext cx="2035500" cy="16029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93" name="Google Shape;1193;g243bfad28e7_0_1541"/>
          <p:cNvSpPr/>
          <p:nvPr/>
        </p:nvSpPr>
        <p:spPr>
          <a:xfrm>
            <a:off x="2126456" y="3069751"/>
            <a:ext cx="4489200" cy="16029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94" name="Google Shape;1194;g243bfad28e7_0_1541"/>
          <p:cNvSpPr/>
          <p:nvPr/>
        </p:nvSpPr>
        <p:spPr>
          <a:xfrm>
            <a:off x="6715050" y="3069638"/>
            <a:ext cx="2439000" cy="16029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nvGrpSpPr>
          <p:cNvPr id="1195" name="Google Shape;1195;g243bfad28e7_0_1541"/>
          <p:cNvGrpSpPr/>
          <p:nvPr/>
        </p:nvGrpSpPr>
        <p:grpSpPr>
          <a:xfrm>
            <a:off x="-10125" y="4677038"/>
            <a:ext cx="9164250" cy="498150"/>
            <a:chOff x="-13500" y="6236050"/>
            <a:chExt cx="12219000" cy="664200"/>
          </a:xfrm>
        </p:grpSpPr>
        <p:sp>
          <p:nvSpPr>
            <p:cNvPr id="1196" name="Google Shape;1196;g243bfad28e7_0_1541"/>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cxnSp>
          <p:nvCxnSpPr>
            <p:cNvPr id="1197" name="Google Shape;1197;g243bfad28e7_0_1541"/>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198" name="Google Shape;1198;g243bfad28e7_0_1541"/>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1199" name="Google Shape;1199;g243bfad28e7_0_1541"/>
          <p:cNvSpPr/>
          <p:nvPr/>
        </p:nvSpPr>
        <p:spPr>
          <a:xfrm>
            <a:off x="245531" y="231075"/>
            <a:ext cx="5090400" cy="40656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11_Contents slide layout">
    <p:spTree>
      <p:nvGrpSpPr>
        <p:cNvPr id="1200" name="Shape 1200"/>
        <p:cNvGrpSpPr/>
        <p:nvPr/>
      </p:nvGrpSpPr>
      <p:grpSpPr>
        <a:xfrm>
          <a:off x="0" y="0"/>
          <a:ext cx="0" cy="0"/>
          <a:chOff x="0" y="0"/>
          <a:chExt cx="0" cy="0"/>
        </a:xfrm>
      </p:grpSpPr>
      <p:sp>
        <p:nvSpPr>
          <p:cNvPr id="1201" name="Google Shape;1201;g243bfad28e7_0_1552"/>
          <p:cNvSpPr/>
          <p:nvPr/>
        </p:nvSpPr>
        <p:spPr>
          <a:xfrm flipH="1" rot="10800000">
            <a:off x="-9562" y="5081850"/>
            <a:ext cx="9163200" cy="81900"/>
          </a:xfrm>
          <a:prstGeom prst="rect">
            <a:avLst/>
          </a:prstGeom>
          <a:solidFill>
            <a:srgbClr val="E324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02" name="Google Shape;1202;g243bfad28e7_0_1552"/>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03" name="Google Shape;1203;g243bfad28e7_0_1552"/>
          <p:cNvSpPr txBox="1"/>
          <p:nvPr/>
        </p:nvSpPr>
        <p:spPr>
          <a:xfrm>
            <a:off x="2800125" y="296091"/>
            <a:ext cx="3543900" cy="554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Calibri"/>
                <a:ea typeface="Calibri"/>
                <a:cs typeface="Calibri"/>
                <a:sym typeface="Calibri"/>
              </a:rPr>
              <a:t>Yo</a:t>
            </a:r>
            <a:r>
              <a:rPr b="1" i="0" lang="en" sz="2700" u="none" cap="none" strike="noStrike">
                <a:solidFill>
                  <a:schemeClr val="dk1"/>
                </a:solidFill>
                <a:latin typeface="Calibri"/>
                <a:ea typeface="Calibri"/>
                <a:cs typeface="Calibri"/>
                <a:sym typeface="Calibri"/>
              </a:rPr>
              <a:t>u</a:t>
            </a:r>
            <a:r>
              <a:rPr b="1" i="0" lang="en" sz="2700" u="none" cap="none" strike="noStrike">
                <a:solidFill>
                  <a:srgbClr val="000000"/>
                </a:solidFill>
                <a:latin typeface="Calibri"/>
                <a:ea typeface="Calibri"/>
                <a:cs typeface="Calibri"/>
                <a:sym typeface="Calibri"/>
              </a:rPr>
              <a:t>r Content</a:t>
            </a:r>
            <a:endParaRPr b="1" i="0" sz="2700" u="none" cap="none" strike="noStrike">
              <a:solidFill>
                <a:srgbClr val="000000"/>
              </a:solidFill>
              <a:latin typeface="Calibri"/>
              <a:ea typeface="Calibri"/>
              <a:cs typeface="Calibri"/>
              <a:sym typeface="Calibri"/>
            </a:endParaRPr>
          </a:p>
        </p:txBody>
      </p:sp>
      <p:sp>
        <p:nvSpPr>
          <p:cNvPr id="1204" name="Google Shape;1204;g243bfad28e7_0_1552"/>
          <p:cNvSpPr/>
          <p:nvPr/>
        </p:nvSpPr>
        <p:spPr>
          <a:xfrm>
            <a:off x="810000" y="160515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pic>
        <p:nvPicPr>
          <p:cNvPr id="1205" name="Google Shape;1205;g243bfad28e7_0_1552"/>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1206" name="Google Shape;1206;g243bfad28e7_0_1552"/>
          <p:cNvSpPr/>
          <p:nvPr/>
        </p:nvSpPr>
        <p:spPr>
          <a:xfrm>
            <a:off x="2756925" y="190170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sp>
        <p:nvSpPr>
          <p:cNvPr id="1207" name="Google Shape;1207;g243bfad28e7_0_1552"/>
          <p:cNvSpPr/>
          <p:nvPr/>
        </p:nvSpPr>
        <p:spPr>
          <a:xfrm>
            <a:off x="4794975" y="160515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sp>
        <p:nvSpPr>
          <p:cNvPr id="1208" name="Google Shape;1208;g243bfad28e7_0_1552"/>
          <p:cNvSpPr/>
          <p:nvPr/>
        </p:nvSpPr>
        <p:spPr>
          <a:xfrm>
            <a:off x="6721650" y="190170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sp>
        <p:nvSpPr>
          <p:cNvPr id="1209" name="Google Shape;1209;g243bfad28e7_0_1552"/>
          <p:cNvSpPr txBox="1"/>
          <p:nvPr/>
        </p:nvSpPr>
        <p:spPr>
          <a:xfrm>
            <a:off x="810000" y="218632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
        <p:nvSpPr>
          <p:cNvPr id="1210" name="Google Shape;1210;g243bfad28e7_0_1552"/>
          <p:cNvSpPr txBox="1"/>
          <p:nvPr/>
        </p:nvSpPr>
        <p:spPr>
          <a:xfrm>
            <a:off x="2802488" y="248287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
        <p:nvSpPr>
          <p:cNvPr id="1211" name="Google Shape;1211;g243bfad28e7_0_1552"/>
          <p:cNvSpPr txBox="1"/>
          <p:nvPr/>
        </p:nvSpPr>
        <p:spPr>
          <a:xfrm>
            <a:off x="4794975" y="218632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
        <p:nvSpPr>
          <p:cNvPr id="1212" name="Google Shape;1212;g243bfad28e7_0_1552"/>
          <p:cNvSpPr txBox="1"/>
          <p:nvPr/>
        </p:nvSpPr>
        <p:spPr>
          <a:xfrm>
            <a:off x="6721650" y="248287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18_Contents slide layout">
    <p:bg>
      <p:bgPr>
        <a:solidFill>
          <a:schemeClr val="lt1"/>
        </a:solidFill>
      </p:bgPr>
    </p:bg>
    <p:spTree>
      <p:nvGrpSpPr>
        <p:cNvPr id="140" name="Shape 140"/>
        <p:cNvGrpSpPr/>
        <p:nvPr/>
      </p:nvGrpSpPr>
      <p:grpSpPr>
        <a:xfrm>
          <a:off x="0" y="0"/>
          <a:ext cx="0" cy="0"/>
          <a:chOff x="0" y="0"/>
          <a:chExt cx="0" cy="0"/>
        </a:xfrm>
      </p:grpSpPr>
      <p:grpSp>
        <p:nvGrpSpPr>
          <p:cNvPr id="141" name="Google Shape;141;p235"/>
          <p:cNvGrpSpPr/>
          <p:nvPr/>
        </p:nvGrpSpPr>
        <p:grpSpPr>
          <a:xfrm>
            <a:off x="0" y="-112"/>
            <a:ext cx="199939" cy="5143416"/>
            <a:chOff x="-7" y="0"/>
            <a:chExt cx="254407" cy="6578100"/>
          </a:xfrm>
        </p:grpSpPr>
        <p:sp>
          <p:nvSpPr>
            <p:cNvPr id="142" name="Google Shape;142;p235"/>
            <p:cNvSpPr/>
            <p:nvPr/>
          </p:nvSpPr>
          <p:spPr>
            <a:xfrm flipH="1" rot="5400000">
              <a:off x="-969157" y="969150"/>
              <a:ext cx="2192700" cy="2544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3" name="Google Shape;143;p235"/>
            <p:cNvSpPr/>
            <p:nvPr/>
          </p:nvSpPr>
          <p:spPr>
            <a:xfrm flipH="1" rot="5400000">
              <a:off x="-969150" y="3161850"/>
              <a:ext cx="2192700" cy="254400"/>
            </a:xfrm>
            <a:prstGeom prst="rect">
              <a:avLst/>
            </a:prstGeom>
            <a:solidFill>
              <a:srgbClr val="E324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4" name="Google Shape;144;p235"/>
            <p:cNvSpPr/>
            <p:nvPr/>
          </p:nvSpPr>
          <p:spPr>
            <a:xfrm flipH="1" rot="5400000">
              <a:off x="-969150" y="5354550"/>
              <a:ext cx="2192700" cy="254400"/>
            </a:xfrm>
            <a:prstGeom prst="rect">
              <a:avLst/>
            </a:prstGeom>
            <a:solidFill>
              <a:srgbClr val="EBE0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pic>
        <p:nvPicPr>
          <p:cNvPr id="145" name="Google Shape;145;p235"/>
          <p:cNvPicPr preferRelativeResize="0"/>
          <p:nvPr/>
        </p:nvPicPr>
        <p:blipFill rotWithShape="1">
          <a:blip r:embed="rId2">
            <a:alphaModFix/>
          </a:blip>
          <a:srcRect b="0" l="0" r="0" t="0"/>
          <a:stretch/>
        </p:blipFill>
        <p:spPr>
          <a:xfrm>
            <a:off x="7947862" y="68194"/>
            <a:ext cx="1123820" cy="301256"/>
          </a:xfrm>
          <a:prstGeom prst="rect">
            <a:avLst/>
          </a:prstGeom>
          <a:noFill/>
          <a:ln>
            <a:noFill/>
          </a:ln>
        </p:spPr>
      </p:pic>
      <p:sp>
        <p:nvSpPr>
          <p:cNvPr id="146" name="Google Shape;146;p235"/>
          <p:cNvSpPr txBox="1"/>
          <p:nvPr>
            <p:ph type="title"/>
          </p:nvPr>
        </p:nvSpPr>
        <p:spPr>
          <a:xfrm>
            <a:off x="2201813" y="1792031"/>
            <a:ext cx="4712100" cy="9762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chemeClr val="dk1"/>
              </a:buClr>
              <a:buSzPts val="2700"/>
              <a:buFont typeface="Calibri"/>
              <a:buNone/>
              <a:defRPr b="0" i="0" sz="27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9pPr>
          </a:lstStyle>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1213" name="Shape 1213"/>
        <p:cNvGrpSpPr/>
        <p:nvPr/>
      </p:nvGrpSpPr>
      <p:grpSpPr>
        <a:xfrm>
          <a:off x="0" y="0"/>
          <a:ext cx="0" cy="0"/>
          <a:chOff x="0" y="0"/>
          <a:chExt cx="0" cy="0"/>
        </a:xfrm>
      </p:grpSpPr>
      <p:sp>
        <p:nvSpPr>
          <p:cNvPr id="1214" name="Google Shape;1214;g243bfad28e7_0_1565"/>
          <p:cNvSpPr txBox="1"/>
          <p:nvPr>
            <p:ph idx="1" type="body"/>
          </p:nvPr>
        </p:nvSpPr>
        <p:spPr>
          <a:xfrm>
            <a:off x="242647" y="249362"/>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p:cSld name="11_Contents slide layout_1">
    <p:bg>
      <p:bgPr>
        <a:blipFill>
          <a:blip r:embed="rId2">
            <a:alphaModFix/>
          </a:blip>
          <a:stretch>
            <a:fillRect/>
          </a:stretch>
        </a:blipFill>
      </p:bgPr>
    </p:bg>
    <p:spTree>
      <p:nvGrpSpPr>
        <p:cNvPr id="1215" name="Shape 1215"/>
        <p:cNvGrpSpPr/>
        <p:nvPr/>
      </p:nvGrpSpPr>
      <p:grpSpPr>
        <a:xfrm>
          <a:off x="0" y="0"/>
          <a:ext cx="0" cy="0"/>
          <a:chOff x="0" y="0"/>
          <a:chExt cx="0" cy="0"/>
        </a:xfrm>
      </p:grpSpPr>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p:cSld name="13_Contents slide layout_1">
    <p:bg>
      <p:bgPr>
        <a:blipFill>
          <a:blip r:embed="rId2">
            <a:alphaModFix/>
          </a:blip>
          <a:stretch>
            <a:fillRect/>
          </a:stretch>
        </a:blipFill>
      </p:bgPr>
    </p:bg>
    <p:spTree>
      <p:nvGrpSpPr>
        <p:cNvPr id="1216" name="Shape 1216"/>
        <p:cNvGrpSpPr/>
        <p:nvPr/>
      </p:nvGrpSpPr>
      <p:grpSpPr>
        <a:xfrm>
          <a:off x="0" y="0"/>
          <a:ext cx="0" cy="0"/>
          <a:chOff x="0" y="0"/>
          <a:chExt cx="0" cy="0"/>
        </a:xfrm>
      </p:grpSpPr>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 Discover">
  <p:cSld name="1_Title Slide - Discover">
    <p:spTree>
      <p:nvGrpSpPr>
        <p:cNvPr id="1217" name="Shape 1217"/>
        <p:cNvGrpSpPr/>
        <p:nvPr/>
      </p:nvGrpSpPr>
      <p:grpSpPr>
        <a:xfrm>
          <a:off x="0" y="0"/>
          <a:ext cx="0" cy="0"/>
          <a:chOff x="0" y="0"/>
          <a:chExt cx="0" cy="0"/>
        </a:xfrm>
      </p:grpSpPr>
      <p:pic>
        <p:nvPicPr>
          <p:cNvPr id="1218" name="Google Shape;1218;g243bfad28e7_0_1569"/>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219" name="Google Shape;1219;g243bfad28e7_0_1569"/>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Quattrocento Sans"/>
                <a:ea typeface="Quattrocento Sans"/>
                <a:cs typeface="Quattrocento Sans"/>
                <a:sym typeface="Quattrocento Sans"/>
              </a:rPr>
              <a:t>‹#›</a:t>
            </a:fld>
            <a:endParaRPr b="0" i="0" sz="900" u="none" cap="none" strike="noStrike">
              <a:solidFill>
                <a:srgbClr val="888888"/>
              </a:solidFill>
              <a:latin typeface="Quattrocento Sans"/>
              <a:ea typeface="Quattrocento Sans"/>
              <a:cs typeface="Quattrocento Sans"/>
              <a:sym typeface="Quattrocento Sans"/>
            </a:endParaRPr>
          </a:p>
        </p:txBody>
      </p:sp>
      <p:sp>
        <p:nvSpPr>
          <p:cNvPr id="1220" name="Google Shape;1220;g243bfad28e7_0_1569"/>
          <p:cNvSpPr txBox="1"/>
          <p:nvPr>
            <p:ph type="title"/>
          </p:nvPr>
        </p:nvSpPr>
        <p:spPr>
          <a:xfrm>
            <a:off x="379117" y="3305093"/>
            <a:ext cx="2920500" cy="4938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chemeClr val="lt1"/>
              </a:buClr>
              <a:buSzPts val="3000"/>
              <a:buFont typeface="Quattrocento Sans"/>
              <a:buChar char="●"/>
              <a:defRPr b="1" i="0" sz="3000" u="none" cap="none" strike="noStrike">
                <a:solidFill>
                  <a:schemeClr val="lt1"/>
                </a:solidFill>
                <a:latin typeface="Quattrocento Sans"/>
                <a:ea typeface="Quattrocento Sans"/>
                <a:cs typeface="Quattrocento Sans"/>
                <a:sym typeface="Quattrocento Sans"/>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221" name="Google Shape;1221;g243bfad28e7_0_1569"/>
          <p:cNvSpPr txBox="1"/>
          <p:nvPr>
            <p:ph idx="1" type="body"/>
          </p:nvPr>
        </p:nvSpPr>
        <p:spPr>
          <a:xfrm>
            <a:off x="379117" y="4224216"/>
            <a:ext cx="2920500" cy="267600"/>
          </a:xfrm>
          <a:prstGeom prst="rect">
            <a:avLst/>
          </a:prstGeom>
          <a:noFill/>
          <a:ln>
            <a:noFill/>
          </a:ln>
        </p:spPr>
        <p:txBody>
          <a:bodyPr anchorCtr="0" anchor="t" bIns="34275" lIns="68575" spcFirstLastPara="1" rIns="68575" wrap="square" tIns="34275">
            <a:normAutofit/>
          </a:bodyPr>
          <a:lstStyle>
            <a:lvl1pPr indent="-228600" lvl="0" marL="457200" marR="0" rtl="0" algn="l">
              <a:lnSpc>
                <a:spcPct val="100000"/>
              </a:lnSpc>
              <a:spcBef>
                <a:spcPts val="300"/>
              </a:spcBef>
              <a:spcAft>
                <a:spcPts val="0"/>
              </a:spcAft>
              <a:buClr>
                <a:srgbClr val="000000"/>
              </a:buClr>
              <a:buSzPts val="1500"/>
              <a:buFont typeface="Arial"/>
              <a:buNone/>
              <a:defRPr b="0" i="0" sz="1500" u="none" cap="none" strike="noStrike">
                <a:solidFill>
                  <a:schemeClr val="lt1"/>
                </a:solidFill>
                <a:latin typeface="Quattrocento Sans"/>
                <a:ea typeface="Quattrocento Sans"/>
                <a:cs typeface="Quattrocento Sans"/>
                <a:sym typeface="Quattrocento Sans"/>
              </a:defRPr>
            </a:lvl1pPr>
            <a:lvl2pPr indent="-317500" lvl="1" marL="914400" marR="0" rtl="0" algn="l">
              <a:lnSpc>
                <a:spcPct val="100000"/>
              </a:lnSpc>
              <a:spcBef>
                <a:spcPts val="90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90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900"/>
              </a:spcBef>
              <a:spcAft>
                <a:spcPts val="0"/>
              </a:spcAft>
              <a:buClr>
                <a:schemeClr val="dk2"/>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300"/>
              </a:spcBef>
              <a:spcAft>
                <a:spcPts val="0"/>
              </a:spcAft>
              <a:buClr>
                <a:schemeClr val="dk2"/>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Blank">
  <p:cSld name="31_Blank">
    <p:spTree>
      <p:nvGrpSpPr>
        <p:cNvPr id="1222" name="Shape 1222"/>
        <p:cNvGrpSpPr/>
        <p:nvPr/>
      </p:nvGrpSpPr>
      <p:grpSpPr>
        <a:xfrm>
          <a:off x="0" y="0"/>
          <a:ext cx="0" cy="0"/>
          <a:chOff x="0" y="0"/>
          <a:chExt cx="0" cy="0"/>
        </a:xfrm>
      </p:grpSpPr>
      <p:sp>
        <p:nvSpPr>
          <p:cNvPr id="1223" name="Google Shape;1223;g243bfad28e7_0_1574"/>
          <p:cNvSpPr/>
          <p:nvPr/>
        </p:nvSpPr>
        <p:spPr>
          <a:xfrm rot="59978">
            <a:off x="-154846" y="-21742"/>
            <a:ext cx="9234205" cy="511579"/>
          </a:xfrm>
          <a:prstGeom prst="rect">
            <a:avLst/>
          </a:prstGeom>
          <a:solidFill>
            <a:srgbClr val="EDEDED">
              <a:alpha val="6941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000"/>
              <a:buFont typeface="Arial"/>
              <a:buNone/>
            </a:pPr>
            <a:r>
              <a:t/>
            </a:r>
            <a:endParaRPr b="0" i="0" sz="1000" u="none" cap="none" strike="noStrike">
              <a:solidFill>
                <a:srgbClr val="FFFFFF"/>
              </a:solidFill>
              <a:latin typeface="Arial"/>
              <a:ea typeface="Arial"/>
              <a:cs typeface="Arial"/>
              <a:sym typeface="Arial"/>
            </a:endParaRPr>
          </a:p>
        </p:txBody>
      </p:sp>
      <p:sp>
        <p:nvSpPr>
          <p:cNvPr id="1224" name="Google Shape;1224;g243bfad28e7_0_1574"/>
          <p:cNvSpPr/>
          <p:nvPr/>
        </p:nvSpPr>
        <p:spPr>
          <a:xfrm>
            <a:off x="0" y="21472"/>
            <a:ext cx="9017700" cy="432000"/>
          </a:xfrm>
          <a:prstGeom prst="rect">
            <a:avLst/>
          </a:prstGeom>
          <a:solidFill>
            <a:srgbClr val="3D6D91">
              <a:alpha val="800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000"/>
              <a:buFont typeface="Arial"/>
              <a:buNone/>
            </a:pPr>
            <a:r>
              <a:t/>
            </a:r>
            <a:endParaRPr b="0" i="0" sz="1000" u="none" cap="none" strike="noStrike">
              <a:solidFill>
                <a:srgbClr val="FFFFFF"/>
              </a:solidFill>
              <a:latin typeface="SimSun"/>
              <a:ea typeface="SimSun"/>
              <a:cs typeface="SimSun"/>
              <a:sym typeface="SimSun"/>
            </a:endParaRPr>
          </a:p>
        </p:txBody>
      </p:sp>
      <p:sp>
        <p:nvSpPr>
          <p:cNvPr id="1225" name="Google Shape;1225;g243bfad28e7_0_1574"/>
          <p:cNvSpPr txBox="1"/>
          <p:nvPr>
            <p:ph type="title"/>
          </p:nvPr>
        </p:nvSpPr>
        <p:spPr>
          <a:xfrm>
            <a:off x="0" y="0"/>
            <a:ext cx="9144000" cy="857400"/>
          </a:xfrm>
          <a:prstGeom prst="rect">
            <a:avLst/>
          </a:prstGeom>
          <a:noFill/>
          <a:ln>
            <a:noFill/>
          </a:ln>
        </p:spPr>
        <p:txBody>
          <a:bodyPr anchorCtr="0" anchor="t" bIns="108000" lIns="91425" spcFirstLastPara="1" rIns="91425" wrap="square" tIns="108000">
            <a:noAutofit/>
          </a:bodyPr>
          <a:lstStyle>
            <a:lvl1pPr lvl="0" marR="0" rtl="0" algn="l">
              <a:lnSpc>
                <a:spcPct val="100000"/>
              </a:lnSpc>
              <a:spcBef>
                <a:spcPts val="0"/>
              </a:spcBef>
              <a:spcAft>
                <a:spcPts val="0"/>
              </a:spcAft>
              <a:buClr>
                <a:srgbClr val="000000"/>
              </a:buClr>
              <a:buSzPts val="1100"/>
              <a:buFont typeface="Arial"/>
              <a:buNone/>
              <a:defRPr b="1" i="0" sz="14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pic>
        <p:nvPicPr>
          <p:cNvPr id="1226" name="Google Shape;1226;g243bfad28e7_0_1574"/>
          <p:cNvPicPr preferRelativeResize="0"/>
          <p:nvPr/>
        </p:nvPicPr>
        <p:blipFill rotWithShape="1">
          <a:blip r:embed="rId2">
            <a:alphaModFix/>
          </a:blip>
          <a:srcRect b="17918" l="0" r="0" t="0"/>
          <a:stretch/>
        </p:blipFill>
        <p:spPr>
          <a:xfrm>
            <a:off x="8035160" y="4603401"/>
            <a:ext cx="1108841" cy="440296"/>
          </a:xfrm>
          <a:prstGeom prst="rect">
            <a:avLst/>
          </a:prstGeom>
          <a:noFill/>
          <a:ln>
            <a:noFill/>
          </a:ln>
        </p:spPr>
      </p:pic>
      <p:sp>
        <p:nvSpPr>
          <p:cNvPr id="1227" name="Google Shape;1227;g243bfad28e7_0_1574"/>
          <p:cNvSpPr txBox="1"/>
          <p:nvPr/>
        </p:nvSpPr>
        <p:spPr>
          <a:xfrm>
            <a:off x="8784448" y="4893944"/>
            <a:ext cx="405000" cy="2484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700"/>
              <a:buFont typeface="Arial"/>
              <a:buNone/>
            </a:pPr>
            <a:fld id="{00000000-1234-1234-1234-123412341234}" type="slidenum">
              <a:rPr b="0" i="0" lang="en" sz="700" u="none" cap="none" strike="noStrike">
                <a:solidFill>
                  <a:srgbClr val="888888"/>
                </a:solidFill>
                <a:latin typeface="Calibri"/>
                <a:ea typeface="Calibri"/>
                <a:cs typeface="Calibri"/>
                <a:sym typeface="Calibri"/>
              </a:rPr>
              <a:t>‹#›</a:t>
            </a:fld>
            <a:endParaRPr b="0" i="0" sz="700" u="none" cap="none" strike="noStrike">
              <a:solidFill>
                <a:srgbClr val="888888"/>
              </a:solidFill>
              <a:latin typeface="Calibri"/>
              <a:ea typeface="Calibri"/>
              <a:cs typeface="Calibri"/>
              <a:sym typeface="Calibri"/>
            </a:endParaRPr>
          </a:p>
        </p:txBody>
      </p:sp>
      <p:sp>
        <p:nvSpPr>
          <p:cNvPr id="1228" name="Google Shape;1228;g243bfad28e7_0_1574"/>
          <p:cNvSpPr txBox="1"/>
          <p:nvPr>
            <p:ph idx="11" type="ftr"/>
          </p:nvPr>
        </p:nvSpPr>
        <p:spPr>
          <a:xfrm>
            <a:off x="3124201" y="4893946"/>
            <a:ext cx="2895600" cy="2496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7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229" name="Google Shape;1229;g243bfad28e7_0_1574"/>
          <p:cNvSpPr txBox="1"/>
          <p:nvPr>
            <p:ph idx="1" type="body"/>
          </p:nvPr>
        </p:nvSpPr>
        <p:spPr>
          <a:xfrm>
            <a:off x="188834" y="1061150"/>
            <a:ext cx="8766300" cy="3291600"/>
          </a:xfrm>
          <a:prstGeom prst="rect">
            <a:avLst/>
          </a:prstGeom>
          <a:noFill/>
          <a:ln>
            <a:noFill/>
          </a:ln>
        </p:spPr>
        <p:txBody>
          <a:bodyPr anchorCtr="0" anchor="t" bIns="34275" lIns="68575" spcFirstLastPara="1" rIns="68575" wrap="square" tIns="34275">
            <a:noAutofit/>
          </a:bodyPr>
          <a:lstStyle>
            <a:lvl1pPr indent="-317500" lvl="0" marL="4572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solidFill>
          <a:schemeClr val="dk2"/>
        </a:solidFill>
      </p:bgPr>
    </p:bg>
    <p:spTree>
      <p:nvGrpSpPr>
        <p:cNvPr id="1230" name="Shape 1230"/>
        <p:cNvGrpSpPr/>
        <p:nvPr/>
      </p:nvGrpSpPr>
      <p:grpSpPr>
        <a:xfrm>
          <a:off x="0" y="0"/>
          <a:ext cx="0" cy="0"/>
          <a:chOff x="0" y="0"/>
          <a:chExt cx="0" cy="0"/>
        </a:xfrm>
      </p:grpSpPr>
      <p:sp>
        <p:nvSpPr>
          <p:cNvPr id="1231" name="Google Shape;1231;g243bfad28e7_0_1582"/>
          <p:cNvSpPr txBox="1"/>
          <p:nvPr>
            <p:ph idx="1" type="body"/>
          </p:nvPr>
        </p:nvSpPr>
        <p:spPr>
          <a:xfrm>
            <a:off x="323528" y="915566"/>
            <a:ext cx="8496900" cy="3859800"/>
          </a:xfrm>
          <a:prstGeom prst="rect">
            <a:avLst/>
          </a:prstGeom>
          <a:noFill/>
          <a:ln>
            <a:noFill/>
          </a:ln>
        </p:spPr>
        <p:txBody>
          <a:bodyPr anchorCtr="0" anchor="t" bIns="34275" lIns="68575" spcFirstLastPara="1" rIns="68575" wrap="square" tIns="34275">
            <a:normAutofit/>
          </a:bodyPr>
          <a:lstStyle>
            <a:lvl1pPr indent="-330200" lvl="0" marL="457200" marR="0" rtl="0" algn="l">
              <a:lnSpc>
                <a:spcPct val="100000"/>
              </a:lnSpc>
              <a:spcBef>
                <a:spcPts val="30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1pPr>
            <a:lvl2pPr indent="-317500" lvl="1" marL="914400" marR="0" rtl="0" algn="l">
              <a:lnSpc>
                <a:spcPct val="100000"/>
              </a:lnSpc>
              <a:spcBef>
                <a:spcPts val="900"/>
              </a:spcBef>
              <a:spcAft>
                <a:spcPts val="0"/>
              </a:spcAft>
              <a:buClr>
                <a:schemeClr val="lt1"/>
              </a:buClr>
              <a:buSzPts val="1400"/>
              <a:buFont typeface="Arial"/>
              <a:buChar char="○"/>
              <a:defRPr b="0" i="0" sz="1400" u="none" cap="none" strike="noStrike">
                <a:solidFill>
                  <a:schemeClr val="lt1"/>
                </a:solidFill>
                <a:latin typeface="Arial"/>
                <a:ea typeface="Arial"/>
                <a:cs typeface="Arial"/>
                <a:sym typeface="Arial"/>
              </a:defRPr>
            </a:lvl2pPr>
            <a:lvl3pPr indent="-292100" lvl="2" marL="1371600" marR="0" rtl="0" algn="l">
              <a:lnSpc>
                <a:spcPct val="100000"/>
              </a:lnSpc>
              <a:spcBef>
                <a:spcPts val="900"/>
              </a:spcBef>
              <a:spcAft>
                <a:spcPts val="0"/>
              </a:spcAft>
              <a:buClr>
                <a:schemeClr val="lt1"/>
              </a:buClr>
              <a:buSzPts val="1000"/>
              <a:buFont typeface="Arial"/>
              <a:buChar char="■"/>
              <a:defRPr b="0" i="0" sz="1000" u="none" cap="none" strike="noStrike">
                <a:solidFill>
                  <a:schemeClr val="lt1"/>
                </a:solidFill>
                <a:latin typeface="Arial"/>
                <a:ea typeface="Arial"/>
                <a:cs typeface="Arial"/>
                <a:sym typeface="Arial"/>
              </a:defRPr>
            </a:lvl3pPr>
            <a:lvl4pPr indent="-317500" lvl="3" marL="1828800" marR="0" rtl="0" algn="l">
              <a:lnSpc>
                <a:spcPct val="100000"/>
              </a:lnSpc>
              <a:spcBef>
                <a:spcPts val="900"/>
              </a:spcBef>
              <a:spcAft>
                <a:spcPts val="0"/>
              </a:spcAft>
              <a:buClr>
                <a:schemeClr val="dk2"/>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300"/>
              </a:spcBef>
              <a:spcAft>
                <a:spcPts val="0"/>
              </a:spcAft>
              <a:buClr>
                <a:schemeClr val="dk2"/>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9pPr>
          </a:lstStyle>
          <a:p/>
        </p:txBody>
      </p:sp>
      <p:sp>
        <p:nvSpPr>
          <p:cNvPr id="1232" name="Google Shape;1232;g243bfad28e7_0_1582"/>
          <p:cNvSpPr txBox="1"/>
          <p:nvPr>
            <p:ph type="title"/>
          </p:nvPr>
        </p:nvSpPr>
        <p:spPr>
          <a:xfrm>
            <a:off x="323528" y="195486"/>
            <a:ext cx="8496900" cy="4320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chemeClr val="lt1"/>
              </a:buClr>
              <a:buSzPts val="1800"/>
              <a:buFont typeface="Quattrocento Sans"/>
              <a:buChar char="●"/>
              <a:defRPr b="0" i="0" sz="18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233" name="Google Shape;1233;g243bfad28e7_0_1582"/>
          <p:cNvSpPr txBox="1"/>
          <p:nvPr>
            <p:ph idx="12" type="sldNum"/>
          </p:nvPr>
        </p:nvSpPr>
        <p:spPr>
          <a:xfrm>
            <a:off x="8748464" y="4869657"/>
            <a:ext cx="395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breaker">
  <p:cSld name="1_Section breaker">
    <p:bg>
      <p:bgPr>
        <a:solidFill>
          <a:schemeClr val="dk2"/>
        </a:solidFill>
      </p:bgPr>
    </p:bg>
    <p:spTree>
      <p:nvGrpSpPr>
        <p:cNvPr id="1234" name="Shape 1234"/>
        <p:cNvGrpSpPr/>
        <p:nvPr/>
      </p:nvGrpSpPr>
      <p:grpSpPr>
        <a:xfrm>
          <a:off x="0" y="0"/>
          <a:ext cx="0" cy="0"/>
          <a:chOff x="0" y="0"/>
          <a:chExt cx="0" cy="0"/>
        </a:xfrm>
      </p:grpSpPr>
      <p:sp>
        <p:nvSpPr>
          <p:cNvPr id="1235" name="Google Shape;1235;g243bfad28e7_0_1586"/>
          <p:cNvSpPr/>
          <p:nvPr/>
        </p:nvSpPr>
        <p:spPr>
          <a:xfrm>
            <a:off x="6446736" y="1486014"/>
            <a:ext cx="2697264" cy="3657488"/>
          </a:xfrm>
          <a:custGeom>
            <a:rect b="b" l="l" r="r" t="t"/>
            <a:pathLst>
              <a:path extrusionOk="0" h="4063875" w="2697264">
                <a:moveTo>
                  <a:pt x="2697264" y="0"/>
                </a:moveTo>
                <a:lnTo>
                  <a:pt x="2697264" y="4063875"/>
                </a:lnTo>
                <a:lnTo>
                  <a:pt x="0" y="4063875"/>
                </a:lnTo>
                <a:lnTo>
                  <a:pt x="52116" y="4022920"/>
                </a:lnTo>
                <a:cubicBezTo>
                  <a:pt x="1260444" y="3025719"/>
                  <a:pt x="2176676" y="1687233"/>
                  <a:pt x="2653239" y="155034"/>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FFFFFF"/>
              </a:solidFill>
              <a:latin typeface="Quattrocento Sans"/>
              <a:ea typeface="Quattrocento Sans"/>
              <a:cs typeface="Quattrocento Sans"/>
              <a:sym typeface="Quattrocento Sans"/>
            </a:endParaRPr>
          </a:p>
        </p:txBody>
      </p:sp>
      <p:sp>
        <p:nvSpPr>
          <p:cNvPr id="1236" name="Google Shape;1236;g243bfad28e7_0_1586"/>
          <p:cNvSpPr txBox="1"/>
          <p:nvPr>
            <p:ph idx="12" type="sldNum"/>
          </p:nvPr>
        </p:nvSpPr>
        <p:spPr>
          <a:xfrm>
            <a:off x="8748464" y="4869657"/>
            <a:ext cx="395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237" name="Google Shape;1237;g243bfad28e7_0_1586"/>
          <p:cNvSpPr txBox="1"/>
          <p:nvPr>
            <p:ph type="ctrTitle"/>
          </p:nvPr>
        </p:nvSpPr>
        <p:spPr>
          <a:xfrm>
            <a:off x="685800" y="2250563"/>
            <a:ext cx="7772400" cy="5805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chemeClr val="lt1"/>
              </a:buClr>
              <a:buSzPts val="3600"/>
              <a:buFont typeface="Quattrocento Sans"/>
              <a:buChar char="●"/>
              <a:defRPr b="0" i="0" sz="3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38" name="Shape 1238"/>
        <p:cNvGrpSpPr/>
        <p:nvPr/>
      </p:nvGrpSpPr>
      <p:grpSpPr>
        <a:xfrm>
          <a:off x="0" y="0"/>
          <a:ext cx="0" cy="0"/>
          <a:chOff x="0" y="0"/>
          <a:chExt cx="0" cy="0"/>
        </a:xfrm>
      </p:grpSpPr>
      <p:sp>
        <p:nvSpPr>
          <p:cNvPr id="1239" name="Google Shape;1239;g243bfad28e7_0_1590"/>
          <p:cNvSpPr txBox="1"/>
          <p:nvPr>
            <p:ph type="title"/>
          </p:nvPr>
        </p:nvSpPr>
        <p:spPr>
          <a:xfrm>
            <a:off x="457200" y="205979"/>
            <a:ext cx="8229600" cy="399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240" name="Google Shape;1240;g243bfad28e7_0_1590"/>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241" name="Google Shape;1241;g243bfad28e7_0_1590"/>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1242" name="Google Shape;1242;g243bfad28e7_0_1590"/>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43" name="Shape 1243"/>
        <p:cNvGrpSpPr/>
        <p:nvPr/>
      </p:nvGrpSpPr>
      <p:grpSpPr>
        <a:xfrm>
          <a:off x="0" y="0"/>
          <a:ext cx="0" cy="0"/>
          <a:chOff x="0" y="0"/>
          <a:chExt cx="0" cy="0"/>
        </a:xfrm>
      </p:grpSpPr>
      <p:sp>
        <p:nvSpPr>
          <p:cNvPr id="1244" name="Google Shape;1244;g243bfad28e7_0_1595"/>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245" name="Google Shape;1245;g243bfad28e7_0_1595"/>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1246" name="Google Shape;1246;g243bfad28e7_0_1595"/>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p:cSld name="Ending slide">
    <p:spTree>
      <p:nvGrpSpPr>
        <p:cNvPr id="1247" name="Shape 1247"/>
        <p:cNvGrpSpPr/>
        <p:nvPr/>
      </p:nvGrpSpPr>
      <p:grpSpPr>
        <a:xfrm>
          <a:off x="0" y="0"/>
          <a:ext cx="0" cy="0"/>
          <a:chOff x="0" y="0"/>
          <a:chExt cx="0" cy="0"/>
        </a:xfrm>
      </p:grpSpPr>
      <p:pic>
        <p:nvPicPr>
          <p:cNvPr id="1248" name="Google Shape;1248;g243bfad28e7_0_1599"/>
          <p:cNvPicPr preferRelativeResize="0"/>
          <p:nvPr/>
        </p:nvPicPr>
        <p:blipFill rotWithShape="1">
          <a:blip r:embed="rId2">
            <a:alphaModFix/>
          </a:blip>
          <a:srcRect b="23277" l="16971" r="17195" t="22158"/>
          <a:stretch/>
        </p:blipFill>
        <p:spPr>
          <a:xfrm>
            <a:off x="3377685" y="2045798"/>
            <a:ext cx="2388638" cy="1049695"/>
          </a:xfrm>
          <a:prstGeom prst="rect">
            <a:avLst/>
          </a:prstGeom>
          <a:noFill/>
          <a:ln>
            <a:noFill/>
          </a:ln>
        </p:spPr>
      </p:pic>
      <p:sp>
        <p:nvSpPr>
          <p:cNvPr id="1249" name="Google Shape;1249;g243bfad28e7_0_1599"/>
          <p:cNvSpPr/>
          <p:nvPr/>
        </p:nvSpPr>
        <p:spPr>
          <a:xfrm>
            <a:off x="179388" y="4752201"/>
            <a:ext cx="8736000" cy="276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chemeClr val="dk1"/>
                </a:solidFill>
                <a:latin typeface="Arial"/>
                <a:ea typeface="Arial"/>
                <a:cs typeface="Arial"/>
                <a:sym typeface="Arial"/>
              </a:rPr>
              <a:t>Disclaimer: </a:t>
            </a:r>
            <a:r>
              <a:rPr b="0" i="0" lang="en" sz="500" u="none" cap="none" strike="noStrike">
                <a:solidFill>
                  <a:schemeClr val="dk1"/>
                </a:solidFill>
                <a:latin typeface="Arial"/>
                <a:ea typeface="Arial"/>
                <a:cs typeface="Arial"/>
                <a:sym typeface="Arial"/>
              </a:rPr>
              <a:t>This material that follows is a presentation of general background information about Singtel’s activities current at the date of the presentation. The information contained in this document is intended only for use during the presentation and should not be disseminated or distributed to parties outside the presentation. It is information given in summary form and does not purport to be complete. It is not to be relied upon as advice to investors or potential investors and does not take into account the investment objectives, financial situation or needs of any particular investor. This material should be considered with professional advice when deciding if an investment is appropriate.</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rgbClr val="44546A"/>
        </a:solidFill>
      </p:bgPr>
    </p:bg>
    <p:spTree>
      <p:nvGrpSpPr>
        <p:cNvPr id="147" name="Shape 147"/>
        <p:cNvGrpSpPr/>
        <p:nvPr/>
      </p:nvGrpSpPr>
      <p:grpSpPr>
        <a:xfrm>
          <a:off x="0" y="0"/>
          <a:ext cx="0" cy="0"/>
          <a:chOff x="0" y="0"/>
          <a:chExt cx="0" cy="0"/>
        </a:xfrm>
      </p:grpSpPr>
      <p:sp>
        <p:nvSpPr>
          <p:cNvPr id="148" name="Google Shape;148;p236"/>
          <p:cNvSpPr txBox="1"/>
          <p:nvPr>
            <p:ph type="title"/>
          </p:nvPr>
        </p:nvSpPr>
        <p:spPr>
          <a:xfrm>
            <a:off x="2319703" y="1691025"/>
            <a:ext cx="4712100" cy="9762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chemeClr val="lt1"/>
              </a:buClr>
              <a:buSzPts val="2600"/>
              <a:buFont typeface="Arial"/>
              <a:buNone/>
              <a:defRPr b="0" i="0" sz="2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cxnSp>
        <p:nvCxnSpPr>
          <p:cNvPr id="149" name="Google Shape;149;p236"/>
          <p:cNvCxnSpPr/>
          <p:nvPr/>
        </p:nvCxnSpPr>
        <p:spPr>
          <a:xfrm>
            <a:off x="1503450" y="1759913"/>
            <a:ext cx="6137100" cy="0"/>
          </a:xfrm>
          <a:prstGeom prst="straightConnector1">
            <a:avLst/>
          </a:prstGeom>
          <a:noFill/>
          <a:ln cap="flat" cmpd="sng" w="38100">
            <a:solidFill>
              <a:schemeClr val="lt1"/>
            </a:solidFill>
            <a:prstDash val="solid"/>
            <a:round/>
            <a:headEnd len="med" w="med" type="oval"/>
            <a:tailEnd len="med" w="med" type="oval"/>
          </a:ln>
        </p:spPr>
      </p:cxnSp>
      <p:cxnSp>
        <p:nvCxnSpPr>
          <p:cNvPr id="150" name="Google Shape;150;p236"/>
          <p:cNvCxnSpPr/>
          <p:nvPr/>
        </p:nvCxnSpPr>
        <p:spPr>
          <a:xfrm>
            <a:off x="1503450" y="2676731"/>
            <a:ext cx="6137100" cy="0"/>
          </a:xfrm>
          <a:prstGeom prst="straightConnector1">
            <a:avLst/>
          </a:prstGeom>
          <a:noFill/>
          <a:ln cap="flat" cmpd="sng" w="38100">
            <a:solidFill>
              <a:schemeClr val="lt1"/>
            </a:solidFill>
            <a:prstDash val="solid"/>
            <a:round/>
            <a:headEnd len="med" w="med" type="oval"/>
            <a:tailEnd len="med" w="med" type="oval"/>
          </a:ln>
        </p:spPr>
      </p:cxnSp>
      <p:grpSp>
        <p:nvGrpSpPr>
          <p:cNvPr id="151" name="Google Shape;151;p236"/>
          <p:cNvGrpSpPr/>
          <p:nvPr/>
        </p:nvGrpSpPr>
        <p:grpSpPr>
          <a:xfrm>
            <a:off x="10124" y="4505625"/>
            <a:ext cx="9144700" cy="498150"/>
            <a:chOff x="-13500" y="6236050"/>
            <a:chExt cx="12219000" cy="664200"/>
          </a:xfrm>
        </p:grpSpPr>
        <p:sp>
          <p:nvSpPr>
            <p:cNvPr id="152" name="Google Shape;152;p236"/>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53" name="Google Shape;153;p236"/>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54" name="Google Shape;154;p236"/>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Layout">
  <p:cSld name="Agenda Layout">
    <p:bg>
      <p:bgPr>
        <a:blipFill>
          <a:blip r:embed="rId2">
            <a:alphaModFix/>
          </a:blip>
          <a:stretch>
            <a:fillRect/>
          </a:stretch>
        </a:blipFill>
      </p:bgPr>
    </p:bg>
    <p:spTree>
      <p:nvGrpSpPr>
        <p:cNvPr id="1250" name="Shape 1250"/>
        <p:cNvGrpSpPr/>
        <p:nvPr/>
      </p:nvGrpSpPr>
      <p:grpSpPr>
        <a:xfrm>
          <a:off x="0" y="0"/>
          <a:ext cx="0" cy="0"/>
          <a:chOff x="0" y="0"/>
          <a:chExt cx="0" cy="0"/>
        </a:xfrm>
      </p:grpSpPr>
      <p:grpSp>
        <p:nvGrpSpPr>
          <p:cNvPr id="1251" name="Google Shape;1251;g243bfad28e7_0_1602"/>
          <p:cNvGrpSpPr/>
          <p:nvPr/>
        </p:nvGrpSpPr>
        <p:grpSpPr>
          <a:xfrm>
            <a:off x="41" y="5081793"/>
            <a:ext cx="9143844" cy="61766"/>
            <a:chOff x="1063925" y="1155200"/>
            <a:chExt cx="10673333" cy="88200"/>
          </a:xfrm>
        </p:grpSpPr>
        <p:sp>
          <p:nvSpPr>
            <p:cNvPr id="1252" name="Google Shape;1252;g243bfad28e7_0_1602"/>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53" name="Google Shape;1253;g243bfad28e7_0_1602"/>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54" name="Google Shape;1254;g243bfad28e7_0_1602"/>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cSld name="SECTION_TITLE_AND_DESCRIPTION_1">
    <p:spTree>
      <p:nvGrpSpPr>
        <p:cNvPr id="1255" name="Shape 1255"/>
        <p:cNvGrpSpPr/>
        <p:nvPr/>
      </p:nvGrpSpPr>
      <p:grpSpPr>
        <a:xfrm>
          <a:off x="0" y="0"/>
          <a:ext cx="0" cy="0"/>
          <a:chOff x="0" y="0"/>
          <a:chExt cx="0" cy="0"/>
        </a:xfrm>
      </p:grpSpPr>
      <p:sp>
        <p:nvSpPr>
          <p:cNvPr id="1256" name="Google Shape;1256;g243bfad28e7_0_1607"/>
          <p:cNvSpPr/>
          <p:nvPr/>
        </p:nvSpPr>
        <p:spPr>
          <a:xfrm>
            <a:off x="0" y="0"/>
            <a:ext cx="4572000" cy="5143500"/>
          </a:xfrm>
          <a:prstGeom prst="rect">
            <a:avLst/>
          </a:prstGeom>
          <a:solidFill>
            <a:srgbClr val="999999">
              <a:alpha val="94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57" name="Google Shape;1257;g243bfad28e7_0_1607"/>
          <p:cNvSpPr txBox="1"/>
          <p:nvPr>
            <p:ph type="title"/>
          </p:nvPr>
        </p:nvSpPr>
        <p:spPr>
          <a:xfrm>
            <a:off x="730000" y="1318650"/>
            <a:ext cx="3300900" cy="1687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9pPr>
          </a:lstStyle>
          <a:p/>
        </p:txBody>
      </p:sp>
      <p:sp>
        <p:nvSpPr>
          <p:cNvPr id="1258" name="Google Shape;1258;g243bfad28e7_0_1607"/>
          <p:cNvSpPr txBox="1"/>
          <p:nvPr>
            <p:ph idx="1" type="body"/>
          </p:nvPr>
        </p:nvSpPr>
        <p:spPr>
          <a:xfrm>
            <a:off x="5161963" y="390094"/>
            <a:ext cx="3374400" cy="30255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259" name="Google Shape;1259;g243bfad28e7_0_1607"/>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grpSp>
        <p:nvGrpSpPr>
          <p:cNvPr id="1260" name="Google Shape;1260;g243bfad28e7_0_1607"/>
          <p:cNvGrpSpPr/>
          <p:nvPr/>
        </p:nvGrpSpPr>
        <p:grpSpPr>
          <a:xfrm>
            <a:off x="729961" y="990576"/>
            <a:ext cx="1359783" cy="45449"/>
            <a:chOff x="1063925" y="1155200"/>
            <a:chExt cx="10673333" cy="88200"/>
          </a:xfrm>
        </p:grpSpPr>
        <p:sp>
          <p:nvSpPr>
            <p:cNvPr id="1261" name="Google Shape;1261;g243bfad28e7_0_1607"/>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62" name="Google Shape;1262;g243bfad28e7_0_1607"/>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63" name="Google Shape;1263;g243bfad28e7_0_1607"/>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TITLE_ONLY_1">
    <p:spTree>
      <p:nvGrpSpPr>
        <p:cNvPr id="1264" name="Shape 1264"/>
        <p:cNvGrpSpPr/>
        <p:nvPr/>
      </p:nvGrpSpPr>
      <p:grpSpPr>
        <a:xfrm>
          <a:off x="0" y="0"/>
          <a:ext cx="0" cy="0"/>
          <a:chOff x="0" y="0"/>
          <a:chExt cx="0" cy="0"/>
        </a:xfrm>
      </p:grpSpPr>
      <p:grpSp>
        <p:nvGrpSpPr>
          <p:cNvPr id="1265" name="Google Shape;1265;g243bfad28e7_0_1616"/>
          <p:cNvGrpSpPr/>
          <p:nvPr/>
        </p:nvGrpSpPr>
        <p:grpSpPr>
          <a:xfrm>
            <a:off x="41" y="5081793"/>
            <a:ext cx="9143844" cy="61766"/>
            <a:chOff x="1063925" y="1155200"/>
            <a:chExt cx="10673333" cy="88200"/>
          </a:xfrm>
        </p:grpSpPr>
        <p:sp>
          <p:nvSpPr>
            <p:cNvPr id="1266" name="Google Shape;1266;g243bfad28e7_0_1616"/>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67" name="Google Shape;1267;g243bfad28e7_0_1616"/>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68" name="Google Shape;1268;g243bfad28e7_0_1616"/>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pic>
        <p:nvPicPr>
          <p:cNvPr id="1269" name="Google Shape;1269;g243bfad28e7_0_1616"/>
          <p:cNvPicPr preferRelativeResize="0"/>
          <p:nvPr/>
        </p:nvPicPr>
        <p:blipFill rotWithShape="1">
          <a:blip r:embed="rId2">
            <a:alphaModFix/>
          </a:blip>
          <a:srcRect b="34119" l="0" r="0" t="0"/>
          <a:stretch/>
        </p:blipFill>
        <p:spPr>
          <a:xfrm>
            <a:off x="8108381" y="61763"/>
            <a:ext cx="981075" cy="419494"/>
          </a:xfrm>
          <a:prstGeom prst="rect">
            <a:avLst/>
          </a:prstGeom>
          <a:noFill/>
          <a:ln>
            <a:noFill/>
          </a:ln>
        </p:spPr>
      </p:pic>
      <p:grpSp>
        <p:nvGrpSpPr>
          <p:cNvPr id="1270" name="Google Shape;1270;g243bfad28e7_0_1616"/>
          <p:cNvGrpSpPr/>
          <p:nvPr/>
        </p:nvGrpSpPr>
        <p:grpSpPr>
          <a:xfrm>
            <a:off x="4334441" y="158296"/>
            <a:ext cx="475116" cy="102825"/>
            <a:chOff x="5215346" y="150098"/>
            <a:chExt cx="633488" cy="137100"/>
          </a:xfrm>
        </p:grpSpPr>
        <p:sp>
          <p:nvSpPr>
            <p:cNvPr id="1271" name="Google Shape;1271;g243bfad28e7_0_1616"/>
            <p:cNvSpPr/>
            <p:nvPr/>
          </p:nvSpPr>
          <p:spPr>
            <a:xfrm>
              <a:off x="5215346" y="150098"/>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72" name="Google Shape;1272;g243bfad28e7_0_1616"/>
            <p:cNvSpPr/>
            <p:nvPr/>
          </p:nvSpPr>
          <p:spPr>
            <a:xfrm>
              <a:off x="5463540" y="150098"/>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73" name="Google Shape;1273;g243bfad28e7_0_1616"/>
            <p:cNvSpPr/>
            <p:nvPr/>
          </p:nvSpPr>
          <p:spPr>
            <a:xfrm>
              <a:off x="5711734" y="150098"/>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1274" name="Google Shape;1274;g243bfad28e7_0_1616"/>
          <p:cNvSpPr txBox="1"/>
          <p:nvPr>
            <p:ph type="ctrTitle"/>
          </p:nvPr>
        </p:nvSpPr>
        <p:spPr>
          <a:xfrm>
            <a:off x="715275" y="261113"/>
            <a:ext cx="7713600" cy="6213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chemeClr val="dk1"/>
              </a:buClr>
              <a:buSzPts val="3200"/>
              <a:buFont typeface="Arial"/>
              <a:buChar char="●"/>
              <a:defRPr b="1" i="0" sz="32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1">
  <p:cSld name="MAIN_POINT_1">
    <p:bg>
      <p:bgPr>
        <a:solidFill>
          <a:schemeClr val="lt1"/>
        </a:solidFill>
      </p:bgPr>
    </p:bg>
    <p:spTree>
      <p:nvGrpSpPr>
        <p:cNvPr id="1275" name="Shape 1275"/>
        <p:cNvGrpSpPr/>
        <p:nvPr/>
      </p:nvGrpSpPr>
      <p:grpSpPr>
        <a:xfrm>
          <a:off x="0" y="0"/>
          <a:ext cx="0" cy="0"/>
          <a:chOff x="0" y="0"/>
          <a:chExt cx="0" cy="0"/>
        </a:xfrm>
      </p:grpSpPr>
      <p:sp>
        <p:nvSpPr>
          <p:cNvPr id="1276" name="Google Shape;1276;g243bfad28e7_0_1627"/>
          <p:cNvSpPr/>
          <p:nvPr/>
        </p:nvSpPr>
        <p:spPr>
          <a:xfrm>
            <a:off x="0" y="0"/>
            <a:ext cx="4625700" cy="51435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77" name="Google Shape;1277;g243bfad28e7_0_1627"/>
          <p:cNvSpPr txBox="1"/>
          <p:nvPr>
            <p:ph type="title"/>
          </p:nvPr>
        </p:nvSpPr>
        <p:spPr>
          <a:xfrm>
            <a:off x="459900" y="1933200"/>
            <a:ext cx="4026300" cy="1277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2300"/>
              <a:buFont typeface="Arial"/>
              <a:buChar char="●"/>
              <a:defRPr b="1" i="0" sz="23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9pPr>
          </a:lstStyle>
          <a:p/>
        </p:txBody>
      </p:sp>
      <p:sp>
        <p:nvSpPr>
          <p:cNvPr id="1278" name="Google Shape;1278;g243bfad28e7_0_1627"/>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1279" name="Google Shape;1279;g243bfad28e7_0_1627"/>
          <p:cNvSpPr txBox="1"/>
          <p:nvPr>
            <p:ph idx="2" type="title"/>
          </p:nvPr>
        </p:nvSpPr>
        <p:spPr>
          <a:xfrm>
            <a:off x="5058919" y="1933200"/>
            <a:ext cx="4026300" cy="1277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7F7F7F"/>
              </a:buClr>
              <a:buSzPts val="2300"/>
              <a:buFont typeface="Arial"/>
              <a:buChar char="●"/>
              <a:defRPr b="0" i="0" sz="2300" u="none" cap="none" strike="noStrike">
                <a:solidFill>
                  <a:srgbClr val="7F7F7F"/>
                </a:solidFill>
                <a:latin typeface="Arial"/>
                <a:ea typeface="Arial"/>
                <a:cs typeface="Arial"/>
                <a:sym typeface="Arial"/>
              </a:defRPr>
            </a:lvl1pPr>
            <a:lvl2pPr lvl="1"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9pPr>
          </a:lstStyle>
          <a:p/>
        </p:txBody>
      </p:sp>
      <p:grpSp>
        <p:nvGrpSpPr>
          <p:cNvPr id="1280" name="Google Shape;1280;g243bfad28e7_0_1627"/>
          <p:cNvGrpSpPr/>
          <p:nvPr/>
        </p:nvGrpSpPr>
        <p:grpSpPr>
          <a:xfrm>
            <a:off x="493258" y="3210282"/>
            <a:ext cx="997957" cy="52064"/>
            <a:chOff x="1063925" y="1155200"/>
            <a:chExt cx="10673333" cy="88200"/>
          </a:xfrm>
        </p:grpSpPr>
        <p:sp>
          <p:nvSpPr>
            <p:cNvPr id="1281" name="Google Shape;1281;g243bfad28e7_0_1627"/>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82" name="Google Shape;1282;g243bfad28e7_0_1627"/>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83" name="Google Shape;1283;g243bfad28e7_0_1627"/>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3">
  <p:cSld name="TITLE_ONLY_2">
    <p:spTree>
      <p:nvGrpSpPr>
        <p:cNvPr id="1284" name="Shape 1284"/>
        <p:cNvGrpSpPr/>
        <p:nvPr/>
      </p:nvGrpSpPr>
      <p:grpSpPr>
        <a:xfrm>
          <a:off x="0" y="0"/>
          <a:ext cx="0" cy="0"/>
          <a:chOff x="0" y="0"/>
          <a:chExt cx="0" cy="0"/>
        </a:xfrm>
      </p:grpSpPr>
      <p:grpSp>
        <p:nvGrpSpPr>
          <p:cNvPr id="1285" name="Google Shape;1285;g243bfad28e7_0_1636"/>
          <p:cNvGrpSpPr/>
          <p:nvPr/>
        </p:nvGrpSpPr>
        <p:grpSpPr>
          <a:xfrm>
            <a:off x="41" y="5081793"/>
            <a:ext cx="9143844" cy="61766"/>
            <a:chOff x="1063925" y="1155200"/>
            <a:chExt cx="10673333" cy="88200"/>
          </a:xfrm>
        </p:grpSpPr>
        <p:sp>
          <p:nvSpPr>
            <p:cNvPr id="1286" name="Google Shape;1286;g243bfad28e7_0_1636"/>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87" name="Google Shape;1287;g243bfad28e7_0_1636"/>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88" name="Google Shape;1288;g243bfad28e7_0_1636"/>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1289" name="Google Shape;1289;g243bfad28e7_0_1636"/>
          <p:cNvGrpSpPr/>
          <p:nvPr/>
        </p:nvGrpSpPr>
        <p:grpSpPr>
          <a:xfrm>
            <a:off x="4334441" y="158296"/>
            <a:ext cx="475116" cy="102825"/>
            <a:chOff x="5215346" y="150098"/>
            <a:chExt cx="633488" cy="137100"/>
          </a:xfrm>
        </p:grpSpPr>
        <p:sp>
          <p:nvSpPr>
            <p:cNvPr id="1290" name="Google Shape;1290;g243bfad28e7_0_1636"/>
            <p:cNvSpPr/>
            <p:nvPr/>
          </p:nvSpPr>
          <p:spPr>
            <a:xfrm>
              <a:off x="5215346" y="150098"/>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91" name="Google Shape;1291;g243bfad28e7_0_1636"/>
            <p:cNvSpPr/>
            <p:nvPr/>
          </p:nvSpPr>
          <p:spPr>
            <a:xfrm>
              <a:off x="5463540" y="150098"/>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92" name="Google Shape;1292;g243bfad28e7_0_1636"/>
            <p:cNvSpPr/>
            <p:nvPr/>
          </p:nvSpPr>
          <p:spPr>
            <a:xfrm>
              <a:off x="5711734" y="150098"/>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1293" name="Google Shape;1293;g243bfad28e7_0_1636"/>
          <p:cNvSpPr txBox="1"/>
          <p:nvPr>
            <p:ph type="ctrTitle"/>
          </p:nvPr>
        </p:nvSpPr>
        <p:spPr>
          <a:xfrm>
            <a:off x="715275" y="261113"/>
            <a:ext cx="7713600" cy="6213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chemeClr val="dk1"/>
              </a:buClr>
              <a:buSzPts val="3200"/>
              <a:buFont typeface="Arial"/>
              <a:buChar char="●"/>
              <a:defRPr b="1" i="0" sz="32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94" name="Shape 1294"/>
        <p:cNvGrpSpPr/>
        <p:nvPr/>
      </p:nvGrpSpPr>
      <p:grpSpPr>
        <a:xfrm>
          <a:off x="0" y="0"/>
          <a:ext cx="0" cy="0"/>
          <a:chOff x="0" y="0"/>
          <a:chExt cx="0" cy="0"/>
        </a:xfrm>
      </p:grpSpPr>
      <p:sp>
        <p:nvSpPr>
          <p:cNvPr id="1295" name="Google Shape;1295;g243bfad28e7_0_1646"/>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9pPr>
          </a:lstStyle>
          <a:p/>
        </p:txBody>
      </p:sp>
      <p:sp>
        <p:nvSpPr>
          <p:cNvPr id="1296" name="Google Shape;1296;g243bfad28e7_0_1646"/>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p:txBody>
      </p:sp>
      <p:sp>
        <p:nvSpPr>
          <p:cNvPr id="1297" name="Google Shape;1297;g243bfad28e7_0_16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98" name="Shape 1298"/>
        <p:cNvGrpSpPr/>
        <p:nvPr/>
      </p:nvGrpSpPr>
      <p:grpSpPr>
        <a:xfrm>
          <a:off x="0" y="0"/>
          <a:ext cx="0" cy="0"/>
          <a:chOff x="0" y="0"/>
          <a:chExt cx="0" cy="0"/>
        </a:xfrm>
      </p:grpSpPr>
      <p:sp>
        <p:nvSpPr>
          <p:cNvPr id="1299" name="Google Shape;1299;g243bfad28e7_0_1650"/>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300" name="Google Shape;1300;g243bfad28e7_0_1650"/>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301" name="Google Shape;1301;g243bfad28e7_0_16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1308" name="Shape 1308"/>
        <p:cNvGrpSpPr/>
        <p:nvPr/>
      </p:nvGrpSpPr>
      <p:grpSpPr>
        <a:xfrm>
          <a:off x="0" y="0"/>
          <a:ext cx="0" cy="0"/>
          <a:chOff x="0" y="0"/>
          <a:chExt cx="0" cy="0"/>
        </a:xfrm>
      </p:grpSpPr>
      <p:sp>
        <p:nvSpPr>
          <p:cNvPr id="1309" name="Google Shape;1309;g243bfad28e7_0_2008"/>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310" name="Google Shape;1310;g243bfad28e7_0_2008"/>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1311" name="Google Shape;1311;g243bfad28e7_0_2008"/>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1312" name="Google Shape;1312;g243bfad28e7_0_2008"/>
          <p:cNvSpPr txBox="1"/>
          <p:nvPr>
            <p:ph type="title"/>
          </p:nvPr>
        </p:nvSpPr>
        <p:spPr>
          <a:xfrm>
            <a:off x="227138" y="423975"/>
            <a:ext cx="8689800" cy="438000"/>
          </a:xfrm>
          <a:prstGeom prst="rect">
            <a:avLst/>
          </a:prstGeom>
          <a:noFill/>
          <a:ln>
            <a:noFill/>
          </a:ln>
        </p:spPr>
        <p:txBody>
          <a:bodyPr anchorCtr="0" anchor="t" bIns="34275" lIns="68575" spcFirstLastPara="1" rIns="68575" wrap="square" tIns="34275">
            <a:noAutofit/>
          </a:bodyPr>
          <a:lstStyle>
            <a:lvl1pPr lvl="0" rtl="0" algn="ctr">
              <a:lnSpc>
                <a:spcPct val="100000"/>
              </a:lnSpc>
              <a:spcBef>
                <a:spcPts val="0"/>
              </a:spcBef>
              <a:spcAft>
                <a:spcPts val="0"/>
              </a:spcAft>
              <a:buSzPts val="2100"/>
              <a:buFont typeface="Calibri"/>
              <a:buNone/>
              <a:defRPr sz="2100">
                <a:latin typeface="Calibri"/>
                <a:ea typeface="Calibri"/>
                <a:cs typeface="Calibri"/>
                <a:sym typeface="Calibri"/>
              </a:defRPr>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Blank">
  <p:cSld name="31_Blank">
    <p:spTree>
      <p:nvGrpSpPr>
        <p:cNvPr id="1313" name="Shape 1313"/>
        <p:cNvGrpSpPr/>
        <p:nvPr/>
      </p:nvGrpSpPr>
      <p:grpSpPr>
        <a:xfrm>
          <a:off x="0" y="0"/>
          <a:ext cx="0" cy="0"/>
          <a:chOff x="0" y="0"/>
          <a:chExt cx="0" cy="0"/>
        </a:xfrm>
      </p:grpSpPr>
      <p:sp>
        <p:nvSpPr>
          <p:cNvPr id="1314" name="Google Shape;1314;g243bfad28e7_0_2013"/>
          <p:cNvSpPr/>
          <p:nvPr/>
        </p:nvSpPr>
        <p:spPr>
          <a:xfrm rot="59978">
            <a:off x="-154844" y="-21742"/>
            <a:ext cx="9234205" cy="511579"/>
          </a:xfrm>
          <a:prstGeom prst="rect">
            <a:avLst/>
          </a:prstGeom>
          <a:solidFill>
            <a:srgbClr val="EDEDED">
              <a:alpha val="6941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000"/>
              <a:buFont typeface="Arial"/>
              <a:buNone/>
            </a:pPr>
            <a:r>
              <a:t/>
            </a:r>
            <a:endParaRPr b="0" i="0" sz="1000" u="none" cap="none" strike="noStrike">
              <a:solidFill>
                <a:srgbClr val="FFFFFF"/>
              </a:solidFill>
              <a:latin typeface="Arial"/>
              <a:ea typeface="Arial"/>
              <a:cs typeface="Arial"/>
              <a:sym typeface="Arial"/>
            </a:endParaRPr>
          </a:p>
        </p:txBody>
      </p:sp>
      <p:sp>
        <p:nvSpPr>
          <p:cNvPr id="1315" name="Google Shape;1315;g243bfad28e7_0_2013"/>
          <p:cNvSpPr/>
          <p:nvPr/>
        </p:nvSpPr>
        <p:spPr>
          <a:xfrm>
            <a:off x="0" y="21472"/>
            <a:ext cx="9017700" cy="432000"/>
          </a:xfrm>
          <a:prstGeom prst="rect">
            <a:avLst/>
          </a:prstGeom>
          <a:solidFill>
            <a:srgbClr val="3D6D91">
              <a:alpha val="800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000"/>
              <a:buFont typeface="Arial"/>
              <a:buNone/>
            </a:pPr>
            <a:r>
              <a:t/>
            </a:r>
            <a:endParaRPr b="0" i="0" sz="1000" u="none" cap="none" strike="noStrike">
              <a:solidFill>
                <a:srgbClr val="FFFFFF"/>
              </a:solidFill>
              <a:latin typeface="SimSun"/>
              <a:ea typeface="SimSun"/>
              <a:cs typeface="SimSun"/>
              <a:sym typeface="SimSun"/>
            </a:endParaRPr>
          </a:p>
        </p:txBody>
      </p:sp>
      <p:sp>
        <p:nvSpPr>
          <p:cNvPr id="1316" name="Google Shape;1316;g243bfad28e7_0_2013"/>
          <p:cNvSpPr txBox="1"/>
          <p:nvPr>
            <p:ph type="title"/>
          </p:nvPr>
        </p:nvSpPr>
        <p:spPr>
          <a:xfrm>
            <a:off x="0" y="0"/>
            <a:ext cx="9144000" cy="857400"/>
          </a:xfrm>
          <a:prstGeom prst="rect">
            <a:avLst/>
          </a:prstGeom>
          <a:noFill/>
          <a:ln>
            <a:noFill/>
          </a:ln>
        </p:spPr>
        <p:txBody>
          <a:bodyPr anchorCtr="0" anchor="t" bIns="108000" lIns="91425" spcFirstLastPara="1" rIns="91425" wrap="square" tIns="108000">
            <a:noAutofit/>
          </a:bodyPr>
          <a:lstStyle>
            <a:lvl1pPr lvl="0" rtl="0" algn="l">
              <a:lnSpc>
                <a:spcPct val="100000"/>
              </a:lnSpc>
              <a:spcBef>
                <a:spcPts val="0"/>
              </a:spcBef>
              <a:spcAft>
                <a:spcPts val="0"/>
              </a:spcAft>
              <a:buSzPts val="1100"/>
              <a:buNone/>
              <a:defRPr b="1" sz="1400">
                <a:solidFill>
                  <a:schemeClr val="lt1"/>
                </a:solidFill>
                <a:latin typeface="Arial"/>
                <a:ea typeface="Arial"/>
                <a:cs typeface="Arial"/>
                <a:sym typeface="Arial"/>
              </a:defRPr>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pic>
        <p:nvPicPr>
          <p:cNvPr id="1317" name="Google Shape;1317;g243bfad28e7_0_2013"/>
          <p:cNvPicPr preferRelativeResize="0"/>
          <p:nvPr/>
        </p:nvPicPr>
        <p:blipFill rotWithShape="1">
          <a:blip r:embed="rId2">
            <a:alphaModFix/>
          </a:blip>
          <a:srcRect b="17918" l="0" r="0" t="0"/>
          <a:stretch/>
        </p:blipFill>
        <p:spPr>
          <a:xfrm>
            <a:off x="8035160" y="4603401"/>
            <a:ext cx="1108841" cy="440296"/>
          </a:xfrm>
          <a:prstGeom prst="rect">
            <a:avLst/>
          </a:prstGeom>
          <a:noFill/>
          <a:ln>
            <a:noFill/>
          </a:ln>
        </p:spPr>
      </p:pic>
      <p:sp>
        <p:nvSpPr>
          <p:cNvPr id="1318" name="Google Shape;1318;g243bfad28e7_0_2013"/>
          <p:cNvSpPr txBox="1"/>
          <p:nvPr/>
        </p:nvSpPr>
        <p:spPr>
          <a:xfrm>
            <a:off x="8784448" y="4893944"/>
            <a:ext cx="405000" cy="2484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700"/>
              <a:buFont typeface="Arial"/>
              <a:buNone/>
            </a:pPr>
            <a:fld id="{00000000-1234-1234-1234-123412341234}" type="slidenum">
              <a:rPr b="0" i="0" lang="en" sz="700" u="none" cap="none" strike="noStrike">
                <a:solidFill>
                  <a:srgbClr val="888888"/>
                </a:solidFill>
                <a:latin typeface="Calibri"/>
                <a:ea typeface="Calibri"/>
                <a:cs typeface="Calibri"/>
                <a:sym typeface="Calibri"/>
              </a:rPr>
              <a:t>‹#›</a:t>
            </a:fld>
            <a:endParaRPr b="0" i="0" sz="700" u="none" cap="none" strike="noStrike">
              <a:solidFill>
                <a:srgbClr val="888888"/>
              </a:solidFill>
              <a:latin typeface="Calibri"/>
              <a:ea typeface="Calibri"/>
              <a:cs typeface="Calibri"/>
              <a:sym typeface="Calibri"/>
            </a:endParaRPr>
          </a:p>
        </p:txBody>
      </p:sp>
      <p:sp>
        <p:nvSpPr>
          <p:cNvPr id="1319" name="Google Shape;1319;g243bfad28e7_0_2013"/>
          <p:cNvSpPr txBox="1"/>
          <p:nvPr>
            <p:ph idx="11" type="ftr"/>
          </p:nvPr>
        </p:nvSpPr>
        <p:spPr>
          <a:xfrm>
            <a:off x="3124201" y="4893946"/>
            <a:ext cx="2895600" cy="2496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sz="7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20" name="Google Shape;1320;g243bfad28e7_0_2013"/>
          <p:cNvSpPr txBox="1"/>
          <p:nvPr>
            <p:ph idx="1" type="body"/>
          </p:nvPr>
        </p:nvSpPr>
        <p:spPr>
          <a:xfrm>
            <a:off x="188834" y="1061150"/>
            <a:ext cx="8766300" cy="3291600"/>
          </a:xfrm>
          <a:prstGeom prst="rect">
            <a:avLst/>
          </a:prstGeom>
          <a:noFill/>
          <a:ln>
            <a:noFill/>
          </a:ln>
        </p:spPr>
        <p:txBody>
          <a:bodyPr anchorCtr="0" anchor="t" bIns="34275" lIns="68575" spcFirstLastPara="1" rIns="68575" wrap="square" tIns="34275">
            <a:noAutofit/>
          </a:bodyPr>
          <a:lstStyle>
            <a:lvl1pPr indent="-317500" lvl="0" marL="457200" rtl="0" algn="l">
              <a:lnSpc>
                <a:spcPct val="100000"/>
              </a:lnSpc>
              <a:spcBef>
                <a:spcPts val="300"/>
              </a:spcBef>
              <a:spcAft>
                <a:spcPts val="0"/>
              </a:spcAft>
              <a:buClr>
                <a:schemeClr val="dk1"/>
              </a:buClr>
              <a:buSzPts val="1400"/>
              <a:buChar char="•"/>
              <a:defRPr/>
            </a:lvl1pPr>
            <a:lvl2pPr indent="-317500" lvl="1" marL="914400" rtl="0" algn="l">
              <a:lnSpc>
                <a:spcPct val="100000"/>
              </a:lnSpc>
              <a:spcBef>
                <a:spcPts val="300"/>
              </a:spcBef>
              <a:spcAft>
                <a:spcPts val="0"/>
              </a:spcAft>
              <a:buClr>
                <a:schemeClr val="dk1"/>
              </a:buClr>
              <a:buSzPts val="1400"/>
              <a:buChar char="–"/>
              <a:defRPr/>
            </a:lvl2pPr>
            <a:lvl3pPr indent="-317500" lvl="2" marL="1371600" rtl="0" algn="l">
              <a:lnSpc>
                <a:spcPct val="100000"/>
              </a:lnSpc>
              <a:spcBef>
                <a:spcPts val="300"/>
              </a:spcBef>
              <a:spcAft>
                <a:spcPts val="0"/>
              </a:spcAft>
              <a:buClr>
                <a:schemeClr val="dk1"/>
              </a:buClr>
              <a:buSzPts val="1400"/>
              <a:buChar char="•"/>
              <a:defRPr/>
            </a:lvl3pPr>
            <a:lvl4pPr indent="-317500" lvl="3" marL="1828800" rtl="0" algn="l">
              <a:lnSpc>
                <a:spcPct val="100000"/>
              </a:lnSpc>
              <a:spcBef>
                <a:spcPts val="300"/>
              </a:spcBef>
              <a:spcAft>
                <a:spcPts val="0"/>
              </a:spcAft>
              <a:buClr>
                <a:schemeClr val="dk1"/>
              </a:buClr>
              <a:buSzPts val="1400"/>
              <a:buChar char="–"/>
              <a:defRPr/>
            </a:lvl4pPr>
            <a:lvl5pPr indent="-317500" lvl="4" marL="2286000" rtl="0" algn="l">
              <a:lnSpc>
                <a:spcPct val="100000"/>
              </a:lnSpc>
              <a:spcBef>
                <a:spcPts val="300"/>
              </a:spcBef>
              <a:spcAft>
                <a:spcPts val="0"/>
              </a:spcAft>
              <a:buClr>
                <a:schemeClr val="dk1"/>
              </a:buClr>
              <a:buSzPts val="1400"/>
              <a:buChar char="»"/>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21" name="Shape 1321"/>
        <p:cNvGrpSpPr/>
        <p:nvPr/>
      </p:nvGrpSpPr>
      <p:grpSpPr>
        <a:xfrm>
          <a:off x="0" y="0"/>
          <a:ext cx="0" cy="0"/>
          <a:chOff x="0" y="0"/>
          <a:chExt cx="0" cy="0"/>
        </a:xfrm>
      </p:grpSpPr>
      <p:sp>
        <p:nvSpPr>
          <p:cNvPr id="1322" name="Google Shape;1322;g243bfad28e7_0_2021"/>
          <p:cNvSpPr txBox="1"/>
          <p:nvPr>
            <p:ph type="title"/>
          </p:nvPr>
        </p:nvSpPr>
        <p:spPr>
          <a:xfrm>
            <a:off x="457200" y="205979"/>
            <a:ext cx="8229600" cy="399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
        <p:nvSpPr>
          <p:cNvPr id="1323" name="Google Shape;1323;g243bfad28e7_0_2021"/>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24" name="Google Shape;1324;g243bfad28e7_0_2021"/>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1325" name="Google Shape;1325;g243bfad28e7_0_2021"/>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p:cSld name="CUSTOM_1">
    <p:bg>
      <p:bgPr>
        <a:solidFill>
          <a:schemeClr val="dk2"/>
        </a:solidFill>
      </p:bgPr>
    </p:bg>
    <p:spTree>
      <p:nvGrpSpPr>
        <p:cNvPr id="155" name="Shape 155"/>
        <p:cNvGrpSpPr/>
        <p:nvPr/>
      </p:nvGrpSpPr>
      <p:grpSpPr>
        <a:xfrm>
          <a:off x="0" y="0"/>
          <a:ext cx="0" cy="0"/>
          <a:chOff x="0" y="0"/>
          <a:chExt cx="0" cy="0"/>
        </a:xfrm>
      </p:grpSpPr>
      <p:cxnSp>
        <p:nvCxnSpPr>
          <p:cNvPr id="156" name="Google Shape;156;p237"/>
          <p:cNvCxnSpPr/>
          <p:nvPr/>
        </p:nvCxnSpPr>
        <p:spPr>
          <a:xfrm>
            <a:off x="2272050" y="1528763"/>
            <a:ext cx="4599900" cy="0"/>
          </a:xfrm>
          <a:prstGeom prst="straightConnector1">
            <a:avLst/>
          </a:prstGeom>
          <a:noFill/>
          <a:ln cap="flat" cmpd="sng" w="38100">
            <a:solidFill>
              <a:schemeClr val="lt1"/>
            </a:solidFill>
            <a:prstDash val="solid"/>
            <a:round/>
            <a:headEnd len="med" w="med" type="oval"/>
            <a:tailEnd len="med" w="med" type="oval"/>
          </a:ln>
        </p:spPr>
      </p:cxnSp>
      <p:cxnSp>
        <p:nvCxnSpPr>
          <p:cNvPr id="157" name="Google Shape;157;p237"/>
          <p:cNvCxnSpPr/>
          <p:nvPr/>
        </p:nvCxnSpPr>
        <p:spPr>
          <a:xfrm>
            <a:off x="2272050" y="2445581"/>
            <a:ext cx="4599900" cy="0"/>
          </a:xfrm>
          <a:prstGeom prst="straightConnector1">
            <a:avLst/>
          </a:prstGeom>
          <a:noFill/>
          <a:ln cap="flat" cmpd="sng" w="38100">
            <a:solidFill>
              <a:schemeClr val="lt1"/>
            </a:solidFill>
            <a:prstDash val="solid"/>
            <a:round/>
            <a:headEnd len="med" w="med" type="oval"/>
            <a:tailEnd len="med" w="med" type="oval"/>
          </a:ln>
        </p:spPr>
      </p:cxnSp>
      <p:grpSp>
        <p:nvGrpSpPr>
          <p:cNvPr id="158" name="Google Shape;158;p237"/>
          <p:cNvGrpSpPr/>
          <p:nvPr/>
        </p:nvGrpSpPr>
        <p:grpSpPr>
          <a:xfrm>
            <a:off x="10124" y="4505625"/>
            <a:ext cx="9144700" cy="498150"/>
            <a:chOff x="-13500" y="6236050"/>
            <a:chExt cx="12219000" cy="664200"/>
          </a:xfrm>
        </p:grpSpPr>
        <p:sp>
          <p:nvSpPr>
            <p:cNvPr id="159" name="Google Shape;159;p237"/>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0" name="Google Shape;160;p237"/>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61" name="Google Shape;161;p237"/>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162" name="Google Shape;162;p237"/>
          <p:cNvSpPr txBox="1"/>
          <p:nvPr/>
        </p:nvSpPr>
        <p:spPr>
          <a:xfrm>
            <a:off x="2322450" y="1542684"/>
            <a:ext cx="4499100" cy="8157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4400"/>
              <a:buFont typeface="Arial"/>
              <a:buNone/>
            </a:pPr>
            <a:r>
              <a:rPr b="1" i="0" lang="en" sz="4400" u="none" cap="none" strike="noStrike">
                <a:solidFill>
                  <a:schemeClr val="lt1"/>
                </a:solidFill>
                <a:latin typeface="Calibri"/>
                <a:ea typeface="Calibri"/>
                <a:cs typeface="Calibri"/>
                <a:sym typeface="Calibri"/>
              </a:rPr>
              <a:t>Thank You!</a:t>
            </a:r>
            <a:endParaRPr b="1" i="0" sz="4400" u="none" cap="none" strike="noStrike">
              <a:solidFill>
                <a:schemeClr val="lt1"/>
              </a:solidFill>
              <a:latin typeface="Calibri"/>
              <a:ea typeface="Calibri"/>
              <a:cs typeface="Calibri"/>
              <a:sym typeface="Calibri"/>
            </a:endParaRPr>
          </a:p>
        </p:txBody>
      </p:sp>
      <p:sp>
        <p:nvSpPr>
          <p:cNvPr id="163" name="Google Shape;163;p237"/>
          <p:cNvSpPr txBox="1"/>
          <p:nvPr/>
        </p:nvSpPr>
        <p:spPr>
          <a:xfrm>
            <a:off x="2703937" y="2611050"/>
            <a:ext cx="3736200" cy="5694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Calibri"/>
                <a:ea typeface="Calibri"/>
                <a:cs typeface="Calibri"/>
                <a:sym typeface="Calibri"/>
              </a:rPr>
              <a:t>For comments and feedbacks, please contact academy@b3networks.com</a:t>
            </a:r>
            <a:endParaRPr b="0" i="0" sz="1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26" name="Shape 1326"/>
        <p:cNvGrpSpPr/>
        <p:nvPr/>
      </p:nvGrpSpPr>
      <p:grpSpPr>
        <a:xfrm>
          <a:off x="0" y="0"/>
          <a:ext cx="0" cy="0"/>
          <a:chOff x="0" y="0"/>
          <a:chExt cx="0" cy="0"/>
        </a:xfrm>
      </p:grpSpPr>
      <p:sp>
        <p:nvSpPr>
          <p:cNvPr id="1327" name="Google Shape;1327;g243bfad28e7_0_2026"/>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28" name="Google Shape;1328;g243bfad28e7_0_2026"/>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1329" name="Google Shape;1329;g243bfad28e7_0_2026"/>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p:cSld name="Ending slide">
    <p:spTree>
      <p:nvGrpSpPr>
        <p:cNvPr id="1330" name="Shape 1330"/>
        <p:cNvGrpSpPr/>
        <p:nvPr/>
      </p:nvGrpSpPr>
      <p:grpSpPr>
        <a:xfrm>
          <a:off x="0" y="0"/>
          <a:ext cx="0" cy="0"/>
          <a:chOff x="0" y="0"/>
          <a:chExt cx="0" cy="0"/>
        </a:xfrm>
      </p:grpSpPr>
      <p:pic>
        <p:nvPicPr>
          <p:cNvPr id="1331" name="Google Shape;1331;g243bfad28e7_0_2030"/>
          <p:cNvPicPr preferRelativeResize="0"/>
          <p:nvPr/>
        </p:nvPicPr>
        <p:blipFill rotWithShape="1">
          <a:blip r:embed="rId2">
            <a:alphaModFix/>
          </a:blip>
          <a:srcRect b="23277" l="16971" r="17195" t="22158"/>
          <a:stretch/>
        </p:blipFill>
        <p:spPr>
          <a:xfrm>
            <a:off x="3377685" y="2045798"/>
            <a:ext cx="2388638" cy="1049695"/>
          </a:xfrm>
          <a:prstGeom prst="rect">
            <a:avLst/>
          </a:prstGeom>
          <a:noFill/>
          <a:ln>
            <a:noFill/>
          </a:ln>
        </p:spPr>
      </p:pic>
      <p:sp>
        <p:nvSpPr>
          <p:cNvPr id="1332" name="Google Shape;1332;g243bfad28e7_0_2030"/>
          <p:cNvSpPr/>
          <p:nvPr/>
        </p:nvSpPr>
        <p:spPr>
          <a:xfrm>
            <a:off x="179388" y="4752201"/>
            <a:ext cx="8736000" cy="276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chemeClr val="dk1"/>
                </a:solidFill>
                <a:latin typeface="Arial"/>
                <a:ea typeface="Arial"/>
                <a:cs typeface="Arial"/>
                <a:sym typeface="Arial"/>
              </a:rPr>
              <a:t>Disclaimer: </a:t>
            </a:r>
            <a:r>
              <a:rPr b="0" i="0" lang="en" sz="500" u="none" cap="none" strike="noStrike">
                <a:solidFill>
                  <a:schemeClr val="dk1"/>
                </a:solidFill>
                <a:latin typeface="Arial"/>
                <a:ea typeface="Arial"/>
                <a:cs typeface="Arial"/>
                <a:sym typeface="Arial"/>
              </a:rPr>
              <a:t>This material that follows is a presentation of general background information about Singtel’s activities current at the date of the presentation. The information contained in this document is intended only for use during the presentation and should not be disseminated or distributed to parties outside the presentation. It is information given in summary form and does not purport to be complete. It is not to be relied upon as advice to investors or potential investors and does not take into account the investment objectives, financial situation or needs of any particular investor. This material should be considered with professional advice when deciding if an investment is appropriate.</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 Discover">
  <p:cSld name="1_Title Slide - Discover">
    <p:spTree>
      <p:nvGrpSpPr>
        <p:cNvPr id="1333" name="Shape 1333"/>
        <p:cNvGrpSpPr/>
        <p:nvPr/>
      </p:nvGrpSpPr>
      <p:grpSpPr>
        <a:xfrm>
          <a:off x="0" y="0"/>
          <a:ext cx="0" cy="0"/>
          <a:chOff x="0" y="0"/>
          <a:chExt cx="0" cy="0"/>
        </a:xfrm>
      </p:grpSpPr>
      <p:sp>
        <p:nvSpPr>
          <p:cNvPr id="1334" name="Google Shape;1334;g243bfad28e7_0_2033"/>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1335" name="Google Shape;1335;g243bfad28e7_0_2033"/>
          <p:cNvPicPr preferRelativeResize="0"/>
          <p:nvPr/>
        </p:nvPicPr>
        <p:blipFill rotWithShape="1">
          <a:blip r:embed="rId2">
            <a:alphaModFix/>
          </a:blip>
          <a:srcRect b="0" l="0" r="0" t="0"/>
          <a:stretch/>
        </p:blipFill>
        <p:spPr>
          <a:xfrm>
            <a:off x="4" y="-82769"/>
            <a:ext cx="9144000" cy="5226268"/>
          </a:xfrm>
          <a:prstGeom prst="rect">
            <a:avLst/>
          </a:prstGeom>
          <a:noFill/>
          <a:ln>
            <a:noFill/>
          </a:ln>
        </p:spPr>
      </p:pic>
      <p:sp>
        <p:nvSpPr>
          <p:cNvPr id="1336" name="Google Shape;1336;g243bfad28e7_0_2033"/>
          <p:cNvSpPr txBox="1"/>
          <p:nvPr>
            <p:ph type="title"/>
          </p:nvPr>
        </p:nvSpPr>
        <p:spPr>
          <a:xfrm>
            <a:off x="5351167" y="305067"/>
            <a:ext cx="2920500" cy="4938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b="1">
                <a:solidFill>
                  <a:schemeClr val="lt1"/>
                </a:solidFill>
              </a:defRPr>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
        <p:nvSpPr>
          <p:cNvPr id="1337" name="Google Shape;1337;g243bfad28e7_0_2033"/>
          <p:cNvSpPr txBox="1"/>
          <p:nvPr>
            <p:ph idx="1" type="body"/>
          </p:nvPr>
        </p:nvSpPr>
        <p:spPr>
          <a:xfrm>
            <a:off x="5373689" y="1063231"/>
            <a:ext cx="2869800" cy="2676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200"/>
              </a:spcBef>
              <a:spcAft>
                <a:spcPts val="0"/>
              </a:spcAft>
              <a:buClr>
                <a:schemeClr val="lt1"/>
              </a:buClr>
              <a:buSzPts val="1100"/>
              <a:buNone/>
              <a:defRPr sz="1100">
                <a:solidFill>
                  <a:schemeClr val="lt1"/>
                </a:solidFill>
              </a:defRPr>
            </a:lvl1pPr>
            <a:lvl2pPr indent="-317500" lvl="1" marL="914400" rtl="0" algn="l">
              <a:lnSpc>
                <a:spcPct val="100000"/>
              </a:lnSpc>
              <a:spcBef>
                <a:spcPts val="300"/>
              </a:spcBef>
              <a:spcAft>
                <a:spcPts val="0"/>
              </a:spcAft>
              <a:buClr>
                <a:schemeClr val="dk1"/>
              </a:buClr>
              <a:buSzPts val="1400"/>
              <a:buChar char="–"/>
              <a:defRPr/>
            </a:lvl2pPr>
            <a:lvl3pPr indent="-317500" lvl="2" marL="1371600" rtl="0" algn="l">
              <a:lnSpc>
                <a:spcPct val="100000"/>
              </a:lnSpc>
              <a:spcBef>
                <a:spcPts val="300"/>
              </a:spcBef>
              <a:spcAft>
                <a:spcPts val="0"/>
              </a:spcAft>
              <a:buClr>
                <a:schemeClr val="dk1"/>
              </a:buClr>
              <a:buSzPts val="1400"/>
              <a:buChar char="•"/>
              <a:defRPr/>
            </a:lvl3pPr>
            <a:lvl4pPr indent="-317500" lvl="3" marL="1828800" rtl="0" algn="l">
              <a:lnSpc>
                <a:spcPct val="100000"/>
              </a:lnSpc>
              <a:spcBef>
                <a:spcPts val="300"/>
              </a:spcBef>
              <a:spcAft>
                <a:spcPts val="0"/>
              </a:spcAft>
              <a:buClr>
                <a:schemeClr val="dk1"/>
              </a:buClr>
              <a:buSzPts val="1400"/>
              <a:buChar char="–"/>
              <a:defRPr/>
            </a:lvl4pPr>
            <a:lvl5pPr indent="-317500" lvl="4" marL="2286000" rtl="0" algn="l">
              <a:lnSpc>
                <a:spcPct val="100000"/>
              </a:lnSpc>
              <a:spcBef>
                <a:spcPts val="300"/>
              </a:spcBef>
              <a:spcAft>
                <a:spcPts val="0"/>
              </a:spcAft>
              <a:buClr>
                <a:schemeClr val="dk1"/>
              </a:buClr>
              <a:buSzPts val="1400"/>
              <a:buChar char="»"/>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lide Divider - Plain">
  <p:cSld name="2_Slide Divider - Plain">
    <p:spTree>
      <p:nvGrpSpPr>
        <p:cNvPr id="1338" name="Shape 1338"/>
        <p:cNvGrpSpPr/>
        <p:nvPr/>
      </p:nvGrpSpPr>
      <p:grpSpPr>
        <a:xfrm>
          <a:off x="0" y="0"/>
          <a:ext cx="0" cy="0"/>
          <a:chOff x="0" y="0"/>
          <a:chExt cx="0" cy="0"/>
        </a:xfrm>
      </p:grpSpPr>
      <p:pic>
        <p:nvPicPr>
          <p:cNvPr id="1339" name="Google Shape;1339;g243bfad28e7_0_2038"/>
          <p:cNvPicPr preferRelativeResize="0"/>
          <p:nvPr/>
        </p:nvPicPr>
        <p:blipFill rotWithShape="1">
          <a:blip r:embed="rId2">
            <a:alphaModFix/>
          </a:blip>
          <a:srcRect b="0" l="0" r="0" t="0"/>
          <a:stretch/>
        </p:blipFill>
        <p:spPr>
          <a:xfrm flipH="1" rot="10800000">
            <a:off x="4" y="-3"/>
            <a:ext cx="5470636" cy="2530365"/>
          </a:xfrm>
          <a:prstGeom prst="rect">
            <a:avLst/>
          </a:prstGeom>
          <a:noFill/>
          <a:ln>
            <a:noFill/>
          </a:ln>
        </p:spPr>
      </p:pic>
      <p:sp>
        <p:nvSpPr>
          <p:cNvPr id="1340" name="Google Shape;1340;g243bfad28e7_0_2038"/>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pic>
        <p:nvPicPr>
          <p:cNvPr id="1341" name="Google Shape;1341;g243bfad28e7_0_2038"/>
          <p:cNvPicPr preferRelativeResize="0"/>
          <p:nvPr/>
        </p:nvPicPr>
        <p:blipFill rotWithShape="1">
          <a:blip r:embed="rId3">
            <a:alphaModFix/>
          </a:blip>
          <a:srcRect b="0" l="0" r="0" t="0"/>
          <a:stretch/>
        </p:blipFill>
        <p:spPr>
          <a:xfrm>
            <a:off x="7935236" y="4702262"/>
            <a:ext cx="1108841" cy="330222"/>
          </a:xfrm>
          <a:prstGeom prst="rect">
            <a:avLst/>
          </a:prstGeom>
          <a:noFill/>
          <a:ln>
            <a:noFill/>
          </a:ln>
        </p:spPr>
      </p:pic>
      <p:sp>
        <p:nvSpPr>
          <p:cNvPr id="1342" name="Google Shape;1342;g243bfad28e7_0_2038"/>
          <p:cNvSpPr txBox="1"/>
          <p:nvPr>
            <p:ph type="title"/>
          </p:nvPr>
        </p:nvSpPr>
        <p:spPr>
          <a:xfrm>
            <a:off x="493417" y="397651"/>
            <a:ext cx="2920500" cy="4938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b="1">
                <a:solidFill>
                  <a:schemeClr val="lt1"/>
                </a:solidFill>
              </a:defRPr>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
        <p:nvSpPr>
          <p:cNvPr id="1343" name="Google Shape;1343;g243bfad28e7_0_2038"/>
          <p:cNvSpPr txBox="1"/>
          <p:nvPr>
            <p:ph idx="1" type="body"/>
          </p:nvPr>
        </p:nvSpPr>
        <p:spPr>
          <a:xfrm>
            <a:off x="534989" y="1312978"/>
            <a:ext cx="2869800" cy="2676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200"/>
              </a:spcBef>
              <a:spcAft>
                <a:spcPts val="0"/>
              </a:spcAft>
              <a:buClr>
                <a:schemeClr val="lt1"/>
              </a:buClr>
              <a:buSzPts val="1100"/>
              <a:buNone/>
              <a:defRPr sz="1100">
                <a:solidFill>
                  <a:schemeClr val="lt1"/>
                </a:solidFill>
              </a:defRPr>
            </a:lvl1pPr>
            <a:lvl2pPr indent="-317500" lvl="1" marL="914400" rtl="0" algn="l">
              <a:lnSpc>
                <a:spcPct val="100000"/>
              </a:lnSpc>
              <a:spcBef>
                <a:spcPts val="300"/>
              </a:spcBef>
              <a:spcAft>
                <a:spcPts val="0"/>
              </a:spcAft>
              <a:buClr>
                <a:schemeClr val="dk1"/>
              </a:buClr>
              <a:buSzPts val="1400"/>
              <a:buChar char="–"/>
              <a:defRPr/>
            </a:lvl2pPr>
            <a:lvl3pPr indent="-317500" lvl="2" marL="1371600" rtl="0" algn="l">
              <a:lnSpc>
                <a:spcPct val="100000"/>
              </a:lnSpc>
              <a:spcBef>
                <a:spcPts val="300"/>
              </a:spcBef>
              <a:spcAft>
                <a:spcPts val="0"/>
              </a:spcAft>
              <a:buClr>
                <a:schemeClr val="dk1"/>
              </a:buClr>
              <a:buSzPts val="1400"/>
              <a:buChar char="•"/>
              <a:defRPr/>
            </a:lvl3pPr>
            <a:lvl4pPr indent="-317500" lvl="3" marL="1828800" rtl="0" algn="l">
              <a:lnSpc>
                <a:spcPct val="100000"/>
              </a:lnSpc>
              <a:spcBef>
                <a:spcPts val="300"/>
              </a:spcBef>
              <a:spcAft>
                <a:spcPts val="0"/>
              </a:spcAft>
              <a:buClr>
                <a:schemeClr val="dk1"/>
              </a:buClr>
              <a:buSzPts val="1400"/>
              <a:buChar char="–"/>
              <a:defRPr/>
            </a:lvl4pPr>
            <a:lvl5pPr indent="-317500" lvl="4" marL="2286000" rtl="0" algn="l">
              <a:lnSpc>
                <a:spcPct val="100000"/>
              </a:lnSpc>
              <a:spcBef>
                <a:spcPts val="300"/>
              </a:spcBef>
              <a:spcAft>
                <a:spcPts val="0"/>
              </a:spcAft>
              <a:buClr>
                <a:schemeClr val="dk1"/>
              </a:buClr>
              <a:buSzPts val="1400"/>
              <a:buChar char="»"/>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sp>
        <p:nvSpPr>
          <p:cNvPr id="1344" name="Google Shape;1344;g243bfad28e7_0_2038"/>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345" name="Shape 1345"/>
        <p:cNvGrpSpPr/>
        <p:nvPr/>
      </p:nvGrpSpPr>
      <p:grpSpPr>
        <a:xfrm>
          <a:off x="0" y="0"/>
          <a:ext cx="0" cy="0"/>
          <a:chOff x="0" y="0"/>
          <a:chExt cx="0" cy="0"/>
        </a:xfrm>
      </p:grpSpPr>
      <p:sp>
        <p:nvSpPr>
          <p:cNvPr id="1346" name="Google Shape;1346;g243bfad28e7_0_2045"/>
          <p:cNvSpPr txBox="1"/>
          <p:nvPr>
            <p:ph idx="10" type="dt"/>
          </p:nvPr>
        </p:nvSpPr>
        <p:spPr>
          <a:xfrm>
            <a:off x="457200" y="4743453"/>
            <a:ext cx="21336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47" name="Google Shape;1347;g243bfad28e7_0_2045"/>
          <p:cNvSpPr txBox="1"/>
          <p:nvPr>
            <p:ph type="title"/>
          </p:nvPr>
        </p:nvSpPr>
        <p:spPr>
          <a:xfrm>
            <a:off x="457200" y="205979"/>
            <a:ext cx="8229600" cy="3597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
        <p:nvSpPr>
          <p:cNvPr id="1348" name="Google Shape;1348;g243bfad28e7_0_2045"/>
          <p:cNvSpPr txBox="1"/>
          <p:nvPr>
            <p:ph idx="1" type="body"/>
          </p:nvPr>
        </p:nvSpPr>
        <p:spPr>
          <a:xfrm>
            <a:off x="457200" y="634366"/>
            <a:ext cx="8229600" cy="4068000"/>
          </a:xfrm>
          <a:prstGeom prst="rect">
            <a:avLst/>
          </a:prstGeom>
          <a:noFill/>
          <a:ln>
            <a:noFill/>
          </a:ln>
        </p:spPr>
        <p:txBody>
          <a:bodyPr anchorCtr="0" anchor="t" bIns="34275" lIns="68575" spcFirstLastPara="1" rIns="68575" wrap="square" tIns="34275">
            <a:noAutofit/>
          </a:bodyPr>
          <a:lstStyle>
            <a:lvl1pPr indent="-317500" lvl="0" marL="457200" rtl="0" algn="l">
              <a:lnSpc>
                <a:spcPct val="100000"/>
              </a:lnSpc>
              <a:spcBef>
                <a:spcPts val="300"/>
              </a:spcBef>
              <a:spcAft>
                <a:spcPts val="0"/>
              </a:spcAft>
              <a:buClr>
                <a:schemeClr val="dk1"/>
              </a:buClr>
              <a:buSzPts val="1400"/>
              <a:buChar char="•"/>
              <a:defRPr/>
            </a:lvl1pPr>
            <a:lvl2pPr indent="-317500" lvl="1" marL="914400" rtl="0" algn="l">
              <a:lnSpc>
                <a:spcPct val="100000"/>
              </a:lnSpc>
              <a:spcBef>
                <a:spcPts val="300"/>
              </a:spcBef>
              <a:spcAft>
                <a:spcPts val="0"/>
              </a:spcAft>
              <a:buClr>
                <a:schemeClr val="dk1"/>
              </a:buClr>
              <a:buSzPts val="1400"/>
              <a:buChar char="–"/>
              <a:defRPr/>
            </a:lvl2pPr>
            <a:lvl3pPr indent="-317500" lvl="2" marL="1371600" rtl="0" algn="l">
              <a:lnSpc>
                <a:spcPct val="100000"/>
              </a:lnSpc>
              <a:spcBef>
                <a:spcPts val="300"/>
              </a:spcBef>
              <a:spcAft>
                <a:spcPts val="0"/>
              </a:spcAft>
              <a:buClr>
                <a:schemeClr val="dk1"/>
              </a:buClr>
              <a:buSzPts val="1400"/>
              <a:buChar char="•"/>
              <a:defRPr/>
            </a:lvl3pPr>
            <a:lvl4pPr indent="-317500" lvl="3" marL="1828800" rtl="0" algn="l">
              <a:lnSpc>
                <a:spcPct val="100000"/>
              </a:lnSpc>
              <a:spcBef>
                <a:spcPts val="300"/>
              </a:spcBef>
              <a:spcAft>
                <a:spcPts val="0"/>
              </a:spcAft>
              <a:buClr>
                <a:schemeClr val="dk1"/>
              </a:buClr>
              <a:buSzPts val="1400"/>
              <a:buChar char="–"/>
              <a:defRPr/>
            </a:lvl4pPr>
            <a:lvl5pPr indent="-317500" lvl="4" marL="2286000" rtl="0" algn="l">
              <a:lnSpc>
                <a:spcPct val="100000"/>
              </a:lnSpc>
              <a:spcBef>
                <a:spcPts val="300"/>
              </a:spcBef>
              <a:spcAft>
                <a:spcPts val="0"/>
              </a:spcAft>
              <a:buClr>
                <a:schemeClr val="dk1"/>
              </a:buClr>
              <a:buSzPts val="1400"/>
              <a:buChar char="»"/>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sp>
        <p:nvSpPr>
          <p:cNvPr id="1349" name="Google Shape;1349;g243bfad28e7_0_2045"/>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1350" name="Google Shape;1350;g243bfad28e7_0_2045"/>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351" name="Shape 1351"/>
        <p:cNvGrpSpPr/>
        <p:nvPr/>
      </p:nvGrpSpPr>
      <p:grpSpPr>
        <a:xfrm>
          <a:off x="0" y="0"/>
          <a:ext cx="0" cy="0"/>
          <a:chOff x="0" y="0"/>
          <a:chExt cx="0" cy="0"/>
        </a:xfrm>
      </p:grpSpPr>
      <p:sp>
        <p:nvSpPr>
          <p:cNvPr id="1352" name="Google Shape;1352;g243bfad28e7_0_2051"/>
          <p:cNvSpPr txBox="1"/>
          <p:nvPr>
            <p:ph type="title"/>
          </p:nvPr>
        </p:nvSpPr>
        <p:spPr>
          <a:xfrm>
            <a:off x="457200" y="205979"/>
            <a:ext cx="8229600" cy="3942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
        <p:nvSpPr>
          <p:cNvPr id="1353" name="Google Shape;1353;g243bfad28e7_0_2051"/>
          <p:cNvSpPr txBox="1"/>
          <p:nvPr>
            <p:ph idx="1" type="body"/>
          </p:nvPr>
        </p:nvSpPr>
        <p:spPr>
          <a:xfrm>
            <a:off x="457200" y="1200154"/>
            <a:ext cx="4038600" cy="3394500"/>
          </a:xfrm>
          <a:prstGeom prst="rect">
            <a:avLst/>
          </a:prstGeom>
          <a:noFill/>
          <a:ln>
            <a:noFill/>
          </a:ln>
        </p:spPr>
        <p:txBody>
          <a:bodyPr anchorCtr="0" anchor="t" bIns="34275" lIns="68575" spcFirstLastPara="1" rIns="68575" wrap="square" tIns="34275">
            <a:noAutofit/>
          </a:bodyPr>
          <a:lstStyle>
            <a:lvl1pPr indent="-342900" lvl="0" marL="457200" rtl="0" algn="l">
              <a:lnSpc>
                <a:spcPct val="100000"/>
              </a:lnSpc>
              <a:spcBef>
                <a:spcPts val="400"/>
              </a:spcBef>
              <a:spcAft>
                <a:spcPts val="0"/>
              </a:spcAft>
              <a:buClr>
                <a:schemeClr val="dk1"/>
              </a:buClr>
              <a:buSzPts val="1800"/>
              <a:buChar char="•"/>
              <a:defRPr sz="1800"/>
            </a:lvl1pPr>
            <a:lvl2pPr indent="-323850" lvl="1" marL="914400" rtl="0" algn="l">
              <a:lnSpc>
                <a:spcPct val="100000"/>
              </a:lnSpc>
              <a:spcBef>
                <a:spcPts val="300"/>
              </a:spcBef>
              <a:spcAft>
                <a:spcPts val="0"/>
              </a:spcAft>
              <a:buClr>
                <a:schemeClr val="dk1"/>
              </a:buClr>
              <a:buSzPts val="1500"/>
              <a:buChar char="–"/>
              <a:defRPr sz="1500"/>
            </a:lvl2pPr>
            <a:lvl3pPr indent="-317500" lvl="2" marL="1371600" rtl="0" algn="l">
              <a:lnSpc>
                <a:spcPct val="100000"/>
              </a:lnSpc>
              <a:spcBef>
                <a:spcPts val="300"/>
              </a:spcBef>
              <a:spcAft>
                <a:spcPts val="0"/>
              </a:spcAft>
              <a:buClr>
                <a:schemeClr val="dk1"/>
              </a:buClr>
              <a:buSzPts val="1400"/>
              <a:buChar char="•"/>
              <a:defRPr sz="1400"/>
            </a:lvl3pPr>
            <a:lvl4pPr indent="-304800" lvl="3" marL="1828800" rtl="0" algn="l">
              <a:lnSpc>
                <a:spcPct val="100000"/>
              </a:lnSpc>
              <a:spcBef>
                <a:spcPts val="200"/>
              </a:spcBef>
              <a:spcAft>
                <a:spcPts val="0"/>
              </a:spcAft>
              <a:buClr>
                <a:schemeClr val="dk1"/>
              </a:buClr>
              <a:buSzPts val="1200"/>
              <a:buChar char="–"/>
              <a:defRPr sz="1200"/>
            </a:lvl4pPr>
            <a:lvl5pPr indent="-304800" lvl="4" marL="2286000" rtl="0" algn="l">
              <a:lnSpc>
                <a:spcPct val="100000"/>
              </a:lnSpc>
              <a:spcBef>
                <a:spcPts val="200"/>
              </a:spcBef>
              <a:spcAft>
                <a:spcPts val="0"/>
              </a:spcAft>
              <a:buClr>
                <a:schemeClr val="dk1"/>
              </a:buClr>
              <a:buSzPts val="1200"/>
              <a:buChar char="»"/>
              <a:defRPr sz="1200"/>
            </a:lvl5pPr>
            <a:lvl6pPr indent="-317500" lvl="5" marL="2743200" rtl="0" algn="l">
              <a:lnSpc>
                <a:spcPct val="100000"/>
              </a:lnSpc>
              <a:spcBef>
                <a:spcPts val="300"/>
              </a:spcBef>
              <a:spcAft>
                <a:spcPts val="0"/>
              </a:spcAft>
              <a:buClr>
                <a:schemeClr val="dk1"/>
              </a:buClr>
              <a:buSzPts val="1400"/>
              <a:buChar char="•"/>
              <a:defRPr sz="1400"/>
            </a:lvl6pPr>
            <a:lvl7pPr indent="-317500" lvl="6" marL="3200400" rtl="0" algn="l">
              <a:lnSpc>
                <a:spcPct val="100000"/>
              </a:lnSpc>
              <a:spcBef>
                <a:spcPts val="300"/>
              </a:spcBef>
              <a:spcAft>
                <a:spcPts val="0"/>
              </a:spcAft>
              <a:buClr>
                <a:schemeClr val="dk1"/>
              </a:buClr>
              <a:buSzPts val="1400"/>
              <a:buChar char="•"/>
              <a:defRPr sz="1400"/>
            </a:lvl7pPr>
            <a:lvl8pPr indent="-317500" lvl="7" marL="3657600" rtl="0" algn="l">
              <a:lnSpc>
                <a:spcPct val="100000"/>
              </a:lnSpc>
              <a:spcBef>
                <a:spcPts val="300"/>
              </a:spcBef>
              <a:spcAft>
                <a:spcPts val="0"/>
              </a:spcAft>
              <a:buClr>
                <a:schemeClr val="dk1"/>
              </a:buClr>
              <a:buSzPts val="1400"/>
              <a:buChar char="•"/>
              <a:defRPr sz="1400"/>
            </a:lvl8pPr>
            <a:lvl9pPr indent="-317500" lvl="8" marL="4114800" rtl="0" algn="l">
              <a:lnSpc>
                <a:spcPct val="100000"/>
              </a:lnSpc>
              <a:spcBef>
                <a:spcPts val="300"/>
              </a:spcBef>
              <a:spcAft>
                <a:spcPts val="0"/>
              </a:spcAft>
              <a:buClr>
                <a:schemeClr val="dk1"/>
              </a:buClr>
              <a:buSzPts val="1400"/>
              <a:buChar char="•"/>
              <a:defRPr sz="1400"/>
            </a:lvl9pPr>
          </a:lstStyle>
          <a:p/>
        </p:txBody>
      </p:sp>
      <p:sp>
        <p:nvSpPr>
          <p:cNvPr id="1354" name="Google Shape;1354;g243bfad28e7_0_2051"/>
          <p:cNvSpPr txBox="1"/>
          <p:nvPr>
            <p:ph idx="2" type="body"/>
          </p:nvPr>
        </p:nvSpPr>
        <p:spPr>
          <a:xfrm>
            <a:off x="4648200" y="1200154"/>
            <a:ext cx="4038600" cy="3394500"/>
          </a:xfrm>
          <a:prstGeom prst="rect">
            <a:avLst/>
          </a:prstGeom>
          <a:noFill/>
          <a:ln>
            <a:noFill/>
          </a:ln>
        </p:spPr>
        <p:txBody>
          <a:bodyPr anchorCtr="0" anchor="t" bIns="34275" lIns="68575" spcFirstLastPara="1" rIns="68575" wrap="square" tIns="34275">
            <a:noAutofit/>
          </a:bodyPr>
          <a:lstStyle>
            <a:lvl1pPr indent="-342900" lvl="0" marL="457200" rtl="0" algn="l">
              <a:lnSpc>
                <a:spcPct val="100000"/>
              </a:lnSpc>
              <a:spcBef>
                <a:spcPts val="400"/>
              </a:spcBef>
              <a:spcAft>
                <a:spcPts val="0"/>
              </a:spcAft>
              <a:buClr>
                <a:schemeClr val="dk1"/>
              </a:buClr>
              <a:buSzPts val="1800"/>
              <a:buChar char="•"/>
              <a:defRPr sz="1800"/>
            </a:lvl1pPr>
            <a:lvl2pPr indent="-323850" lvl="1" marL="914400" rtl="0" algn="l">
              <a:lnSpc>
                <a:spcPct val="100000"/>
              </a:lnSpc>
              <a:spcBef>
                <a:spcPts val="300"/>
              </a:spcBef>
              <a:spcAft>
                <a:spcPts val="0"/>
              </a:spcAft>
              <a:buClr>
                <a:schemeClr val="dk1"/>
              </a:buClr>
              <a:buSzPts val="1500"/>
              <a:buChar char="–"/>
              <a:defRPr sz="1500"/>
            </a:lvl2pPr>
            <a:lvl3pPr indent="-317500" lvl="2" marL="1371600" rtl="0" algn="l">
              <a:lnSpc>
                <a:spcPct val="100000"/>
              </a:lnSpc>
              <a:spcBef>
                <a:spcPts val="300"/>
              </a:spcBef>
              <a:spcAft>
                <a:spcPts val="0"/>
              </a:spcAft>
              <a:buClr>
                <a:schemeClr val="dk1"/>
              </a:buClr>
              <a:buSzPts val="1400"/>
              <a:buChar char="•"/>
              <a:defRPr sz="1400"/>
            </a:lvl3pPr>
            <a:lvl4pPr indent="-304800" lvl="3" marL="1828800" rtl="0" algn="l">
              <a:lnSpc>
                <a:spcPct val="100000"/>
              </a:lnSpc>
              <a:spcBef>
                <a:spcPts val="200"/>
              </a:spcBef>
              <a:spcAft>
                <a:spcPts val="0"/>
              </a:spcAft>
              <a:buClr>
                <a:schemeClr val="dk1"/>
              </a:buClr>
              <a:buSzPts val="1200"/>
              <a:buChar char="–"/>
              <a:defRPr sz="1200"/>
            </a:lvl4pPr>
            <a:lvl5pPr indent="-304800" lvl="4" marL="2286000" rtl="0" algn="l">
              <a:lnSpc>
                <a:spcPct val="100000"/>
              </a:lnSpc>
              <a:spcBef>
                <a:spcPts val="200"/>
              </a:spcBef>
              <a:spcAft>
                <a:spcPts val="0"/>
              </a:spcAft>
              <a:buClr>
                <a:schemeClr val="dk1"/>
              </a:buClr>
              <a:buSzPts val="1200"/>
              <a:buChar char="»"/>
              <a:defRPr sz="1200"/>
            </a:lvl5pPr>
            <a:lvl6pPr indent="-317500" lvl="5" marL="2743200" rtl="0" algn="l">
              <a:lnSpc>
                <a:spcPct val="100000"/>
              </a:lnSpc>
              <a:spcBef>
                <a:spcPts val="300"/>
              </a:spcBef>
              <a:spcAft>
                <a:spcPts val="0"/>
              </a:spcAft>
              <a:buClr>
                <a:schemeClr val="dk1"/>
              </a:buClr>
              <a:buSzPts val="1400"/>
              <a:buChar char="•"/>
              <a:defRPr sz="1400"/>
            </a:lvl6pPr>
            <a:lvl7pPr indent="-317500" lvl="6" marL="3200400" rtl="0" algn="l">
              <a:lnSpc>
                <a:spcPct val="100000"/>
              </a:lnSpc>
              <a:spcBef>
                <a:spcPts val="300"/>
              </a:spcBef>
              <a:spcAft>
                <a:spcPts val="0"/>
              </a:spcAft>
              <a:buClr>
                <a:schemeClr val="dk1"/>
              </a:buClr>
              <a:buSzPts val="1400"/>
              <a:buChar char="•"/>
              <a:defRPr sz="1400"/>
            </a:lvl7pPr>
            <a:lvl8pPr indent="-317500" lvl="7" marL="3657600" rtl="0" algn="l">
              <a:lnSpc>
                <a:spcPct val="100000"/>
              </a:lnSpc>
              <a:spcBef>
                <a:spcPts val="300"/>
              </a:spcBef>
              <a:spcAft>
                <a:spcPts val="0"/>
              </a:spcAft>
              <a:buClr>
                <a:schemeClr val="dk1"/>
              </a:buClr>
              <a:buSzPts val="1400"/>
              <a:buChar char="•"/>
              <a:defRPr sz="1400"/>
            </a:lvl8pPr>
            <a:lvl9pPr indent="-317500" lvl="8" marL="4114800" rtl="0" algn="l">
              <a:lnSpc>
                <a:spcPct val="100000"/>
              </a:lnSpc>
              <a:spcBef>
                <a:spcPts val="300"/>
              </a:spcBef>
              <a:spcAft>
                <a:spcPts val="0"/>
              </a:spcAft>
              <a:buClr>
                <a:schemeClr val="dk1"/>
              </a:buClr>
              <a:buSzPts val="1400"/>
              <a:buChar char="•"/>
              <a:defRPr sz="1400"/>
            </a:lvl9pPr>
          </a:lstStyle>
          <a:p/>
        </p:txBody>
      </p:sp>
      <p:sp>
        <p:nvSpPr>
          <p:cNvPr id="1355" name="Google Shape;1355;g243bfad28e7_0_2051"/>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56" name="Google Shape;1356;g243bfad28e7_0_2051"/>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1357" name="Google Shape;1357;g243bfad28e7_0_2051"/>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358" name="Shape 1358"/>
        <p:cNvGrpSpPr/>
        <p:nvPr/>
      </p:nvGrpSpPr>
      <p:grpSpPr>
        <a:xfrm>
          <a:off x="0" y="0"/>
          <a:ext cx="0" cy="0"/>
          <a:chOff x="0" y="0"/>
          <a:chExt cx="0" cy="0"/>
        </a:xfrm>
      </p:grpSpPr>
      <p:sp>
        <p:nvSpPr>
          <p:cNvPr id="1359" name="Google Shape;1359;g243bfad28e7_0_2058"/>
          <p:cNvSpPr txBox="1"/>
          <p:nvPr>
            <p:ph type="title"/>
          </p:nvPr>
        </p:nvSpPr>
        <p:spPr>
          <a:xfrm>
            <a:off x="457200" y="205979"/>
            <a:ext cx="8229600" cy="3942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
        <p:nvSpPr>
          <p:cNvPr id="1360" name="Google Shape;1360;g243bfad28e7_0_2058"/>
          <p:cNvSpPr txBox="1"/>
          <p:nvPr>
            <p:ph idx="1" type="body"/>
          </p:nvPr>
        </p:nvSpPr>
        <p:spPr>
          <a:xfrm>
            <a:off x="457200" y="1151338"/>
            <a:ext cx="4040100" cy="480000"/>
          </a:xfrm>
          <a:prstGeom prst="rect">
            <a:avLst/>
          </a:prstGeom>
          <a:noFill/>
          <a:ln>
            <a:noFill/>
          </a:ln>
        </p:spPr>
        <p:txBody>
          <a:bodyPr anchorCtr="0" anchor="b" bIns="34275" lIns="68575" spcFirstLastPara="1" rIns="68575" wrap="square" tIns="34275">
            <a:noAutofit/>
          </a:bodyPr>
          <a:lstStyle>
            <a:lvl1pPr indent="-228600" lvl="0" marL="457200" rtl="0" algn="l">
              <a:lnSpc>
                <a:spcPct val="100000"/>
              </a:lnSpc>
              <a:spcBef>
                <a:spcPts val="400"/>
              </a:spcBef>
              <a:spcAft>
                <a:spcPts val="0"/>
              </a:spcAft>
              <a:buClr>
                <a:schemeClr val="dk1"/>
              </a:buClr>
              <a:buSzPts val="1800"/>
              <a:buNone/>
              <a:defRPr b="1" sz="1800"/>
            </a:lvl1pPr>
            <a:lvl2pPr indent="-228600" lvl="1" marL="914400" rtl="0" algn="l">
              <a:lnSpc>
                <a:spcPct val="100000"/>
              </a:lnSpc>
              <a:spcBef>
                <a:spcPts val="300"/>
              </a:spcBef>
              <a:spcAft>
                <a:spcPts val="0"/>
              </a:spcAft>
              <a:buClr>
                <a:schemeClr val="dk1"/>
              </a:buClr>
              <a:buSzPts val="1500"/>
              <a:buNone/>
              <a:defRPr b="1" sz="1500"/>
            </a:lvl2pPr>
            <a:lvl3pPr indent="-228600" lvl="2" marL="1371600" rtl="0" algn="l">
              <a:lnSpc>
                <a:spcPct val="100000"/>
              </a:lnSpc>
              <a:spcBef>
                <a:spcPts val="300"/>
              </a:spcBef>
              <a:spcAft>
                <a:spcPts val="0"/>
              </a:spcAft>
              <a:buClr>
                <a:schemeClr val="dk1"/>
              </a:buClr>
              <a:buSzPts val="1400"/>
              <a:buNone/>
              <a:defRPr b="1" sz="1400"/>
            </a:lvl3pPr>
            <a:lvl4pPr indent="-228600" lvl="3" marL="1828800" rtl="0" algn="l">
              <a:lnSpc>
                <a:spcPct val="100000"/>
              </a:lnSpc>
              <a:spcBef>
                <a:spcPts val="200"/>
              </a:spcBef>
              <a:spcAft>
                <a:spcPts val="0"/>
              </a:spcAft>
              <a:buClr>
                <a:schemeClr val="dk1"/>
              </a:buClr>
              <a:buSzPts val="1200"/>
              <a:buNone/>
              <a:defRPr b="1" sz="1200"/>
            </a:lvl4pPr>
            <a:lvl5pPr indent="-228600" lvl="4" marL="2286000" rtl="0" algn="l">
              <a:lnSpc>
                <a:spcPct val="100000"/>
              </a:lnSpc>
              <a:spcBef>
                <a:spcPts val="200"/>
              </a:spcBef>
              <a:spcAft>
                <a:spcPts val="0"/>
              </a:spcAft>
              <a:buClr>
                <a:schemeClr val="dk1"/>
              </a:buClr>
              <a:buSzPts val="1200"/>
              <a:buNone/>
              <a:defRPr b="1" sz="1200"/>
            </a:lvl5pPr>
            <a:lvl6pPr indent="-228600" lvl="5" marL="2743200" rtl="0" algn="l">
              <a:lnSpc>
                <a:spcPct val="100000"/>
              </a:lnSpc>
              <a:spcBef>
                <a:spcPts val="200"/>
              </a:spcBef>
              <a:spcAft>
                <a:spcPts val="0"/>
              </a:spcAft>
              <a:buClr>
                <a:schemeClr val="dk1"/>
              </a:buClr>
              <a:buSzPts val="1200"/>
              <a:buNone/>
              <a:defRPr b="1" sz="1200"/>
            </a:lvl6pPr>
            <a:lvl7pPr indent="-228600" lvl="6" marL="3200400" rtl="0" algn="l">
              <a:lnSpc>
                <a:spcPct val="100000"/>
              </a:lnSpc>
              <a:spcBef>
                <a:spcPts val="200"/>
              </a:spcBef>
              <a:spcAft>
                <a:spcPts val="0"/>
              </a:spcAft>
              <a:buClr>
                <a:schemeClr val="dk1"/>
              </a:buClr>
              <a:buSzPts val="1200"/>
              <a:buNone/>
              <a:defRPr b="1" sz="1200"/>
            </a:lvl7pPr>
            <a:lvl8pPr indent="-228600" lvl="7" marL="3657600" rtl="0" algn="l">
              <a:lnSpc>
                <a:spcPct val="100000"/>
              </a:lnSpc>
              <a:spcBef>
                <a:spcPts val="200"/>
              </a:spcBef>
              <a:spcAft>
                <a:spcPts val="0"/>
              </a:spcAft>
              <a:buClr>
                <a:schemeClr val="dk1"/>
              </a:buClr>
              <a:buSzPts val="1200"/>
              <a:buNone/>
              <a:defRPr b="1" sz="1200"/>
            </a:lvl8pPr>
            <a:lvl9pPr indent="-228600" lvl="8" marL="4114800" rtl="0" algn="l">
              <a:lnSpc>
                <a:spcPct val="100000"/>
              </a:lnSpc>
              <a:spcBef>
                <a:spcPts val="200"/>
              </a:spcBef>
              <a:spcAft>
                <a:spcPts val="0"/>
              </a:spcAft>
              <a:buClr>
                <a:schemeClr val="dk1"/>
              </a:buClr>
              <a:buSzPts val="1200"/>
              <a:buNone/>
              <a:defRPr b="1" sz="1200"/>
            </a:lvl9pPr>
          </a:lstStyle>
          <a:p/>
        </p:txBody>
      </p:sp>
      <p:sp>
        <p:nvSpPr>
          <p:cNvPr id="1361" name="Google Shape;1361;g243bfad28e7_0_2058"/>
          <p:cNvSpPr txBox="1"/>
          <p:nvPr>
            <p:ph idx="2" type="body"/>
          </p:nvPr>
        </p:nvSpPr>
        <p:spPr>
          <a:xfrm>
            <a:off x="457200" y="1631156"/>
            <a:ext cx="4040100" cy="2963400"/>
          </a:xfrm>
          <a:prstGeom prst="rect">
            <a:avLst/>
          </a:prstGeom>
          <a:noFill/>
          <a:ln>
            <a:noFill/>
          </a:ln>
        </p:spPr>
        <p:txBody>
          <a:bodyPr anchorCtr="0" anchor="t" bIns="34275" lIns="68575" spcFirstLastPara="1" rIns="68575" wrap="square" tIns="34275">
            <a:noAutofit/>
          </a:bodyPr>
          <a:lstStyle>
            <a:lvl1pPr indent="-342900" lvl="0" marL="457200" rtl="0" algn="l">
              <a:lnSpc>
                <a:spcPct val="100000"/>
              </a:lnSpc>
              <a:spcBef>
                <a:spcPts val="400"/>
              </a:spcBef>
              <a:spcAft>
                <a:spcPts val="0"/>
              </a:spcAft>
              <a:buClr>
                <a:schemeClr val="dk1"/>
              </a:buClr>
              <a:buSzPts val="1800"/>
              <a:buChar char="•"/>
              <a:defRPr sz="1800"/>
            </a:lvl1pPr>
            <a:lvl2pPr indent="-323850" lvl="1" marL="914400" rtl="0" algn="l">
              <a:lnSpc>
                <a:spcPct val="100000"/>
              </a:lnSpc>
              <a:spcBef>
                <a:spcPts val="300"/>
              </a:spcBef>
              <a:spcAft>
                <a:spcPts val="0"/>
              </a:spcAft>
              <a:buClr>
                <a:schemeClr val="dk1"/>
              </a:buClr>
              <a:buSzPts val="1500"/>
              <a:buChar char="–"/>
              <a:defRPr sz="1500"/>
            </a:lvl2pPr>
            <a:lvl3pPr indent="-317500" lvl="2" marL="1371600" rtl="0" algn="l">
              <a:lnSpc>
                <a:spcPct val="100000"/>
              </a:lnSpc>
              <a:spcBef>
                <a:spcPts val="300"/>
              </a:spcBef>
              <a:spcAft>
                <a:spcPts val="0"/>
              </a:spcAft>
              <a:buClr>
                <a:schemeClr val="dk1"/>
              </a:buClr>
              <a:buSzPts val="1400"/>
              <a:buChar char="•"/>
              <a:defRPr sz="1400"/>
            </a:lvl3pPr>
            <a:lvl4pPr indent="-304800" lvl="3" marL="1828800" rtl="0" algn="l">
              <a:lnSpc>
                <a:spcPct val="100000"/>
              </a:lnSpc>
              <a:spcBef>
                <a:spcPts val="200"/>
              </a:spcBef>
              <a:spcAft>
                <a:spcPts val="0"/>
              </a:spcAft>
              <a:buClr>
                <a:schemeClr val="dk1"/>
              </a:buClr>
              <a:buSzPts val="1200"/>
              <a:buChar char="–"/>
              <a:defRPr sz="1200"/>
            </a:lvl4pPr>
            <a:lvl5pPr indent="-304800" lvl="4" marL="2286000" rtl="0" algn="l">
              <a:lnSpc>
                <a:spcPct val="100000"/>
              </a:lnSpc>
              <a:spcBef>
                <a:spcPts val="200"/>
              </a:spcBef>
              <a:spcAft>
                <a:spcPts val="0"/>
              </a:spcAft>
              <a:buClr>
                <a:schemeClr val="dk1"/>
              </a:buClr>
              <a:buSzPts val="1200"/>
              <a:buChar char="»"/>
              <a:defRPr sz="1200"/>
            </a:lvl5pPr>
            <a:lvl6pPr indent="-304800" lvl="5" marL="2743200" rtl="0" algn="l">
              <a:lnSpc>
                <a:spcPct val="100000"/>
              </a:lnSpc>
              <a:spcBef>
                <a:spcPts val="200"/>
              </a:spcBef>
              <a:spcAft>
                <a:spcPts val="0"/>
              </a:spcAft>
              <a:buClr>
                <a:schemeClr val="dk1"/>
              </a:buClr>
              <a:buSzPts val="1200"/>
              <a:buChar char="•"/>
              <a:defRPr sz="1200"/>
            </a:lvl6pPr>
            <a:lvl7pPr indent="-304800" lvl="6" marL="3200400" rtl="0" algn="l">
              <a:lnSpc>
                <a:spcPct val="100000"/>
              </a:lnSpc>
              <a:spcBef>
                <a:spcPts val="200"/>
              </a:spcBef>
              <a:spcAft>
                <a:spcPts val="0"/>
              </a:spcAft>
              <a:buClr>
                <a:schemeClr val="dk1"/>
              </a:buClr>
              <a:buSzPts val="1200"/>
              <a:buChar char="•"/>
              <a:defRPr sz="1200"/>
            </a:lvl7pPr>
            <a:lvl8pPr indent="-304800" lvl="7" marL="3657600" rtl="0" algn="l">
              <a:lnSpc>
                <a:spcPct val="100000"/>
              </a:lnSpc>
              <a:spcBef>
                <a:spcPts val="200"/>
              </a:spcBef>
              <a:spcAft>
                <a:spcPts val="0"/>
              </a:spcAft>
              <a:buClr>
                <a:schemeClr val="dk1"/>
              </a:buClr>
              <a:buSzPts val="1200"/>
              <a:buChar char="•"/>
              <a:defRPr sz="1200"/>
            </a:lvl8pPr>
            <a:lvl9pPr indent="-304800" lvl="8" marL="4114800" rtl="0" algn="l">
              <a:lnSpc>
                <a:spcPct val="100000"/>
              </a:lnSpc>
              <a:spcBef>
                <a:spcPts val="200"/>
              </a:spcBef>
              <a:spcAft>
                <a:spcPts val="0"/>
              </a:spcAft>
              <a:buClr>
                <a:schemeClr val="dk1"/>
              </a:buClr>
              <a:buSzPts val="1200"/>
              <a:buChar char="•"/>
              <a:defRPr sz="1200"/>
            </a:lvl9pPr>
          </a:lstStyle>
          <a:p/>
        </p:txBody>
      </p:sp>
      <p:sp>
        <p:nvSpPr>
          <p:cNvPr id="1362" name="Google Shape;1362;g243bfad28e7_0_2058"/>
          <p:cNvSpPr txBox="1"/>
          <p:nvPr>
            <p:ph idx="3" type="body"/>
          </p:nvPr>
        </p:nvSpPr>
        <p:spPr>
          <a:xfrm>
            <a:off x="4645030" y="1151338"/>
            <a:ext cx="4041600" cy="480000"/>
          </a:xfrm>
          <a:prstGeom prst="rect">
            <a:avLst/>
          </a:prstGeom>
          <a:noFill/>
          <a:ln>
            <a:noFill/>
          </a:ln>
        </p:spPr>
        <p:txBody>
          <a:bodyPr anchorCtr="0" anchor="b" bIns="34275" lIns="68575" spcFirstLastPara="1" rIns="68575" wrap="square" tIns="34275">
            <a:noAutofit/>
          </a:bodyPr>
          <a:lstStyle>
            <a:lvl1pPr indent="-228600" lvl="0" marL="457200" rtl="0" algn="l">
              <a:lnSpc>
                <a:spcPct val="100000"/>
              </a:lnSpc>
              <a:spcBef>
                <a:spcPts val="400"/>
              </a:spcBef>
              <a:spcAft>
                <a:spcPts val="0"/>
              </a:spcAft>
              <a:buClr>
                <a:schemeClr val="dk1"/>
              </a:buClr>
              <a:buSzPts val="1800"/>
              <a:buNone/>
              <a:defRPr b="1" sz="1800"/>
            </a:lvl1pPr>
            <a:lvl2pPr indent="-228600" lvl="1" marL="914400" rtl="0" algn="l">
              <a:lnSpc>
                <a:spcPct val="100000"/>
              </a:lnSpc>
              <a:spcBef>
                <a:spcPts val="300"/>
              </a:spcBef>
              <a:spcAft>
                <a:spcPts val="0"/>
              </a:spcAft>
              <a:buClr>
                <a:schemeClr val="dk1"/>
              </a:buClr>
              <a:buSzPts val="1500"/>
              <a:buNone/>
              <a:defRPr b="1" sz="1500"/>
            </a:lvl2pPr>
            <a:lvl3pPr indent="-228600" lvl="2" marL="1371600" rtl="0" algn="l">
              <a:lnSpc>
                <a:spcPct val="100000"/>
              </a:lnSpc>
              <a:spcBef>
                <a:spcPts val="300"/>
              </a:spcBef>
              <a:spcAft>
                <a:spcPts val="0"/>
              </a:spcAft>
              <a:buClr>
                <a:schemeClr val="dk1"/>
              </a:buClr>
              <a:buSzPts val="1400"/>
              <a:buNone/>
              <a:defRPr b="1" sz="1400"/>
            </a:lvl3pPr>
            <a:lvl4pPr indent="-228600" lvl="3" marL="1828800" rtl="0" algn="l">
              <a:lnSpc>
                <a:spcPct val="100000"/>
              </a:lnSpc>
              <a:spcBef>
                <a:spcPts val="200"/>
              </a:spcBef>
              <a:spcAft>
                <a:spcPts val="0"/>
              </a:spcAft>
              <a:buClr>
                <a:schemeClr val="dk1"/>
              </a:buClr>
              <a:buSzPts val="1200"/>
              <a:buNone/>
              <a:defRPr b="1" sz="1200"/>
            </a:lvl4pPr>
            <a:lvl5pPr indent="-228600" lvl="4" marL="2286000" rtl="0" algn="l">
              <a:lnSpc>
                <a:spcPct val="100000"/>
              </a:lnSpc>
              <a:spcBef>
                <a:spcPts val="200"/>
              </a:spcBef>
              <a:spcAft>
                <a:spcPts val="0"/>
              </a:spcAft>
              <a:buClr>
                <a:schemeClr val="dk1"/>
              </a:buClr>
              <a:buSzPts val="1200"/>
              <a:buNone/>
              <a:defRPr b="1" sz="1200"/>
            </a:lvl5pPr>
            <a:lvl6pPr indent="-228600" lvl="5" marL="2743200" rtl="0" algn="l">
              <a:lnSpc>
                <a:spcPct val="100000"/>
              </a:lnSpc>
              <a:spcBef>
                <a:spcPts val="200"/>
              </a:spcBef>
              <a:spcAft>
                <a:spcPts val="0"/>
              </a:spcAft>
              <a:buClr>
                <a:schemeClr val="dk1"/>
              </a:buClr>
              <a:buSzPts val="1200"/>
              <a:buNone/>
              <a:defRPr b="1" sz="1200"/>
            </a:lvl6pPr>
            <a:lvl7pPr indent="-228600" lvl="6" marL="3200400" rtl="0" algn="l">
              <a:lnSpc>
                <a:spcPct val="100000"/>
              </a:lnSpc>
              <a:spcBef>
                <a:spcPts val="200"/>
              </a:spcBef>
              <a:spcAft>
                <a:spcPts val="0"/>
              </a:spcAft>
              <a:buClr>
                <a:schemeClr val="dk1"/>
              </a:buClr>
              <a:buSzPts val="1200"/>
              <a:buNone/>
              <a:defRPr b="1" sz="1200"/>
            </a:lvl7pPr>
            <a:lvl8pPr indent="-228600" lvl="7" marL="3657600" rtl="0" algn="l">
              <a:lnSpc>
                <a:spcPct val="100000"/>
              </a:lnSpc>
              <a:spcBef>
                <a:spcPts val="200"/>
              </a:spcBef>
              <a:spcAft>
                <a:spcPts val="0"/>
              </a:spcAft>
              <a:buClr>
                <a:schemeClr val="dk1"/>
              </a:buClr>
              <a:buSzPts val="1200"/>
              <a:buNone/>
              <a:defRPr b="1" sz="1200"/>
            </a:lvl8pPr>
            <a:lvl9pPr indent="-228600" lvl="8" marL="4114800" rtl="0" algn="l">
              <a:lnSpc>
                <a:spcPct val="100000"/>
              </a:lnSpc>
              <a:spcBef>
                <a:spcPts val="200"/>
              </a:spcBef>
              <a:spcAft>
                <a:spcPts val="0"/>
              </a:spcAft>
              <a:buClr>
                <a:schemeClr val="dk1"/>
              </a:buClr>
              <a:buSzPts val="1200"/>
              <a:buNone/>
              <a:defRPr b="1" sz="1200"/>
            </a:lvl9pPr>
          </a:lstStyle>
          <a:p/>
        </p:txBody>
      </p:sp>
      <p:sp>
        <p:nvSpPr>
          <p:cNvPr id="1363" name="Google Shape;1363;g243bfad28e7_0_2058"/>
          <p:cNvSpPr txBox="1"/>
          <p:nvPr>
            <p:ph idx="4" type="body"/>
          </p:nvPr>
        </p:nvSpPr>
        <p:spPr>
          <a:xfrm>
            <a:off x="4645030" y="1631156"/>
            <a:ext cx="4041600" cy="2963400"/>
          </a:xfrm>
          <a:prstGeom prst="rect">
            <a:avLst/>
          </a:prstGeom>
          <a:noFill/>
          <a:ln>
            <a:noFill/>
          </a:ln>
        </p:spPr>
        <p:txBody>
          <a:bodyPr anchorCtr="0" anchor="t" bIns="34275" lIns="68575" spcFirstLastPara="1" rIns="68575" wrap="square" tIns="34275">
            <a:noAutofit/>
          </a:bodyPr>
          <a:lstStyle>
            <a:lvl1pPr indent="-342900" lvl="0" marL="457200" rtl="0" algn="l">
              <a:lnSpc>
                <a:spcPct val="100000"/>
              </a:lnSpc>
              <a:spcBef>
                <a:spcPts val="400"/>
              </a:spcBef>
              <a:spcAft>
                <a:spcPts val="0"/>
              </a:spcAft>
              <a:buClr>
                <a:schemeClr val="dk1"/>
              </a:buClr>
              <a:buSzPts val="1800"/>
              <a:buChar char="•"/>
              <a:defRPr sz="1800"/>
            </a:lvl1pPr>
            <a:lvl2pPr indent="-323850" lvl="1" marL="914400" rtl="0" algn="l">
              <a:lnSpc>
                <a:spcPct val="100000"/>
              </a:lnSpc>
              <a:spcBef>
                <a:spcPts val="300"/>
              </a:spcBef>
              <a:spcAft>
                <a:spcPts val="0"/>
              </a:spcAft>
              <a:buClr>
                <a:schemeClr val="dk1"/>
              </a:buClr>
              <a:buSzPts val="1500"/>
              <a:buChar char="–"/>
              <a:defRPr sz="1500"/>
            </a:lvl2pPr>
            <a:lvl3pPr indent="-317500" lvl="2" marL="1371600" rtl="0" algn="l">
              <a:lnSpc>
                <a:spcPct val="100000"/>
              </a:lnSpc>
              <a:spcBef>
                <a:spcPts val="300"/>
              </a:spcBef>
              <a:spcAft>
                <a:spcPts val="0"/>
              </a:spcAft>
              <a:buClr>
                <a:schemeClr val="dk1"/>
              </a:buClr>
              <a:buSzPts val="1400"/>
              <a:buChar char="•"/>
              <a:defRPr sz="1400"/>
            </a:lvl3pPr>
            <a:lvl4pPr indent="-304800" lvl="3" marL="1828800" rtl="0" algn="l">
              <a:lnSpc>
                <a:spcPct val="100000"/>
              </a:lnSpc>
              <a:spcBef>
                <a:spcPts val="200"/>
              </a:spcBef>
              <a:spcAft>
                <a:spcPts val="0"/>
              </a:spcAft>
              <a:buClr>
                <a:schemeClr val="dk1"/>
              </a:buClr>
              <a:buSzPts val="1200"/>
              <a:buChar char="–"/>
              <a:defRPr sz="1200"/>
            </a:lvl4pPr>
            <a:lvl5pPr indent="-304800" lvl="4" marL="2286000" rtl="0" algn="l">
              <a:lnSpc>
                <a:spcPct val="100000"/>
              </a:lnSpc>
              <a:spcBef>
                <a:spcPts val="200"/>
              </a:spcBef>
              <a:spcAft>
                <a:spcPts val="0"/>
              </a:spcAft>
              <a:buClr>
                <a:schemeClr val="dk1"/>
              </a:buClr>
              <a:buSzPts val="1200"/>
              <a:buChar char="»"/>
              <a:defRPr sz="1200"/>
            </a:lvl5pPr>
            <a:lvl6pPr indent="-304800" lvl="5" marL="2743200" rtl="0" algn="l">
              <a:lnSpc>
                <a:spcPct val="100000"/>
              </a:lnSpc>
              <a:spcBef>
                <a:spcPts val="200"/>
              </a:spcBef>
              <a:spcAft>
                <a:spcPts val="0"/>
              </a:spcAft>
              <a:buClr>
                <a:schemeClr val="dk1"/>
              </a:buClr>
              <a:buSzPts val="1200"/>
              <a:buChar char="•"/>
              <a:defRPr sz="1200"/>
            </a:lvl6pPr>
            <a:lvl7pPr indent="-304800" lvl="6" marL="3200400" rtl="0" algn="l">
              <a:lnSpc>
                <a:spcPct val="100000"/>
              </a:lnSpc>
              <a:spcBef>
                <a:spcPts val="200"/>
              </a:spcBef>
              <a:spcAft>
                <a:spcPts val="0"/>
              </a:spcAft>
              <a:buClr>
                <a:schemeClr val="dk1"/>
              </a:buClr>
              <a:buSzPts val="1200"/>
              <a:buChar char="•"/>
              <a:defRPr sz="1200"/>
            </a:lvl7pPr>
            <a:lvl8pPr indent="-304800" lvl="7" marL="3657600" rtl="0" algn="l">
              <a:lnSpc>
                <a:spcPct val="100000"/>
              </a:lnSpc>
              <a:spcBef>
                <a:spcPts val="200"/>
              </a:spcBef>
              <a:spcAft>
                <a:spcPts val="0"/>
              </a:spcAft>
              <a:buClr>
                <a:schemeClr val="dk1"/>
              </a:buClr>
              <a:buSzPts val="1200"/>
              <a:buChar char="•"/>
              <a:defRPr sz="1200"/>
            </a:lvl8pPr>
            <a:lvl9pPr indent="-304800" lvl="8" marL="4114800" rtl="0" algn="l">
              <a:lnSpc>
                <a:spcPct val="100000"/>
              </a:lnSpc>
              <a:spcBef>
                <a:spcPts val="200"/>
              </a:spcBef>
              <a:spcAft>
                <a:spcPts val="0"/>
              </a:spcAft>
              <a:buClr>
                <a:schemeClr val="dk1"/>
              </a:buClr>
              <a:buSzPts val="1200"/>
              <a:buChar char="•"/>
              <a:defRPr sz="1200"/>
            </a:lvl9pPr>
          </a:lstStyle>
          <a:p/>
        </p:txBody>
      </p:sp>
      <p:sp>
        <p:nvSpPr>
          <p:cNvPr id="1364" name="Google Shape;1364;g243bfad28e7_0_2058"/>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65" name="Google Shape;1365;g243bfad28e7_0_2058"/>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1366" name="Google Shape;1366;g243bfad28e7_0_2058"/>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67" name="Shape 1367"/>
        <p:cNvGrpSpPr/>
        <p:nvPr/>
      </p:nvGrpSpPr>
      <p:grpSpPr>
        <a:xfrm>
          <a:off x="0" y="0"/>
          <a:ext cx="0" cy="0"/>
          <a:chOff x="0" y="0"/>
          <a:chExt cx="0" cy="0"/>
        </a:xfrm>
      </p:grpSpPr>
      <p:sp>
        <p:nvSpPr>
          <p:cNvPr id="1368" name="Google Shape;1368;g243bfad28e7_0_2067"/>
          <p:cNvSpPr txBox="1"/>
          <p:nvPr>
            <p:ph type="title"/>
          </p:nvPr>
        </p:nvSpPr>
        <p:spPr>
          <a:xfrm>
            <a:off x="457204" y="204790"/>
            <a:ext cx="3008400" cy="871800"/>
          </a:xfrm>
          <a:prstGeom prst="rect">
            <a:avLst/>
          </a:prstGeom>
          <a:noFill/>
          <a:ln>
            <a:noFill/>
          </a:ln>
        </p:spPr>
        <p:txBody>
          <a:bodyPr anchorCtr="0" anchor="b" bIns="34275" lIns="68575" spcFirstLastPara="1" rIns="68575" wrap="square" tIns="34275">
            <a:noAutofit/>
          </a:bodyPr>
          <a:lstStyle>
            <a:lvl1pPr lvl="0" rtl="0" algn="l">
              <a:lnSpc>
                <a:spcPct val="100000"/>
              </a:lnSpc>
              <a:spcBef>
                <a:spcPts val="0"/>
              </a:spcBef>
              <a:spcAft>
                <a:spcPts val="0"/>
              </a:spcAft>
              <a:buSzPts val="1100"/>
              <a:buNone/>
              <a:defRPr b="1" sz="1800"/>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
        <p:nvSpPr>
          <p:cNvPr id="1369" name="Google Shape;1369;g243bfad28e7_0_2067"/>
          <p:cNvSpPr txBox="1"/>
          <p:nvPr>
            <p:ph idx="1" type="body"/>
          </p:nvPr>
        </p:nvSpPr>
        <p:spPr>
          <a:xfrm>
            <a:off x="3575050" y="204793"/>
            <a:ext cx="5111700" cy="4389900"/>
          </a:xfrm>
          <a:prstGeom prst="rect">
            <a:avLst/>
          </a:prstGeom>
          <a:noFill/>
          <a:ln>
            <a:noFill/>
          </a:ln>
        </p:spPr>
        <p:txBody>
          <a:bodyPr anchorCtr="0" anchor="t" bIns="34275" lIns="68575" spcFirstLastPara="1" rIns="68575" wrap="square" tIns="34275">
            <a:noAutofit/>
          </a:bodyPr>
          <a:lstStyle>
            <a:lvl1pPr indent="-342900" lvl="0" marL="457200" rtl="0" algn="l">
              <a:lnSpc>
                <a:spcPct val="100000"/>
              </a:lnSpc>
              <a:spcBef>
                <a:spcPts val="400"/>
              </a:spcBef>
              <a:spcAft>
                <a:spcPts val="0"/>
              </a:spcAft>
              <a:buClr>
                <a:schemeClr val="dk1"/>
              </a:buClr>
              <a:buSzPts val="1800"/>
              <a:buChar char="•"/>
              <a:defRPr sz="1800"/>
            </a:lvl1pPr>
            <a:lvl2pPr indent="-323850" lvl="1" marL="914400" rtl="0" algn="l">
              <a:lnSpc>
                <a:spcPct val="100000"/>
              </a:lnSpc>
              <a:spcBef>
                <a:spcPts val="300"/>
              </a:spcBef>
              <a:spcAft>
                <a:spcPts val="0"/>
              </a:spcAft>
              <a:buClr>
                <a:schemeClr val="dk1"/>
              </a:buClr>
              <a:buSzPts val="1500"/>
              <a:buChar char="–"/>
              <a:defRPr sz="1500"/>
            </a:lvl2pPr>
            <a:lvl3pPr indent="-317500" lvl="2" marL="1371600" rtl="0" algn="l">
              <a:lnSpc>
                <a:spcPct val="100000"/>
              </a:lnSpc>
              <a:spcBef>
                <a:spcPts val="300"/>
              </a:spcBef>
              <a:spcAft>
                <a:spcPts val="0"/>
              </a:spcAft>
              <a:buClr>
                <a:schemeClr val="dk1"/>
              </a:buClr>
              <a:buSzPts val="1400"/>
              <a:buChar char="•"/>
              <a:defRPr sz="1400"/>
            </a:lvl3pPr>
            <a:lvl4pPr indent="-304800" lvl="3" marL="1828800" rtl="0" algn="l">
              <a:lnSpc>
                <a:spcPct val="100000"/>
              </a:lnSpc>
              <a:spcBef>
                <a:spcPts val="200"/>
              </a:spcBef>
              <a:spcAft>
                <a:spcPts val="0"/>
              </a:spcAft>
              <a:buClr>
                <a:schemeClr val="dk1"/>
              </a:buClr>
              <a:buSzPts val="1200"/>
              <a:buChar char="–"/>
              <a:defRPr sz="1200"/>
            </a:lvl4pPr>
            <a:lvl5pPr indent="-304800" lvl="4" marL="2286000" rtl="0" algn="l">
              <a:lnSpc>
                <a:spcPct val="100000"/>
              </a:lnSpc>
              <a:spcBef>
                <a:spcPts val="200"/>
              </a:spcBef>
              <a:spcAft>
                <a:spcPts val="0"/>
              </a:spcAft>
              <a:buClr>
                <a:schemeClr val="dk1"/>
              </a:buClr>
              <a:buSzPts val="1200"/>
              <a:buChar char="»"/>
              <a:defRPr sz="1200"/>
            </a:lvl5pPr>
            <a:lvl6pPr indent="-323850" lvl="5" marL="2743200" rtl="0" algn="l">
              <a:lnSpc>
                <a:spcPct val="100000"/>
              </a:lnSpc>
              <a:spcBef>
                <a:spcPts val="300"/>
              </a:spcBef>
              <a:spcAft>
                <a:spcPts val="0"/>
              </a:spcAft>
              <a:buClr>
                <a:schemeClr val="dk1"/>
              </a:buClr>
              <a:buSzPts val="1500"/>
              <a:buChar char="•"/>
              <a:defRPr sz="1500"/>
            </a:lvl6pPr>
            <a:lvl7pPr indent="-323850" lvl="6" marL="3200400" rtl="0" algn="l">
              <a:lnSpc>
                <a:spcPct val="100000"/>
              </a:lnSpc>
              <a:spcBef>
                <a:spcPts val="300"/>
              </a:spcBef>
              <a:spcAft>
                <a:spcPts val="0"/>
              </a:spcAft>
              <a:buClr>
                <a:schemeClr val="dk1"/>
              </a:buClr>
              <a:buSzPts val="1500"/>
              <a:buChar char="•"/>
              <a:defRPr sz="1500"/>
            </a:lvl7pPr>
            <a:lvl8pPr indent="-323850" lvl="7" marL="3657600" rtl="0" algn="l">
              <a:lnSpc>
                <a:spcPct val="100000"/>
              </a:lnSpc>
              <a:spcBef>
                <a:spcPts val="300"/>
              </a:spcBef>
              <a:spcAft>
                <a:spcPts val="0"/>
              </a:spcAft>
              <a:buClr>
                <a:schemeClr val="dk1"/>
              </a:buClr>
              <a:buSzPts val="1500"/>
              <a:buChar char="•"/>
              <a:defRPr sz="1500"/>
            </a:lvl8pPr>
            <a:lvl9pPr indent="-323850" lvl="8" marL="4114800" rtl="0" algn="l">
              <a:lnSpc>
                <a:spcPct val="100000"/>
              </a:lnSpc>
              <a:spcBef>
                <a:spcPts val="300"/>
              </a:spcBef>
              <a:spcAft>
                <a:spcPts val="0"/>
              </a:spcAft>
              <a:buClr>
                <a:schemeClr val="dk1"/>
              </a:buClr>
              <a:buSzPts val="1500"/>
              <a:buChar char="•"/>
              <a:defRPr sz="1500"/>
            </a:lvl9pPr>
          </a:lstStyle>
          <a:p/>
        </p:txBody>
      </p:sp>
      <p:sp>
        <p:nvSpPr>
          <p:cNvPr id="1370" name="Google Shape;1370;g243bfad28e7_0_2067"/>
          <p:cNvSpPr txBox="1"/>
          <p:nvPr>
            <p:ph idx="2" type="body"/>
          </p:nvPr>
        </p:nvSpPr>
        <p:spPr>
          <a:xfrm>
            <a:off x="457204" y="1076328"/>
            <a:ext cx="3008400" cy="35184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200"/>
              </a:spcBef>
              <a:spcAft>
                <a:spcPts val="0"/>
              </a:spcAft>
              <a:buClr>
                <a:schemeClr val="dk1"/>
              </a:buClr>
              <a:buSzPts val="1100"/>
              <a:buNone/>
              <a:defRPr sz="1100"/>
            </a:lvl1pPr>
            <a:lvl2pPr indent="-228600" lvl="1" marL="914400" rtl="0" algn="l">
              <a:lnSpc>
                <a:spcPct val="100000"/>
              </a:lnSpc>
              <a:spcBef>
                <a:spcPts val="200"/>
              </a:spcBef>
              <a:spcAft>
                <a:spcPts val="0"/>
              </a:spcAft>
              <a:buClr>
                <a:schemeClr val="dk1"/>
              </a:buClr>
              <a:buSzPts val="900"/>
              <a:buNone/>
              <a:defRPr sz="900"/>
            </a:lvl2pPr>
            <a:lvl3pPr indent="-228600" lvl="2" marL="1371600" rtl="0" algn="l">
              <a:lnSpc>
                <a:spcPct val="100000"/>
              </a:lnSpc>
              <a:spcBef>
                <a:spcPts val="200"/>
              </a:spcBef>
              <a:spcAft>
                <a:spcPts val="0"/>
              </a:spcAft>
              <a:buClr>
                <a:schemeClr val="dk1"/>
              </a:buClr>
              <a:buSzPts val="800"/>
              <a:buNone/>
              <a:defRPr sz="800"/>
            </a:lvl3pPr>
            <a:lvl4pPr indent="-228600" lvl="3" marL="1828800" rtl="0" algn="l">
              <a:lnSpc>
                <a:spcPct val="100000"/>
              </a:lnSpc>
              <a:spcBef>
                <a:spcPts val="100"/>
              </a:spcBef>
              <a:spcAft>
                <a:spcPts val="0"/>
              </a:spcAft>
              <a:buClr>
                <a:schemeClr val="dk1"/>
              </a:buClr>
              <a:buSzPts val="700"/>
              <a:buNone/>
              <a:defRPr sz="700"/>
            </a:lvl4pPr>
            <a:lvl5pPr indent="-228600" lvl="4" marL="2286000" rtl="0" algn="l">
              <a:lnSpc>
                <a:spcPct val="100000"/>
              </a:lnSpc>
              <a:spcBef>
                <a:spcPts val="100"/>
              </a:spcBef>
              <a:spcAft>
                <a:spcPts val="0"/>
              </a:spcAft>
              <a:buClr>
                <a:schemeClr val="dk1"/>
              </a:buClr>
              <a:buSzPts val="700"/>
              <a:buNone/>
              <a:defRPr sz="700"/>
            </a:lvl5pPr>
            <a:lvl6pPr indent="-228600" lvl="5" marL="2743200" rtl="0" algn="l">
              <a:lnSpc>
                <a:spcPct val="100000"/>
              </a:lnSpc>
              <a:spcBef>
                <a:spcPts val="100"/>
              </a:spcBef>
              <a:spcAft>
                <a:spcPts val="0"/>
              </a:spcAft>
              <a:buClr>
                <a:schemeClr val="dk1"/>
              </a:buClr>
              <a:buSzPts val="700"/>
              <a:buNone/>
              <a:defRPr sz="700"/>
            </a:lvl6pPr>
            <a:lvl7pPr indent="-228600" lvl="6" marL="3200400" rtl="0" algn="l">
              <a:lnSpc>
                <a:spcPct val="100000"/>
              </a:lnSpc>
              <a:spcBef>
                <a:spcPts val="100"/>
              </a:spcBef>
              <a:spcAft>
                <a:spcPts val="0"/>
              </a:spcAft>
              <a:buClr>
                <a:schemeClr val="dk1"/>
              </a:buClr>
              <a:buSzPts val="700"/>
              <a:buNone/>
              <a:defRPr sz="700"/>
            </a:lvl7pPr>
            <a:lvl8pPr indent="-228600" lvl="7" marL="3657600" rtl="0" algn="l">
              <a:lnSpc>
                <a:spcPct val="100000"/>
              </a:lnSpc>
              <a:spcBef>
                <a:spcPts val="100"/>
              </a:spcBef>
              <a:spcAft>
                <a:spcPts val="0"/>
              </a:spcAft>
              <a:buClr>
                <a:schemeClr val="dk1"/>
              </a:buClr>
              <a:buSzPts val="700"/>
              <a:buNone/>
              <a:defRPr sz="700"/>
            </a:lvl8pPr>
            <a:lvl9pPr indent="-228600" lvl="8" marL="4114800" rtl="0" algn="l">
              <a:lnSpc>
                <a:spcPct val="100000"/>
              </a:lnSpc>
              <a:spcBef>
                <a:spcPts val="100"/>
              </a:spcBef>
              <a:spcAft>
                <a:spcPts val="0"/>
              </a:spcAft>
              <a:buClr>
                <a:schemeClr val="dk1"/>
              </a:buClr>
              <a:buSzPts val="700"/>
              <a:buNone/>
              <a:defRPr sz="700"/>
            </a:lvl9pPr>
          </a:lstStyle>
          <a:p/>
        </p:txBody>
      </p:sp>
      <p:sp>
        <p:nvSpPr>
          <p:cNvPr id="1371" name="Google Shape;1371;g243bfad28e7_0_2067"/>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72" name="Google Shape;1372;g243bfad28e7_0_2067"/>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1373" name="Google Shape;1373;g243bfad28e7_0_2067"/>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74" name="Shape 1374"/>
        <p:cNvGrpSpPr/>
        <p:nvPr/>
      </p:nvGrpSpPr>
      <p:grpSpPr>
        <a:xfrm>
          <a:off x="0" y="0"/>
          <a:ext cx="0" cy="0"/>
          <a:chOff x="0" y="0"/>
          <a:chExt cx="0" cy="0"/>
        </a:xfrm>
      </p:grpSpPr>
      <p:sp>
        <p:nvSpPr>
          <p:cNvPr id="1375" name="Google Shape;1375;g243bfad28e7_0_2074"/>
          <p:cNvSpPr txBox="1"/>
          <p:nvPr>
            <p:ph type="title"/>
          </p:nvPr>
        </p:nvSpPr>
        <p:spPr>
          <a:xfrm>
            <a:off x="1792288" y="3600453"/>
            <a:ext cx="5486400" cy="425100"/>
          </a:xfrm>
          <a:prstGeom prst="rect">
            <a:avLst/>
          </a:prstGeom>
          <a:noFill/>
          <a:ln>
            <a:noFill/>
          </a:ln>
        </p:spPr>
        <p:txBody>
          <a:bodyPr anchorCtr="0" anchor="b" bIns="34275" lIns="68575" spcFirstLastPara="1" rIns="68575" wrap="square" tIns="34275">
            <a:noAutofit/>
          </a:bodyPr>
          <a:lstStyle>
            <a:lvl1pPr lvl="0" rtl="0" algn="l">
              <a:lnSpc>
                <a:spcPct val="100000"/>
              </a:lnSpc>
              <a:spcBef>
                <a:spcPts val="0"/>
              </a:spcBef>
              <a:spcAft>
                <a:spcPts val="0"/>
              </a:spcAft>
              <a:buSzPts val="1100"/>
              <a:buNone/>
              <a:defRPr b="1" sz="1500"/>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
        <p:nvSpPr>
          <p:cNvPr id="1376" name="Google Shape;1376;g243bfad28e7_0_2074"/>
          <p:cNvSpPr/>
          <p:nvPr>
            <p:ph idx="2" type="pic"/>
          </p:nvPr>
        </p:nvSpPr>
        <p:spPr>
          <a:xfrm>
            <a:off x="1792288" y="459581"/>
            <a:ext cx="5486400" cy="3086100"/>
          </a:xfrm>
          <a:prstGeom prst="rect">
            <a:avLst/>
          </a:prstGeom>
          <a:noFill/>
          <a:ln>
            <a:noFill/>
          </a:ln>
        </p:spPr>
      </p:sp>
      <p:sp>
        <p:nvSpPr>
          <p:cNvPr id="1377" name="Google Shape;1377;g243bfad28e7_0_2074"/>
          <p:cNvSpPr txBox="1"/>
          <p:nvPr>
            <p:ph idx="1" type="body"/>
          </p:nvPr>
        </p:nvSpPr>
        <p:spPr>
          <a:xfrm>
            <a:off x="1792288" y="4025507"/>
            <a:ext cx="5486400" cy="6036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200"/>
              </a:spcBef>
              <a:spcAft>
                <a:spcPts val="0"/>
              </a:spcAft>
              <a:buClr>
                <a:schemeClr val="dk1"/>
              </a:buClr>
              <a:buSzPts val="1100"/>
              <a:buNone/>
              <a:defRPr sz="1100"/>
            </a:lvl1pPr>
            <a:lvl2pPr indent="-228600" lvl="1" marL="914400" rtl="0" algn="l">
              <a:lnSpc>
                <a:spcPct val="100000"/>
              </a:lnSpc>
              <a:spcBef>
                <a:spcPts val="200"/>
              </a:spcBef>
              <a:spcAft>
                <a:spcPts val="0"/>
              </a:spcAft>
              <a:buClr>
                <a:schemeClr val="dk1"/>
              </a:buClr>
              <a:buSzPts val="900"/>
              <a:buNone/>
              <a:defRPr sz="900"/>
            </a:lvl2pPr>
            <a:lvl3pPr indent="-228600" lvl="2" marL="1371600" rtl="0" algn="l">
              <a:lnSpc>
                <a:spcPct val="100000"/>
              </a:lnSpc>
              <a:spcBef>
                <a:spcPts val="200"/>
              </a:spcBef>
              <a:spcAft>
                <a:spcPts val="0"/>
              </a:spcAft>
              <a:buClr>
                <a:schemeClr val="dk1"/>
              </a:buClr>
              <a:buSzPts val="800"/>
              <a:buNone/>
              <a:defRPr sz="800"/>
            </a:lvl3pPr>
            <a:lvl4pPr indent="-228600" lvl="3" marL="1828800" rtl="0" algn="l">
              <a:lnSpc>
                <a:spcPct val="100000"/>
              </a:lnSpc>
              <a:spcBef>
                <a:spcPts val="100"/>
              </a:spcBef>
              <a:spcAft>
                <a:spcPts val="0"/>
              </a:spcAft>
              <a:buClr>
                <a:schemeClr val="dk1"/>
              </a:buClr>
              <a:buSzPts val="700"/>
              <a:buNone/>
              <a:defRPr sz="700"/>
            </a:lvl4pPr>
            <a:lvl5pPr indent="-228600" lvl="4" marL="2286000" rtl="0" algn="l">
              <a:lnSpc>
                <a:spcPct val="100000"/>
              </a:lnSpc>
              <a:spcBef>
                <a:spcPts val="100"/>
              </a:spcBef>
              <a:spcAft>
                <a:spcPts val="0"/>
              </a:spcAft>
              <a:buClr>
                <a:schemeClr val="dk1"/>
              </a:buClr>
              <a:buSzPts val="700"/>
              <a:buNone/>
              <a:defRPr sz="700"/>
            </a:lvl5pPr>
            <a:lvl6pPr indent="-228600" lvl="5" marL="2743200" rtl="0" algn="l">
              <a:lnSpc>
                <a:spcPct val="100000"/>
              </a:lnSpc>
              <a:spcBef>
                <a:spcPts val="100"/>
              </a:spcBef>
              <a:spcAft>
                <a:spcPts val="0"/>
              </a:spcAft>
              <a:buClr>
                <a:schemeClr val="dk1"/>
              </a:buClr>
              <a:buSzPts val="700"/>
              <a:buNone/>
              <a:defRPr sz="700"/>
            </a:lvl6pPr>
            <a:lvl7pPr indent="-228600" lvl="6" marL="3200400" rtl="0" algn="l">
              <a:lnSpc>
                <a:spcPct val="100000"/>
              </a:lnSpc>
              <a:spcBef>
                <a:spcPts val="100"/>
              </a:spcBef>
              <a:spcAft>
                <a:spcPts val="0"/>
              </a:spcAft>
              <a:buClr>
                <a:schemeClr val="dk1"/>
              </a:buClr>
              <a:buSzPts val="700"/>
              <a:buNone/>
              <a:defRPr sz="700"/>
            </a:lvl7pPr>
            <a:lvl8pPr indent="-228600" lvl="7" marL="3657600" rtl="0" algn="l">
              <a:lnSpc>
                <a:spcPct val="100000"/>
              </a:lnSpc>
              <a:spcBef>
                <a:spcPts val="100"/>
              </a:spcBef>
              <a:spcAft>
                <a:spcPts val="0"/>
              </a:spcAft>
              <a:buClr>
                <a:schemeClr val="dk1"/>
              </a:buClr>
              <a:buSzPts val="700"/>
              <a:buNone/>
              <a:defRPr sz="700"/>
            </a:lvl8pPr>
            <a:lvl9pPr indent="-228600" lvl="8" marL="4114800" rtl="0" algn="l">
              <a:lnSpc>
                <a:spcPct val="100000"/>
              </a:lnSpc>
              <a:spcBef>
                <a:spcPts val="100"/>
              </a:spcBef>
              <a:spcAft>
                <a:spcPts val="0"/>
              </a:spcAft>
              <a:buClr>
                <a:schemeClr val="dk1"/>
              </a:buClr>
              <a:buSzPts val="700"/>
              <a:buNone/>
              <a:defRPr sz="700"/>
            </a:lvl9pPr>
          </a:lstStyle>
          <a:p/>
        </p:txBody>
      </p:sp>
      <p:sp>
        <p:nvSpPr>
          <p:cNvPr id="1378" name="Google Shape;1378;g243bfad28e7_0_2074"/>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pic>
        <p:nvPicPr>
          <p:cNvPr id="1379" name="Google Shape;1379;g243bfad28e7_0_2074"/>
          <p:cNvPicPr preferRelativeResize="0"/>
          <p:nvPr/>
        </p:nvPicPr>
        <p:blipFill rotWithShape="1">
          <a:blip r:embed="rId2">
            <a:alphaModFix/>
          </a:blip>
          <a:srcRect b="0" l="0" r="0" t="0"/>
          <a:stretch/>
        </p:blipFill>
        <p:spPr>
          <a:xfrm>
            <a:off x="7866995" y="4610139"/>
            <a:ext cx="1108841" cy="402311"/>
          </a:xfrm>
          <a:prstGeom prst="rect">
            <a:avLst/>
          </a:prstGeom>
          <a:noFill/>
          <a:ln>
            <a:noFill/>
          </a:ln>
        </p:spPr>
      </p:pic>
      <p:sp>
        <p:nvSpPr>
          <p:cNvPr id="1380" name="Google Shape;1380;g243bfad28e7_0_2074"/>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381" name="Shape 1381"/>
        <p:cNvGrpSpPr/>
        <p:nvPr/>
      </p:nvGrpSpPr>
      <p:grpSpPr>
        <a:xfrm>
          <a:off x="0" y="0"/>
          <a:ext cx="0" cy="0"/>
          <a:chOff x="0" y="0"/>
          <a:chExt cx="0" cy="0"/>
        </a:xfrm>
      </p:grpSpPr>
      <p:sp>
        <p:nvSpPr>
          <p:cNvPr id="1382" name="Google Shape;1382;g243bfad28e7_0_2081"/>
          <p:cNvSpPr txBox="1"/>
          <p:nvPr>
            <p:ph type="title"/>
          </p:nvPr>
        </p:nvSpPr>
        <p:spPr>
          <a:xfrm>
            <a:off x="457200" y="205979"/>
            <a:ext cx="8229600" cy="3942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
        <p:nvSpPr>
          <p:cNvPr id="1383" name="Google Shape;1383;g243bfad28e7_0_2081"/>
          <p:cNvSpPr txBox="1"/>
          <p:nvPr>
            <p:ph idx="1" type="body"/>
          </p:nvPr>
        </p:nvSpPr>
        <p:spPr>
          <a:xfrm rot="5400000">
            <a:off x="2614650" y="-1477364"/>
            <a:ext cx="3914700" cy="8229600"/>
          </a:xfrm>
          <a:prstGeom prst="rect">
            <a:avLst/>
          </a:prstGeom>
          <a:noFill/>
          <a:ln>
            <a:noFill/>
          </a:ln>
        </p:spPr>
        <p:txBody>
          <a:bodyPr anchorCtr="0" anchor="t" bIns="34275" lIns="68575" spcFirstLastPara="1" rIns="68575" wrap="square" tIns="34275">
            <a:noAutofit/>
          </a:bodyPr>
          <a:lstStyle>
            <a:lvl1pPr indent="-317500" lvl="0" marL="457200" rtl="0" algn="l">
              <a:lnSpc>
                <a:spcPct val="100000"/>
              </a:lnSpc>
              <a:spcBef>
                <a:spcPts val="300"/>
              </a:spcBef>
              <a:spcAft>
                <a:spcPts val="0"/>
              </a:spcAft>
              <a:buClr>
                <a:schemeClr val="dk1"/>
              </a:buClr>
              <a:buSzPts val="1400"/>
              <a:buChar char="•"/>
              <a:defRPr/>
            </a:lvl1pPr>
            <a:lvl2pPr indent="-317500" lvl="1" marL="914400" rtl="0" algn="l">
              <a:lnSpc>
                <a:spcPct val="100000"/>
              </a:lnSpc>
              <a:spcBef>
                <a:spcPts val="300"/>
              </a:spcBef>
              <a:spcAft>
                <a:spcPts val="0"/>
              </a:spcAft>
              <a:buClr>
                <a:schemeClr val="dk1"/>
              </a:buClr>
              <a:buSzPts val="1400"/>
              <a:buChar char="–"/>
              <a:defRPr/>
            </a:lvl2pPr>
            <a:lvl3pPr indent="-317500" lvl="2" marL="1371600" rtl="0" algn="l">
              <a:lnSpc>
                <a:spcPct val="100000"/>
              </a:lnSpc>
              <a:spcBef>
                <a:spcPts val="300"/>
              </a:spcBef>
              <a:spcAft>
                <a:spcPts val="0"/>
              </a:spcAft>
              <a:buClr>
                <a:schemeClr val="dk1"/>
              </a:buClr>
              <a:buSzPts val="1400"/>
              <a:buChar char="•"/>
              <a:defRPr/>
            </a:lvl3pPr>
            <a:lvl4pPr indent="-317500" lvl="3" marL="1828800" rtl="0" algn="l">
              <a:lnSpc>
                <a:spcPct val="100000"/>
              </a:lnSpc>
              <a:spcBef>
                <a:spcPts val="300"/>
              </a:spcBef>
              <a:spcAft>
                <a:spcPts val="0"/>
              </a:spcAft>
              <a:buClr>
                <a:schemeClr val="dk1"/>
              </a:buClr>
              <a:buSzPts val="1400"/>
              <a:buChar char="–"/>
              <a:defRPr/>
            </a:lvl4pPr>
            <a:lvl5pPr indent="-317500" lvl="4" marL="2286000" rtl="0" algn="l">
              <a:lnSpc>
                <a:spcPct val="100000"/>
              </a:lnSpc>
              <a:spcBef>
                <a:spcPts val="300"/>
              </a:spcBef>
              <a:spcAft>
                <a:spcPts val="0"/>
              </a:spcAft>
              <a:buClr>
                <a:schemeClr val="dk1"/>
              </a:buClr>
              <a:buSzPts val="1400"/>
              <a:buChar char="»"/>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sp>
        <p:nvSpPr>
          <p:cNvPr id="1384" name="Google Shape;1384;g243bfad28e7_0_2081"/>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85" name="Google Shape;1385;g243bfad28e7_0_2081"/>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1386" name="Google Shape;1386;g243bfad28e7_0_2081"/>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1">
  <p:cSld name="4_Taam slide layout_1">
    <p:spTree>
      <p:nvGrpSpPr>
        <p:cNvPr id="21" name="Shape 21"/>
        <p:cNvGrpSpPr/>
        <p:nvPr/>
      </p:nvGrpSpPr>
      <p:grpSpPr>
        <a:xfrm>
          <a:off x="0" y="0"/>
          <a:ext cx="0" cy="0"/>
          <a:chOff x="0" y="0"/>
          <a:chExt cx="0" cy="0"/>
        </a:xfrm>
      </p:grpSpPr>
      <p:sp>
        <p:nvSpPr>
          <p:cNvPr id="22" name="Google Shape;22;p99"/>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99"/>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24" name="Google Shape;24;p99"/>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7_Contents slide layout">
    <p:bg>
      <p:bgPr>
        <a:solidFill>
          <a:srgbClr val="1AC5D8"/>
        </a:solidFill>
      </p:bgPr>
    </p:bg>
    <p:spTree>
      <p:nvGrpSpPr>
        <p:cNvPr id="164" name="Shape 164"/>
        <p:cNvGrpSpPr/>
        <p:nvPr/>
      </p:nvGrpSpPr>
      <p:grpSpPr>
        <a:xfrm>
          <a:off x="0" y="0"/>
          <a:ext cx="0" cy="0"/>
          <a:chOff x="0" y="0"/>
          <a:chExt cx="0" cy="0"/>
        </a:xfrm>
      </p:grpSpPr>
      <p:sp>
        <p:nvSpPr>
          <p:cNvPr id="165" name="Google Shape;165;p238"/>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66" name="Google Shape;166;p238"/>
          <p:cNvSpPr/>
          <p:nvPr/>
        </p:nvSpPr>
        <p:spPr>
          <a:xfrm>
            <a:off x="2308392" y="1021425"/>
            <a:ext cx="4475400" cy="2725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67" name="Google Shape;167;p238"/>
          <p:cNvSpPr/>
          <p:nvPr/>
        </p:nvSpPr>
        <p:spPr>
          <a:xfrm>
            <a:off x="3472875" y="785700"/>
            <a:ext cx="2146500" cy="498300"/>
          </a:xfrm>
          <a:prstGeom prst="rect">
            <a:avLst/>
          </a:prstGeom>
          <a:solidFill>
            <a:srgbClr val="253646"/>
          </a:solidFill>
          <a:ln cap="flat" cmpd="sng" w="9525">
            <a:solidFill>
              <a:srgbClr val="253646"/>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chemeClr val="lt1"/>
              </a:solidFill>
              <a:latin typeface="Calibri"/>
              <a:ea typeface="Calibri"/>
              <a:cs typeface="Calibri"/>
              <a:sym typeface="Calibri"/>
            </a:endParaRPr>
          </a:p>
        </p:txBody>
      </p:sp>
      <p:grpSp>
        <p:nvGrpSpPr>
          <p:cNvPr id="168" name="Google Shape;168;p238"/>
          <p:cNvGrpSpPr/>
          <p:nvPr/>
        </p:nvGrpSpPr>
        <p:grpSpPr>
          <a:xfrm>
            <a:off x="-10125" y="4505625"/>
            <a:ext cx="9164250" cy="498150"/>
            <a:chOff x="-13500" y="6236050"/>
            <a:chExt cx="12219000" cy="664200"/>
          </a:xfrm>
        </p:grpSpPr>
        <p:sp>
          <p:nvSpPr>
            <p:cNvPr id="169" name="Google Shape;169;p238"/>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70" name="Google Shape;170;p238"/>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71" name="Google Shape;171;p238"/>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1387" name="Shape 1387"/>
        <p:cNvGrpSpPr/>
        <p:nvPr/>
      </p:nvGrpSpPr>
      <p:grpSpPr>
        <a:xfrm>
          <a:off x="0" y="0"/>
          <a:ext cx="0" cy="0"/>
          <a:chOff x="0" y="0"/>
          <a:chExt cx="0" cy="0"/>
        </a:xfrm>
      </p:grpSpPr>
      <p:sp>
        <p:nvSpPr>
          <p:cNvPr id="1388" name="Google Shape;1388;g243bfad28e7_0_2087"/>
          <p:cNvSpPr txBox="1"/>
          <p:nvPr>
            <p:ph type="title"/>
          </p:nvPr>
        </p:nvSpPr>
        <p:spPr>
          <a:xfrm rot="5400000">
            <a:off x="5463750" y="1371632"/>
            <a:ext cx="4388700" cy="20574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
        <p:nvSpPr>
          <p:cNvPr id="1389" name="Google Shape;1389;g243bfad28e7_0_2087"/>
          <p:cNvSpPr txBox="1"/>
          <p:nvPr>
            <p:ph idx="1" type="body"/>
          </p:nvPr>
        </p:nvSpPr>
        <p:spPr>
          <a:xfrm rot="5400000">
            <a:off x="1272750" y="-609568"/>
            <a:ext cx="4388700" cy="6019800"/>
          </a:xfrm>
          <a:prstGeom prst="rect">
            <a:avLst/>
          </a:prstGeom>
          <a:noFill/>
          <a:ln>
            <a:noFill/>
          </a:ln>
        </p:spPr>
        <p:txBody>
          <a:bodyPr anchorCtr="0" anchor="t" bIns="34275" lIns="68575" spcFirstLastPara="1" rIns="68575" wrap="square" tIns="34275">
            <a:noAutofit/>
          </a:bodyPr>
          <a:lstStyle>
            <a:lvl1pPr indent="-317500" lvl="0" marL="457200" rtl="0" algn="l">
              <a:lnSpc>
                <a:spcPct val="100000"/>
              </a:lnSpc>
              <a:spcBef>
                <a:spcPts val="300"/>
              </a:spcBef>
              <a:spcAft>
                <a:spcPts val="0"/>
              </a:spcAft>
              <a:buClr>
                <a:schemeClr val="dk1"/>
              </a:buClr>
              <a:buSzPts val="1400"/>
              <a:buChar char="•"/>
              <a:defRPr/>
            </a:lvl1pPr>
            <a:lvl2pPr indent="-317500" lvl="1" marL="914400" rtl="0" algn="l">
              <a:lnSpc>
                <a:spcPct val="100000"/>
              </a:lnSpc>
              <a:spcBef>
                <a:spcPts val="300"/>
              </a:spcBef>
              <a:spcAft>
                <a:spcPts val="0"/>
              </a:spcAft>
              <a:buClr>
                <a:schemeClr val="dk1"/>
              </a:buClr>
              <a:buSzPts val="1400"/>
              <a:buChar char="–"/>
              <a:defRPr/>
            </a:lvl2pPr>
            <a:lvl3pPr indent="-317500" lvl="2" marL="1371600" rtl="0" algn="l">
              <a:lnSpc>
                <a:spcPct val="100000"/>
              </a:lnSpc>
              <a:spcBef>
                <a:spcPts val="300"/>
              </a:spcBef>
              <a:spcAft>
                <a:spcPts val="0"/>
              </a:spcAft>
              <a:buClr>
                <a:schemeClr val="dk1"/>
              </a:buClr>
              <a:buSzPts val="1400"/>
              <a:buChar char="•"/>
              <a:defRPr/>
            </a:lvl3pPr>
            <a:lvl4pPr indent="-317500" lvl="3" marL="1828800" rtl="0" algn="l">
              <a:lnSpc>
                <a:spcPct val="100000"/>
              </a:lnSpc>
              <a:spcBef>
                <a:spcPts val="300"/>
              </a:spcBef>
              <a:spcAft>
                <a:spcPts val="0"/>
              </a:spcAft>
              <a:buClr>
                <a:schemeClr val="dk1"/>
              </a:buClr>
              <a:buSzPts val="1400"/>
              <a:buChar char="–"/>
              <a:defRPr/>
            </a:lvl4pPr>
            <a:lvl5pPr indent="-317500" lvl="4" marL="2286000" rtl="0" algn="l">
              <a:lnSpc>
                <a:spcPct val="100000"/>
              </a:lnSpc>
              <a:spcBef>
                <a:spcPts val="300"/>
              </a:spcBef>
              <a:spcAft>
                <a:spcPts val="0"/>
              </a:spcAft>
              <a:buClr>
                <a:schemeClr val="dk1"/>
              </a:buClr>
              <a:buSzPts val="1400"/>
              <a:buChar char="»"/>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sp>
        <p:nvSpPr>
          <p:cNvPr id="1390" name="Google Shape;1390;g243bfad28e7_0_2087"/>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91" name="Google Shape;1391;g243bfad28e7_0_2087"/>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1392" name="Google Shape;1392;g243bfad28e7_0_2087"/>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type="tx">
  <p:cSld name="TITLE_AND_BODY">
    <p:spTree>
      <p:nvGrpSpPr>
        <p:cNvPr id="1393" name="Shape 1393"/>
        <p:cNvGrpSpPr/>
        <p:nvPr/>
      </p:nvGrpSpPr>
      <p:grpSpPr>
        <a:xfrm>
          <a:off x="0" y="0"/>
          <a:ext cx="0" cy="0"/>
          <a:chOff x="0" y="0"/>
          <a:chExt cx="0" cy="0"/>
        </a:xfrm>
      </p:grpSpPr>
      <p:sp>
        <p:nvSpPr>
          <p:cNvPr id="1394" name="Google Shape;1394;g243bfad28e7_0_2093"/>
          <p:cNvSpPr txBox="1"/>
          <p:nvPr>
            <p:ph type="title"/>
          </p:nvPr>
        </p:nvSpPr>
        <p:spPr>
          <a:xfrm>
            <a:off x="892972" y="863951"/>
            <a:ext cx="7358100" cy="1741200"/>
          </a:xfrm>
          <a:prstGeom prst="rect">
            <a:avLst/>
          </a:prstGeom>
          <a:noFill/>
          <a:ln>
            <a:noFill/>
          </a:ln>
        </p:spPr>
        <p:txBody>
          <a:bodyPr anchorCtr="0" anchor="b"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
        <p:nvSpPr>
          <p:cNvPr id="1395" name="Google Shape;1395;g243bfad28e7_0_2093"/>
          <p:cNvSpPr txBox="1"/>
          <p:nvPr>
            <p:ph idx="1" type="body"/>
          </p:nvPr>
        </p:nvSpPr>
        <p:spPr>
          <a:xfrm>
            <a:off x="892972" y="2652119"/>
            <a:ext cx="7358100" cy="596100"/>
          </a:xfrm>
          <a:prstGeom prst="rect">
            <a:avLst/>
          </a:prstGeom>
          <a:noFill/>
          <a:ln>
            <a:noFill/>
          </a:ln>
        </p:spPr>
        <p:txBody>
          <a:bodyPr anchorCtr="0" anchor="t" bIns="34275" lIns="68575" spcFirstLastPara="1" rIns="68575" wrap="square" tIns="34275">
            <a:noAutofit/>
          </a:bodyPr>
          <a:lstStyle>
            <a:lvl1pPr indent="-228600" lvl="0" marL="457200" rtl="0" algn="ctr">
              <a:lnSpc>
                <a:spcPct val="100000"/>
              </a:lnSpc>
              <a:spcBef>
                <a:spcPts val="0"/>
              </a:spcBef>
              <a:spcAft>
                <a:spcPts val="0"/>
              </a:spcAft>
              <a:buClr>
                <a:schemeClr val="dk1"/>
              </a:buClr>
              <a:buSzPts val="1700"/>
              <a:buNone/>
              <a:defRPr sz="1700"/>
            </a:lvl1pPr>
            <a:lvl2pPr indent="-228600" lvl="1" marL="914400" rtl="0" algn="ctr">
              <a:lnSpc>
                <a:spcPct val="100000"/>
              </a:lnSpc>
              <a:spcBef>
                <a:spcPts val="0"/>
              </a:spcBef>
              <a:spcAft>
                <a:spcPts val="0"/>
              </a:spcAft>
              <a:buClr>
                <a:schemeClr val="dk1"/>
              </a:buClr>
              <a:buSzPts val="1700"/>
              <a:buNone/>
              <a:defRPr sz="1700"/>
            </a:lvl2pPr>
            <a:lvl3pPr indent="-228600" lvl="2" marL="1371600" rtl="0" algn="ctr">
              <a:lnSpc>
                <a:spcPct val="100000"/>
              </a:lnSpc>
              <a:spcBef>
                <a:spcPts val="0"/>
              </a:spcBef>
              <a:spcAft>
                <a:spcPts val="0"/>
              </a:spcAft>
              <a:buClr>
                <a:schemeClr val="dk1"/>
              </a:buClr>
              <a:buSzPts val="1700"/>
              <a:buNone/>
              <a:defRPr sz="1700"/>
            </a:lvl3pPr>
            <a:lvl4pPr indent="-228600" lvl="3" marL="1828800" rtl="0" algn="ctr">
              <a:lnSpc>
                <a:spcPct val="100000"/>
              </a:lnSpc>
              <a:spcBef>
                <a:spcPts val="0"/>
              </a:spcBef>
              <a:spcAft>
                <a:spcPts val="0"/>
              </a:spcAft>
              <a:buClr>
                <a:schemeClr val="dk1"/>
              </a:buClr>
              <a:buSzPts val="1700"/>
              <a:buNone/>
              <a:defRPr sz="1700"/>
            </a:lvl4pPr>
            <a:lvl5pPr indent="-228600" lvl="4" marL="2286000" rtl="0" algn="ctr">
              <a:lnSpc>
                <a:spcPct val="100000"/>
              </a:lnSpc>
              <a:spcBef>
                <a:spcPts val="0"/>
              </a:spcBef>
              <a:spcAft>
                <a:spcPts val="0"/>
              </a:spcAft>
              <a:buClr>
                <a:schemeClr val="dk1"/>
              </a:buClr>
              <a:buSzPts val="1700"/>
              <a:buNone/>
              <a:defRPr sz="1700"/>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sp>
        <p:nvSpPr>
          <p:cNvPr id="1396" name="Google Shape;1396;g243bfad28e7_0_2093"/>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1397" name="Google Shape;1397;g243bfad28e7_0_2093"/>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1398" name="Shape 1398"/>
        <p:cNvGrpSpPr/>
        <p:nvPr/>
      </p:nvGrpSpPr>
      <p:grpSpPr>
        <a:xfrm>
          <a:off x="0" y="0"/>
          <a:ext cx="0" cy="0"/>
          <a:chOff x="0" y="0"/>
          <a:chExt cx="0" cy="0"/>
        </a:xfrm>
      </p:grpSpPr>
      <p:pic>
        <p:nvPicPr>
          <p:cNvPr descr="background.jpg" id="1399" name="Google Shape;1399;g243bfad28e7_0_2098"/>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SingTel-Logo.png" id="1400" name="Google Shape;1400;g243bfad28e7_0_2098"/>
          <p:cNvPicPr preferRelativeResize="0"/>
          <p:nvPr/>
        </p:nvPicPr>
        <p:blipFill rotWithShape="1">
          <a:blip r:embed="rId3">
            <a:alphaModFix/>
          </a:blip>
          <a:srcRect b="0" l="0" r="0" t="0"/>
          <a:stretch/>
        </p:blipFill>
        <p:spPr>
          <a:xfrm>
            <a:off x="7673987" y="4735131"/>
            <a:ext cx="1096963" cy="282178"/>
          </a:xfrm>
          <a:prstGeom prst="rect">
            <a:avLst/>
          </a:prstGeom>
          <a:noFill/>
          <a:ln>
            <a:noFill/>
          </a:ln>
        </p:spPr>
      </p:pic>
      <p:sp>
        <p:nvSpPr>
          <p:cNvPr id="1401" name="Google Shape;1401;g243bfad28e7_0_2098"/>
          <p:cNvSpPr txBox="1"/>
          <p:nvPr>
            <p:ph type="title"/>
          </p:nvPr>
        </p:nvSpPr>
        <p:spPr>
          <a:xfrm>
            <a:off x="457200" y="224366"/>
            <a:ext cx="8229600" cy="628800"/>
          </a:xfrm>
          <a:prstGeom prst="rect">
            <a:avLst/>
          </a:prstGeom>
          <a:noFill/>
          <a:ln>
            <a:noFill/>
          </a:ln>
        </p:spPr>
        <p:txBody>
          <a:bodyPr anchorCtr="0" anchor="t" bIns="34275" lIns="68575" spcFirstLastPara="1" rIns="68575" wrap="square" tIns="34275">
            <a:normAutofit/>
          </a:bodyPr>
          <a:lstStyle>
            <a:lvl1pPr lvl="0" rtl="0" algn="l">
              <a:lnSpc>
                <a:spcPct val="78125"/>
              </a:lnSpc>
              <a:spcBef>
                <a:spcPts val="0"/>
              </a:spcBef>
              <a:spcAft>
                <a:spcPts val="0"/>
              </a:spcAft>
              <a:buSzPts val="1100"/>
              <a:buNone/>
              <a:defRPr b="1" sz="2400">
                <a:solidFill>
                  <a:srgbClr val="D50000"/>
                </a:solidFill>
              </a:defRPr>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
        <p:nvSpPr>
          <p:cNvPr id="1402" name="Google Shape;1402;g243bfad28e7_0_2098"/>
          <p:cNvSpPr txBox="1"/>
          <p:nvPr>
            <p:ph idx="12" type="sldNum"/>
          </p:nvPr>
        </p:nvSpPr>
        <p:spPr>
          <a:xfrm>
            <a:off x="7010400" y="4800615"/>
            <a:ext cx="2133600" cy="2406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1403" name="Shape 1403"/>
        <p:cNvGrpSpPr/>
        <p:nvPr/>
      </p:nvGrpSpPr>
      <p:grpSpPr>
        <a:xfrm>
          <a:off x="0" y="0"/>
          <a:ext cx="0" cy="0"/>
          <a:chOff x="0" y="0"/>
          <a:chExt cx="0" cy="0"/>
        </a:xfrm>
      </p:grpSpPr>
      <p:pic>
        <p:nvPicPr>
          <p:cNvPr descr="background.jpg" id="1404" name="Google Shape;1404;g243bfad28e7_0_2103"/>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SingTel-Logo.png" id="1405" name="Google Shape;1405;g243bfad28e7_0_2103"/>
          <p:cNvPicPr preferRelativeResize="0"/>
          <p:nvPr/>
        </p:nvPicPr>
        <p:blipFill rotWithShape="1">
          <a:blip r:embed="rId3">
            <a:alphaModFix/>
          </a:blip>
          <a:srcRect b="0" l="0" r="0" t="0"/>
          <a:stretch/>
        </p:blipFill>
        <p:spPr>
          <a:xfrm>
            <a:off x="7673986" y="4735129"/>
            <a:ext cx="1096963" cy="282178"/>
          </a:xfrm>
          <a:prstGeom prst="rect">
            <a:avLst/>
          </a:prstGeom>
          <a:noFill/>
          <a:ln>
            <a:noFill/>
          </a:ln>
        </p:spPr>
      </p:pic>
      <p:sp>
        <p:nvSpPr>
          <p:cNvPr id="1406" name="Google Shape;1406;g243bfad28e7_0_2103"/>
          <p:cNvSpPr txBox="1"/>
          <p:nvPr>
            <p:ph type="title"/>
          </p:nvPr>
        </p:nvSpPr>
        <p:spPr>
          <a:xfrm>
            <a:off x="457200" y="224366"/>
            <a:ext cx="8229600" cy="628800"/>
          </a:xfrm>
          <a:prstGeom prst="rect">
            <a:avLst/>
          </a:prstGeom>
          <a:noFill/>
          <a:ln>
            <a:noFill/>
          </a:ln>
        </p:spPr>
        <p:txBody>
          <a:bodyPr anchorCtr="0" anchor="t" bIns="34275" lIns="68575" spcFirstLastPara="1" rIns="68575" wrap="square" tIns="34275">
            <a:normAutofit/>
          </a:bodyPr>
          <a:lstStyle>
            <a:lvl1pPr lvl="0" rtl="0" algn="l">
              <a:lnSpc>
                <a:spcPct val="78125"/>
              </a:lnSpc>
              <a:spcBef>
                <a:spcPts val="0"/>
              </a:spcBef>
              <a:spcAft>
                <a:spcPts val="0"/>
              </a:spcAft>
              <a:buSzPts val="1100"/>
              <a:buNone/>
              <a:defRPr b="1" sz="2400">
                <a:solidFill>
                  <a:srgbClr val="D50000"/>
                </a:solidFill>
              </a:defRPr>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
        <p:nvSpPr>
          <p:cNvPr id="1407" name="Google Shape;1407;g243bfad28e7_0_2103"/>
          <p:cNvSpPr txBox="1"/>
          <p:nvPr>
            <p:ph idx="12" type="sldNum"/>
          </p:nvPr>
        </p:nvSpPr>
        <p:spPr>
          <a:xfrm>
            <a:off x="7010400" y="4800614"/>
            <a:ext cx="2133600" cy="2406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1408" name="Shape 1408"/>
        <p:cNvGrpSpPr/>
        <p:nvPr/>
      </p:nvGrpSpPr>
      <p:grpSpPr>
        <a:xfrm>
          <a:off x="0" y="0"/>
          <a:ext cx="0" cy="0"/>
          <a:chOff x="0" y="0"/>
          <a:chExt cx="0" cy="0"/>
        </a:xfrm>
      </p:grpSpPr>
      <p:pic>
        <p:nvPicPr>
          <p:cNvPr descr="background.jpg" id="1409" name="Google Shape;1409;g243bfad28e7_0_2108"/>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SingTel-Logo.png" id="1410" name="Google Shape;1410;g243bfad28e7_0_2108"/>
          <p:cNvPicPr preferRelativeResize="0"/>
          <p:nvPr/>
        </p:nvPicPr>
        <p:blipFill rotWithShape="1">
          <a:blip r:embed="rId3">
            <a:alphaModFix/>
          </a:blip>
          <a:srcRect b="0" l="0" r="0" t="0"/>
          <a:stretch/>
        </p:blipFill>
        <p:spPr>
          <a:xfrm>
            <a:off x="7673981" y="4735122"/>
            <a:ext cx="1096963" cy="282178"/>
          </a:xfrm>
          <a:prstGeom prst="rect">
            <a:avLst/>
          </a:prstGeom>
          <a:noFill/>
          <a:ln>
            <a:noFill/>
          </a:ln>
        </p:spPr>
      </p:pic>
      <p:sp>
        <p:nvSpPr>
          <p:cNvPr id="1411" name="Google Shape;1411;g243bfad28e7_0_2108"/>
          <p:cNvSpPr txBox="1"/>
          <p:nvPr>
            <p:ph type="title"/>
          </p:nvPr>
        </p:nvSpPr>
        <p:spPr>
          <a:xfrm>
            <a:off x="457200" y="224366"/>
            <a:ext cx="8229600" cy="628800"/>
          </a:xfrm>
          <a:prstGeom prst="rect">
            <a:avLst/>
          </a:prstGeom>
          <a:noFill/>
          <a:ln>
            <a:noFill/>
          </a:ln>
        </p:spPr>
        <p:txBody>
          <a:bodyPr anchorCtr="0" anchor="t" bIns="34275" lIns="68575" spcFirstLastPara="1" rIns="68575" wrap="square" tIns="34275">
            <a:normAutofit/>
          </a:bodyPr>
          <a:lstStyle>
            <a:lvl1pPr lvl="0" rtl="0" algn="l">
              <a:lnSpc>
                <a:spcPct val="78125"/>
              </a:lnSpc>
              <a:spcBef>
                <a:spcPts val="0"/>
              </a:spcBef>
              <a:spcAft>
                <a:spcPts val="0"/>
              </a:spcAft>
              <a:buSzPts val="1100"/>
              <a:buNone/>
              <a:defRPr b="1" sz="2400">
                <a:solidFill>
                  <a:srgbClr val="D50000"/>
                </a:solidFill>
              </a:defRPr>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
        <p:nvSpPr>
          <p:cNvPr id="1412" name="Google Shape;1412;g243bfad28e7_0_2108"/>
          <p:cNvSpPr txBox="1"/>
          <p:nvPr>
            <p:ph idx="12" type="sldNum"/>
          </p:nvPr>
        </p:nvSpPr>
        <p:spPr>
          <a:xfrm>
            <a:off x="7010400" y="4800606"/>
            <a:ext cx="2133600" cy="2406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Contents slide layout">
    <p:spTree>
      <p:nvGrpSpPr>
        <p:cNvPr id="1414" name="Shape 1414"/>
        <p:cNvGrpSpPr/>
        <p:nvPr/>
      </p:nvGrpSpPr>
      <p:grpSpPr>
        <a:xfrm>
          <a:off x="0" y="0"/>
          <a:ext cx="0" cy="0"/>
          <a:chOff x="0" y="0"/>
          <a:chExt cx="0" cy="0"/>
        </a:xfrm>
      </p:grpSpPr>
      <p:sp>
        <p:nvSpPr>
          <p:cNvPr id="1415" name="Google Shape;1415;g243bfad28e7_0_2428"/>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16" name="Google Shape;1416;g243bfad28e7_0_2428"/>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nvGrpSpPr>
          <p:cNvPr id="1417" name="Google Shape;1417;g243bfad28e7_0_2428"/>
          <p:cNvGrpSpPr/>
          <p:nvPr/>
        </p:nvGrpSpPr>
        <p:grpSpPr>
          <a:xfrm>
            <a:off x="5154561" y="925485"/>
            <a:ext cx="3544156" cy="3292877"/>
            <a:chOff x="6504842" y="1222650"/>
            <a:chExt cx="5055858" cy="4697400"/>
          </a:xfrm>
        </p:grpSpPr>
        <p:pic>
          <p:nvPicPr>
            <p:cNvPr id="1418" name="Google Shape;1418;g243bfad28e7_0_2428"/>
            <p:cNvPicPr preferRelativeResize="0"/>
            <p:nvPr/>
          </p:nvPicPr>
          <p:blipFill rotWithShape="1">
            <a:blip r:embed="rId2">
              <a:alphaModFix/>
            </a:blip>
            <a:srcRect b="0" l="0" r="0" t="0"/>
            <a:stretch/>
          </p:blipFill>
          <p:spPr>
            <a:xfrm>
              <a:off x="6504842" y="1562475"/>
              <a:ext cx="2378780" cy="1665382"/>
            </a:xfrm>
            <a:prstGeom prst="rect">
              <a:avLst/>
            </a:prstGeom>
            <a:noFill/>
            <a:ln>
              <a:noFill/>
            </a:ln>
            <a:effectLst>
              <a:outerShdw blurRad="57150" rotWithShape="0" algn="bl" dir="5400000" dist="19050">
                <a:srgbClr val="000000">
                  <a:alpha val="28630"/>
                </a:srgbClr>
              </a:outerShdw>
            </a:effectLst>
          </p:spPr>
        </p:pic>
        <p:pic>
          <p:nvPicPr>
            <p:cNvPr id="1419" name="Google Shape;1419;g243bfad28e7_0_2428"/>
            <p:cNvPicPr preferRelativeResize="0"/>
            <p:nvPr/>
          </p:nvPicPr>
          <p:blipFill rotWithShape="1">
            <a:blip r:embed="rId3">
              <a:alphaModFix/>
            </a:blip>
            <a:srcRect b="12141" l="0" r="0" t="0"/>
            <a:stretch/>
          </p:blipFill>
          <p:spPr>
            <a:xfrm>
              <a:off x="9181916" y="2058000"/>
              <a:ext cx="2378781" cy="1665379"/>
            </a:xfrm>
            <a:prstGeom prst="rect">
              <a:avLst/>
            </a:prstGeom>
            <a:noFill/>
            <a:ln>
              <a:noFill/>
            </a:ln>
            <a:effectLst>
              <a:outerShdw blurRad="57150" rotWithShape="0" algn="bl" dir="5400000" dist="19050">
                <a:srgbClr val="000000">
                  <a:alpha val="28630"/>
                </a:srgbClr>
              </a:outerShdw>
            </a:effectLst>
          </p:spPr>
        </p:pic>
        <p:pic>
          <p:nvPicPr>
            <p:cNvPr id="1420" name="Google Shape;1420;g243bfad28e7_0_2428"/>
            <p:cNvPicPr preferRelativeResize="0"/>
            <p:nvPr/>
          </p:nvPicPr>
          <p:blipFill rotWithShape="1">
            <a:blip r:embed="rId4">
              <a:alphaModFix/>
            </a:blip>
            <a:srcRect b="931" l="0" r="0" t="0"/>
            <a:stretch/>
          </p:blipFill>
          <p:spPr>
            <a:xfrm>
              <a:off x="6504842" y="3464317"/>
              <a:ext cx="2378780" cy="1665370"/>
            </a:xfrm>
            <a:prstGeom prst="rect">
              <a:avLst/>
            </a:prstGeom>
            <a:noFill/>
            <a:ln>
              <a:noFill/>
            </a:ln>
            <a:effectLst>
              <a:outerShdw blurRad="57150" rotWithShape="0" algn="bl" dir="5400000" dist="19050">
                <a:srgbClr val="000000">
                  <a:alpha val="28630"/>
                </a:srgbClr>
              </a:outerShdw>
            </a:effectLst>
          </p:spPr>
        </p:pic>
        <p:pic>
          <p:nvPicPr>
            <p:cNvPr id="1421" name="Google Shape;1421;g243bfad28e7_0_2428"/>
            <p:cNvPicPr preferRelativeResize="0"/>
            <p:nvPr/>
          </p:nvPicPr>
          <p:blipFill rotWithShape="1">
            <a:blip r:embed="rId5">
              <a:alphaModFix/>
            </a:blip>
            <a:srcRect b="0" l="0" r="0" t="0"/>
            <a:stretch/>
          </p:blipFill>
          <p:spPr>
            <a:xfrm>
              <a:off x="9181919" y="3956715"/>
              <a:ext cx="2378781" cy="1652023"/>
            </a:xfrm>
            <a:prstGeom prst="rect">
              <a:avLst/>
            </a:prstGeom>
            <a:noFill/>
            <a:ln>
              <a:noFill/>
            </a:ln>
            <a:effectLst>
              <a:outerShdw blurRad="57150" rotWithShape="0" algn="bl" dir="5400000" dist="19050">
                <a:srgbClr val="000000">
                  <a:alpha val="28630"/>
                </a:srgbClr>
              </a:outerShdw>
            </a:effectLst>
          </p:spPr>
        </p:pic>
        <p:cxnSp>
          <p:nvCxnSpPr>
            <p:cNvPr id="1422" name="Google Shape;1422;g243bfad28e7_0_2428"/>
            <p:cNvCxnSpPr/>
            <p:nvPr/>
          </p:nvCxnSpPr>
          <p:spPr>
            <a:xfrm>
              <a:off x="9032775" y="1222650"/>
              <a:ext cx="0" cy="4697400"/>
            </a:xfrm>
            <a:prstGeom prst="straightConnector1">
              <a:avLst/>
            </a:prstGeom>
            <a:noFill/>
            <a:ln cap="flat" cmpd="sng" w="9525">
              <a:solidFill>
                <a:srgbClr val="44546A"/>
              </a:solidFill>
              <a:prstDash val="solid"/>
              <a:round/>
              <a:headEnd len="sm" w="sm" type="none"/>
              <a:tailEnd len="sm" w="sm" type="none"/>
            </a:ln>
          </p:spPr>
        </p:cxnSp>
      </p:grpSp>
      <p:grpSp>
        <p:nvGrpSpPr>
          <p:cNvPr id="1423" name="Google Shape;1423;g243bfad28e7_0_2428"/>
          <p:cNvGrpSpPr/>
          <p:nvPr/>
        </p:nvGrpSpPr>
        <p:grpSpPr>
          <a:xfrm>
            <a:off x="428738" y="502763"/>
            <a:ext cx="2287369" cy="766425"/>
            <a:chOff x="495450" y="441750"/>
            <a:chExt cx="3049825" cy="1021900"/>
          </a:xfrm>
        </p:grpSpPr>
        <p:pic>
          <p:nvPicPr>
            <p:cNvPr id="1424" name="Google Shape;1424;g243bfad28e7_0_2428"/>
            <p:cNvPicPr preferRelativeResize="0"/>
            <p:nvPr/>
          </p:nvPicPr>
          <p:blipFill rotWithShape="1">
            <a:blip r:embed="rId6">
              <a:alphaModFix/>
            </a:blip>
            <a:srcRect b="0" l="0" r="0" t="0"/>
            <a:stretch/>
          </p:blipFill>
          <p:spPr>
            <a:xfrm>
              <a:off x="495450" y="441750"/>
              <a:ext cx="2913024" cy="780900"/>
            </a:xfrm>
            <a:prstGeom prst="rect">
              <a:avLst/>
            </a:prstGeom>
            <a:noFill/>
            <a:ln>
              <a:noFill/>
            </a:ln>
          </p:spPr>
        </p:pic>
        <p:sp>
          <p:nvSpPr>
            <p:cNvPr id="1425" name="Google Shape;1425;g243bfad28e7_0_2428"/>
            <p:cNvSpPr txBox="1"/>
            <p:nvPr/>
          </p:nvSpPr>
          <p:spPr>
            <a:xfrm>
              <a:off x="528775" y="1094350"/>
              <a:ext cx="3016500" cy="369300"/>
            </a:xfrm>
            <a:prstGeom prst="rect">
              <a:avLst/>
            </a:prstGeom>
            <a:noFill/>
            <a:ln>
              <a:noFill/>
            </a:ln>
          </p:spPr>
          <p:txBody>
            <a:bodyPr anchorCtr="0" anchor="t" bIns="68575" lIns="68575" spcFirstLastPara="1" rIns="68575" wrap="square" tIns="68575">
              <a:spAutoFit/>
            </a:bodyPr>
            <a:lstStyle/>
            <a:p>
              <a:pPr indent="0" lvl="0" marL="0" marR="0" rtl="0" algn="l">
                <a:lnSpc>
                  <a:spcPct val="129920"/>
                </a:lnSpc>
                <a:spcBef>
                  <a:spcPts val="1400"/>
                </a:spcBef>
                <a:spcAft>
                  <a:spcPts val="300"/>
                </a:spcAft>
                <a:buClr>
                  <a:srgbClr val="000000"/>
                </a:buClr>
                <a:buSzPts val="900"/>
                <a:buFont typeface="Arial"/>
                <a:buNone/>
              </a:pPr>
              <a:r>
                <a:rPr b="0" i="0" lang="en" sz="900" u="none" cap="none" strike="noStrike">
                  <a:solidFill>
                    <a:srgbClr val="000000"/>
                  </a:solidFill>
                  <a:highlight>
                    <a:srgbClr val="FFFFFF"/>
                  </a:highlight>
                  <a:latin typeface="Lato Light"/>
                  <a:ea typeface="Lato Light"/>
                  <a:cs typeface="Lato Light"/>
                  <a:sym typeface="Lato Light"/>
                </a:rPr>
                <a:t>Digital Telecommunication Infrastructure</a:t>
              </a:r>
              <a:endParaRPr b="0" i="0" sz="900" u="none" cap="none" strike="noStrike">
                <a:solidFill>
                  <a:srgbClr val="000000"/>
                </a:solidFill>
                <a:highlight>
                  <a:srgbClr val="FFFFFF"/>
                </a:highlight>
                <a:latin typeface="Lato Light"/>
                <a:ea typeface="Lato Light"/>
                <a:cs typeface="Lato Light"/>
                <a:sym typeface="Lato Light"/>
              </a:endParaRPr>
            </a:p>
          </p:txBody>
        </p:sp>
      </p:grpSp>
      <p:cxnSp>
        <p:nvCxnSpPr>
          <p:cNvPr id="1426" name="Google Shape;1426;g243bfad28e7_0_2428"/>
          <p:cNvCxnSpPr/>
          <p:nvPr/>
        </p:nvCxnSpPr>
        <p:spPr>
          <a:xfrm>
            <a:off x="549675" y="3426825"/>
            <a:ext cx="1309500" cy="0"/>
          </a:xfrm>
          <a:prstGeom prst="straightConnector1">
            <a:avLst/>
          </a:prstGeom>
          <a:noFill/>
          <a:ln cap="flat" cmpd="sng" w="28575">
            <a:solidFill>
              <a:srgbClr val="1AC5D8"/>
            </a:solidFill>
            <a:prstDash val="solid"/>
            <a:round/>
            <a:headEnd len="sm" w="sm" type="none"/>
            <a:tailEnd len="sm" w="sm" type="none"/>
          </a:ln>
        </p:spPr>
      </p:cxnSp>
      <p:sp>
        <p:nvSpPr>
          <p:cNvPr id="1427" name="Google Shape;1427;g243bfad28e7_0_2428"/>
          <p:cNvSpPr txBox="1"/>
          <p:nvPr>
            <p:ph type="title"/>
          </p:nvPr>
        </p:nvSpPr>
        <p:spPr>
          <a:xfrm>
            <a:off x="549675" y="2035425"/>
            <a:ext cx="3731700" cy="1155900"/>
          </a:xfrm>
          <a:prstGeom prst="rect">
            <a:avLst/>
          </a:prstGeom>
          <a:noFill/>
          <a:ln>
            <a:noFill/>
          </a:ln>
        </p:spPr>
        <p:txBody>
          <a:bodyPr anchorCtr="0" anchor="t" bIns="68575" lIns="68575" spcFirstLastPara="1" rIns="68575" wrap="square" tIns="68575">
            <a:noAutofit/>
          </a:bodyPr>
          <a:lstStyle>
            <a:lvl1pPr lvl="0" marR="0" rtl="0" algn="l">
              <a:lnSpc>
                <a:spcPct val="100000"/>
              </a:lnSpc>
              <a:spcBef>
                <a:spcPts val="0"/>
              </a:spcBef>
              <a:spcAft>
                <a:spcPts val="0"/>
              </a:spcAft>
              <a:buClr>
                <a:srgbClr val="000000"/>
              </a:buClr>
              <a:buSzPts val="3300"/>
              <a:buFont typeface="Calibri"/>
              <a:buNone/>
              <a:defRPr b="0" i="0" sz="33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428" name="Google Shape;1428;g243bfad28e7_0_2428"/>
          <p:cNvSpPr txBox="1"/>
          <p:nvPr>
            <p:ph idx="1" type="subTitle"/>
          </p:nvPr>
        </p:nvSpPr>
        <p:spPr>
          <a:xfrm>
            <a:off x="549675" y="3653700"/>
            <a:ext cx="3731700" cy="417000"/>
          </a:xfrm>
          <a:prstGeom prst="rect">
            <a:avLst/>
          </a:prstGeom>
          <a:noFill/>
          <a:ln>
            <a:noFill/>
          </a:ln>
        </p:spPr>
        <p:txBody>
          <a:bodyPr anchorCtr="0" anchor="t" bIns="68575" lIns="68575" spcFirstLastPara="1" rIns="68575" wrap="square" tIns="68575">
            <a:noAutofit/>
          </a:bodyPr>
          <a:lstStyle>
            <a:lvl1pPr lvl="0" marR="0" rtl="0" algn="l">
              <a:lnSpc>
                <a:spcPct val="100000"/>
              </a:lnSpc>
              <a:spcBef>
                <a:spcPts val="0"/>
              </a:spcBef>
              <a:spcAft>
                <a:spcPts val="0"/>
              </a:spcAft>
              <a:buClr>
                <a:srgbClr val="000000"/>
              </a:buClr>
              <a:buSzPts val="1500"/>
              <a:buFont typeface="Calibri"/>
              <a:buNone/>
              <a:defRPr b="0" i="0" sz="15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2">
    <p:spTree>
      <p:nvGrpSpPr>
        <p:cNvPr id="1429" name="Shape 1429"/>
        <p:cNvGrpSpPr/>
        <p:nvPr/>
      </p:nvGrpSpPr>
      <p:grpSpPr>
        <a:xfrm>
          <a:off x="0" y="0"/>
          <a:ext cx="0" cy="0"/>
          <a:chOff x="0" y="0"/>
          <a:chExt cx="0" cy="0"/>
        </a:xfrm>
      </p:grpSpPr>
      <p:grpSp>
        <p:nvGrpSpPr>
          <p:cNvPr id="1430" name="Google Shape;1430;g243bfad28e7_0_2443"/>
          <p:cNvGrpSpPr/>
          <p:nvPr/>
        </p:nvGrpSpPr>
        <p:grpSpPr>
          <a:xfrm>
            <a:off x="0" y="0"/>
            <a:ext cx="9149456" cy="5143500"/>
            <a:chOff x="0" y="0"/>
            <a:chExt cx="12199275" cy="6857999"/>
          </a:xfrm>
        </p:grpSpPr>
        <p:sp>
          <p:nvSpPr>
            <p:cNvPr id="1431" name="Google Shape;1431;g243bfad28e7_0_2443"/>
            <p:cNvSpPr/>
            <p:nvPr/>
          </p:nvSpPr>
          <p:spPr>
            <a:xfrm>
              <a:off x="5958675" y="3300"/>
              <a:ext cx="6240600" cy="6851400"/>
            </a:xfrm>
            <a:prstGeom prst="rect">
              <a:avLst/>
            </a:prstGeom>
            <a:solidFill>
              <a:schemeClr val="dk2"/>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1432" name="Google Shape;1432;g243bfad28e7_0_2443"/>
            <p:cNvPicPr preferRelativeResize="0"/>
            <p:nvPr/>
          </p:nvPicPr>
          <p:blipFill rotWithShape="1">
            <a:blip r:embed="rId2">
              <a:alphaModFix/>
            </a:blip>
            <a:srcRect b="0" l="0" r="0" t="0"/>
            <a:stretch/>
          </p:blipFill>
          <p:spPr>
            <a:xfrm>
              <a:off x="0" y="0"/>
              <a:ext cx="5958675" cy="6857999"/>
            </a:xfrm>
            <a:prstGeom prst="rect">
              <a:avLst/>
            </a:prstGeom>
            <a:noFill/>
            <a:ln>
              <a:noFill/>
            </a:ln>
          </p:spPr>
        </p:pic>
        <p:sp>
          <p:nvSpPr>
            <p:cNvPr id="1433" name="Google Shape;1433;g243bfad28e7_0_2443"/>
            <p:cNvSpPr txBox="1"/>
            <p:nvPr/>
          </p:nvSpPr>
          <p:spPr>
            <a:xfrm>
              <a:off x="38000" y="1114425"/>
              <a:ext cx="5889600" cy="1108200"/>
            </a:xfrm>
            <a:prstGeom prst="rect">
              <a:avLst/>
            </a:prstGeom>
            <a:noFill/>
            <a:ln>
              <a:noFill/>
            </a:ln>
            <a:effectLst>
              <a:outerShdw blurRad="57150" rotWithShape="0" algn="bl" dir="5400000" dist="19050">
                <a:srgbClr val="000000">
                  <a:alpha val="49800"/>
                </a:srgbClr>
              </a:outerShdw>
            </a:effectLst>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4500"/>
                <a:buFont typeface="Arial"/>
                <a:buNone/>
              </a:pPr>
              <a:r>
                <a:rPr b="1" i="0" lang="en" sz="4500" u="none" cap="none" strike="noStrike">
                  <a:solidFill>
                    <a:srgbClr val="FFFFFF"/>
                  </a:solidFill>
                  <a:latin typeface="Arial"/>
                  <a:ea typeface="Arial"/>
                  <a:cs typeface="Arial"/>
                  <a:sym typeface="Arial"/>
                </a:rPr>
                <a:t>Agenda</a:t>
              </a:r>
              <a:endParaRPr b="1" i="0" sz="4500" u="none" cap="none" strike="noStrike">
                <a:solidFill>
                  <a:srgbClr val="FFFFFF"/>
                </a:solidFill>
                <a:latin typeface="Arial"/>
                <a:ea typeface="Arial"/>
                <a:cs typeface="Arial"/>
                <a:sym typeface="Arial"/>
              </a:endParaRPr>
            </a:p>
          </p:txBody>
        </p:sp>
      </p:grpSp>
    </p:spTree>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1434" name="Shape 1434"/>
        <p:cNvGrpSpPr/>
        <p:nvPr/>
      </p:nvGrpSpPr>
      <p:grpSpPr>
        <a:xfrm>
          <a:off x="0" y="0"/>
          <a:ext cx="0" cy="0"/>
          <a:chOff x="0" y="0"/>
          <a:chExt cx="0" cy="0"/>
        </a:xfrm>
      </p:grpSpPr>
      <p:sp>
        <p:nvSpPr>
          <p:cNvPr id="1435" name="Google Shape;1435;g243bfad28e7_0_2448"/>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36" name="Google Shape;1436;g243bfad28e7_0_2448"/>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1437" name="Google Shape;1437;g243bfad28e7_0_2448"/>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1438" name="Google Shape;1438;g243bfad28e7_0_2448"/>
          <p:cNvSpPr txBox="1"/>
          <p:nvPr>
            <p:ph type="title"/>
          </p:nvPr>
        </p:nvSpPr>
        <p:spPr>
          <a:xfrm>
            <a:off x="227138" y="423975"/>
            <a:ext cx="8689800" cy="438000"/>
          </a:xfrm>
          <a:prstGeom prst="rect">
            <a:avLst/>
          </a:prstGeom>
          <a:noFill/>
          <a:ln>
            <a:noFill/>
          </a:ln>
        </p:spPr>
        <p:txBody>
          <a:bodyPr anchorCtr="0" anchor="t" bIns="68575" lIns="68575" spcFirstLastPara="1" rIns="68575" wrap="square" tIns="68575">
            <a:noAutofit/>
          </a:bodyPr>
          <a:lstStyle>
            <a:lvl1pPr lvl="0" marR="0" rtl="0" algn="l">
              <a:lnSpc>
                <a:spcPct val="100000"/>
              </a:lnSpc>
              <a:spcBef>
                <a:spcPts val="0"/>
              </a:spcBef>
              <a:spcAft>
                <a:spcPts val="0"/>
              </a:spcAft>
              <a:buClr>
                <a:srgbClr val="000000"/>
              </a:buClr>
              <a:buSzPts val="2100"/>
              <a:buFont typeface="Calibri"/>
              <a:buNone/>
              <a:defRPr b="0" i="0" sz="21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18_Contents slide layout">
    <p:bg>
      <p:bgPr>
        <a:solidFill>
          <a:schemeClr val="lt1"/>
        </a:solidFill>
      </p:bgPr>
    </p:bg>
    <p:spTree>
      <p:nvGrpSpPr>
        <p:cNvPr id="1439" name="Shape 1439"/>
        <p:cNvGrpSpPr/>
        <p:nvPr/>
      </p:nvGrpSpPr>
      <p:grpSpPr>
        <a:xfrm>
          <a:off x="0" y="0"/>
          <a:ext cx="0" cy="0"/>
          <a:chOff x="0" y="0"/>
          <a:chExt cx="0" cy="0"/>
        </a:xfrm>
      </p:grpSpPr>
      <p:grpSp>
        <p:nvGrpSpPr>
          <p:cNvPr id="1440" name="Google Shape;1440;g243bfad28e7_0_2453"/>
          <p:cNvGrpSpPr/>
          <p:nvPr/>
        </p:nvGrpSpPr>
        <p:grpSpPr>
          <a:xfrm>
            <a:off x="0" y="-112"/>
            <a:ext cx="199938" cy="5143416"/>
            <a:chOff x="-7" y="0"/>
            <a:chExt cx="254407" cy="6578100"/>
          </a:xfrm>
        </p:grpSpPr>
        <p:sp>
          <p:nvSpPr>
            <p:cNvPr id="1441" name="Google Shape;1441;g243bfad28e7_0_2453"/>
            <p:cNvSpPr/>
            <p:nvPr/>
          </p:nvSpPr>
          <p:spPr>
            <a:xfrm flipH="1" rot="5400000">
              <a:off x="-969157" y="969150"/>
              <a:ext cx="2192700" cy="2544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42" name="Google Shape;1442;g243bfad28e7_0_2453"/>
            <p:cNvSpPr/>
            <p:nvPr/>
          </p:nvSpPr>
          <p:spPr>
            <a:xfrm flipH="1" rot="5400000">
              <a:off x="-969150" y="3161850"/>
              <a:ext cx="2192700" cy="254400"/>
            </a:xfrm>
            <a:prstGeom prst="rect">
              <a:avLst/>
            </a:prstGeom>
            <a:solidFill>
              <a:srgbClr val="E324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43" name="Google Shape;1443;g243bfad28e7_0_2453"/>
            <p:cNvSpPr/>
            <p:nvPr/>
          </p:nvSpPr>
          <p:spPr>
            <a:xfrm flipH="1" rot="5400000">
              <a:off x="-969150" y="5354550"/>
              <a:ext cx="2192700" cy="254400"/>
            </a:xfrm>
            <a:prstGeom prst="rect">
              <a:avLst/>
            </a:prstGeom>
            <a:solidFill>
              <a:srgbClr val="EBE0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pic>
        <p:nvPicPr>
          <p:cNvPr id="1444" name="Google Shape;1444;g243bfad28e7_0_2453"/>
          <p:cNvPicPr preferRelativeResize="0"/>
          <p:nvPr/>
        </p:nvPicPr>
        <p:blipFill rotWithShape="1">
          <a:blip r:embed="rId2">
            <a:alphaModFix/>
          </a:blip>
          <a:srcRect b="0" l="0" r="0" t="0"/>
          <a:stretch/>
        </p:blipFill>
        <p:spPr>
          <a:xfrm>
            <a:off x="7947863" y="68194"/>
            <a:ext cx="1123820" cy="301256"/>
          </a:xfrm>
          <a:prstGeom prst="rect">
            <a:avLst/>
          </a:prstGeom>
          <a:noFill/>
          <a:ln>
            <a:noFill/>
          </a:ln>
        </p:spPr>
      </p:pic>
      <p:sp>
        <p:nvSpPr>
          <p:cNvPr id="1445" name="Google Shape;1445;g243bfad28e7_0_2453"/>
          <p:cNvSpPr txBox="1"/>
          <p:nvPr>
            <p:ph type="title"/>
          </p:nvPr>
        </p:nvSpPr>
        <p:spPr>
          <a:xfrm>
            <a:off x="2201813" y="1792031"/>
            <a:ext cx="4712100" cy="9762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chemeClr val="dk1"/>
              </a:buClr>
              <a:buSzPts val="2700"/>
              <a:buFont typeface="Calibri"/>
              <a:buNone/>
              <a:defRPr b="0" i="0" sz="27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9pPr>
          </a:lstStyle>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rgbClr val="44546A"/>
        </a:solidFill>
      </p:bgPr>
    </p:bg>
    <p:spTree>
      <p:nvGrpSpPr>
        <p:cNvPr id="1446" name="Shape 1446"/>
        <p:cNvGrpSpPr/>
        <p:nvPr/>
      </p:nvGrpSpPr>
      <p:grpSpPr>
        <a:xfrm>
          <a:off x="0" y="0"/>
          <a:ext cx="0" cy="0"/>
          <a:chOff x="0" y="0"/>
          <a:chExt cx="0" cy="0"/>
        </a:xfrm>
      </p:grpSpPr>
      <p:sp>
        <p:nvSpPr>
          <p:cNvPr id="1447" name="Google Shape;1447;g243bfad28e7_0_2460"/>
          <p:cNvSpPr txBox="1"/>
          <p:nvPr>
            <p:ph type="title"/>
          </p:nvPr>
        </p:nvSpPr>
        <p:spPr>
          <a:xfrm>
            <a:off x="2319704" y="1691025"/>
            <a:ext cx="4712100" cy="9762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chemeClr val="lt1"/>
              </a:buClr>
              <a:buSzPts val="2600"/>
              <a:buFont typeface="Arial"/>
              <a:buNone/>
              <a:defRPr b="0" i="0" sz="2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cxnSp>
        <p:nvCxnSpPr>
          <p:cNvPr id="1448" name="Google Shape;1448;g243bfad28e7_0_2460"/>
          <p:cNvCxnSpPr/>
          <p:nvPr/>
        </p:nvCxnSpPr>
        <p:spPr>
          <a:xfrm>
            <a:off x="1503450" y="1759913"/>
            <a:ext cx="6137100" cy="0"/>
          </a:xfrm>
          <a:prstGeom prst="straightConnector1">
            <a:avLst/>
          </a:prstGeom>
          <a:noFill/>
          <a:ln cap="flat" cmpd="sng" w="38100">
            <a:solidFill>
              <a:schemeClr val="lt1"/>
            </a:solidFill>
            <a:prstDash val="solid"/>
            <a:round/>
            <a:headEnd len="med" w="med" type="oval"/>
            <a:tailEnd len="med" w="med" type="oval"/>
          </a:ln>
        </p:spPr>
      </p:cxnSp>
      <p:cxnSp>
        <p:nvCxnSpPr>
          <p:cNvPr id="1449" name="Google Shape;1449;g243bfad28e7_0_2460"/>
          <p:cNvCxnSpPr/>
          <p:nvPr/>
        </p:nvCxnSpPr>
        <p:spPr>
          <a:xfrm>
            <a:off x="1503450" y="2676731"/>
            <a:ext cx="6137100" cy="0"/>
          </a:xfrm>
          <a:prstGeom prst="straightConnector1">
            <a:avLst/>
          </a:prstGeom>
          <a:noFill/>
          <a:ln cap="flat" cmpd="sng" w="38100">
            <a:solidFill>
              <a:schemeClr val="lt1"/>
            </a:solidFill>
            <a:prstDash val="solid"/>
            <a:round/>
            <a:headEnd len="med" w="med" type="oval"/>
            <a:tailEnd len="med" w="med" type="oval"/>
          </a:ln>
        </p:spPr>
      </p:cxnSp>
      <p:grpSp>
        <p:nvGrpSpPr>
          <p:cNvPr id="1450" name="Google Shape;1450;g243bfad28e7_0_2460"/>
          <p:cNvGrpSpPr/>
          <p:nvPr/>
        </p:nvGrpSpPr>
        <p:grpSpPr>
          <a:xfrm>
            <a:off x="10124" y="4505625"/>
            <a:ext cx="9144700" cy="498150"/>
            <a:chOff x="-13500" y="6236050"/>
            <a:chExt cx="12219000" cy="664200"/>
          </a:xfrm>
        </p:grpSpPr>
        <p:sp>
          <p:nvSpPr>
            <p:cNvPr id="1451" name="Google Shape;1451;g243bfad28e7_0_2460"/>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cxnSp>
          <p:nvCxnSpPr>
            <p:cNvPr id="1452" name="Google Shape;1452;g243bfad28e7_0_2460"/>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453" name="Google Shape;1453;g243bfad28e7_0_2460"/>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172" name="Shape 172"/>
        <p:cNvGrpSpPr/>
        <p:nvPr/>
      </p:nvGrpSpPr>
      <p:grpSpPr>
        <a:xfrm>
          <a:off x="0" y="0"/>
          <a:ext cx="0" cy="0"/>
          <a:chOff x="0" y="0"/>
          <a:chExt cx="0" cy="0"/>
        </a:xfrm>
      </p:grpSpPr>
      <p:sp>
        <p:nvSpPr>
          <p:cNvPr id="173" name="Google Shape;173;p239"/>
          <p:cNvSpPr/>
          <p:nvPr/>
        </p:nvSpPr>
        <p:spPr>
          <a:xfrm>
            <a:off x="-9094" y="-18169"/>
            <a:ext cx="6624600" cy="29697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239"/>
          <p:cNvSpPr/>
          <p:nvPr/>
        </p:nvSpPr>
        <p:spPr>
          <a:xfrm>
            <a:off x="6724725" y="-18169"/>
            <a:ext cx="2428800" cy="29697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239"/>
          <p:cNvSpPr/>
          <p:nvPr/>
        </p:nvSpPr>
        <p:spPr>
          <a:xfrm>
            <a:off x="-9094" y="3074128"/>
            <a:ext cx="2035500" cy="16029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p239"/>
          <p:cNvSpPr/>
          <p:nvPr/>
        </p:nvSpPr>
        <p:spPr>
          <a:xfrm>
            <a:off x="2126456" y="3069751"/>
            <a:ext cx="4489200" cy="16029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239"/>
          <p:cNvSpPr/>
          <p:nvPr/>
        </p:nvSpPr>
        <p:spPr>
          <a:xfrm>
            <a:off x="6715050" y="3069638"/>
            <a:ext cx="2439000" cy="16029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8" name="Google Shape;178;p239"/>
          <p:cNvGrpSpPr/>
          <p:nvPr/>
        </p:nvGrpSpPr>
        <p:grpSpPr>
          <a:xfrm>
            <a:off x="-10125" y="4677038"/>
            <a:ext cx="9164250" cy="498150"/>
            <a:chOff x="-13500" y="6236050"/>
            <a:chExt cx="12219000" cy="664200"/>
          </a:xfrm>
        </p:grpSpPr>
        <p:sp>
          <p:nvSpPr>
            <p:cNvPr id="179" name="Google Shape;179;p239"/>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80" name="Google Shape;180;p239"/>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81" name="Google Shape;181;p239"/>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182" name="Google Shape;182;p239"/>
          <p:cNvSpPr/>
          <p:nvPr/>
        </p:nvSpPr>
        <p:spPr>
          <a:xfrm>
            <a:off x="245531" y="231075"/>
            <a:ext cx="5090400" cy="40656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p:cSld name="CUSTOM_1">
    <p:bg>
      <p:bgPr>
        <a:solidFill>
          <a:schemeClr val="dk2"/>
        </a:solidFill>
      </p:bgPr>
    </p:bg>
    <p:spTree>
      <p:nvGrpSpPr>
        <p:cNvPr id="1454" name="Shape 1454"/>
        <p:cNvGrpSpPr/>
        <p:nvPr/>
      </p:nvGrpSpPr>
      <p:grpSpPr>
        <a:xfrm>
          <a:off x="0" y="0"/>
          <a:ext cx="0" cy="0"/>
          <a:chOff x="0" y="0"/>
          <a:chExt cx="0" cy="0"/>
        </a:xfrm>
      </p:grpSpPr>
      <p:cxnSp>
        <p:nvCxnSpPr>
          <p:cNvPr id="1455" name="Google Shape;1455;g243bfad28e7_0_2468"/>
          <p:cNvCxnSpPr/>
          <p:nvPr/>
        </p:nvCxnSpPr>
        <p:spPr>
          <a:xfrm>
            <a:off x="2272050" y="1528763"/>
            <a:ext cx="4599900" cy="0"/>
          </a:xfrm>
          <a:prstGeom prst="straightConnector1">
            <a:avLst/>
          </a:prstGeom>
          <a:noFill/>
          <a:ln cap="flat" cmpd="sng" w="38100">
            <a:solidFill>
              <a:schemeClr val="lt1"/>
            </a:solidFill>
            <a:prstDash val="solid"/>
            <a:round/>
            <a:headEnd len="med" w="med" type="oval"/>
            <a:tailEnd len="med" w="med" type="oval"/>
          </a:ln>
        </p:spPr>
      </p:cxnSp>
      <p:cxnSp>
        <p:nvCxnSpPr>
          <p:cNvPr id="1456" name="Google Shape;1456;g243bfad28e7_0_2468"/>
          <p:cNvCxnSpPr/>
          <p:nvPr/>
        </p:nvCxnSpPr>
        <p:spPr>
          <a:xfrm>
            <a:off x="2272050" y="2445581"/>
            <a:ext cx="4599900" cy="0"/>
          </a:xfrm>
          <a:prstGeom prst="straightConnector1">
            <a:avLst/>
          </a:prstGeom>
          <a:noFill/>
          <a:ln cap="flat" cmpd="sng" w="38100">
            <a:solidFill>
              <a:schemeClr val="lt1"/>
            </a:solidFill>
            <a:prstDash val="solid"/>
            <a:round/>
            <a:headEnd len="med" w="med" type="oval"/>
            <a:tailEnd len="med" w="med" type="oval"/>
          </a:ln>
        </p:spPr>
      </p:cxnSp>
      <p:grpSp>
        <p:nvGrpSpPr>
          <p:cNvPr id="1457" name="Google Shape;1457;g243bfad28e7_0_2468"/>
          <p:cNvGrpSpPr/>
          <p:nvPr/>
        </p:nvGrpSpPr>
        <p:grpSpPr>
          <a:xfrm>
            <a:off x="10124" y="4505625"/>
            <a:ext cx="9144700" cy="498150"/>
            <a:chOff x="-13500" y="6236050"/>
            <a:chExt cx="12219000" cy="664200"/>
          </a:xfrm>
        </p:grpSpPr>
        <p:sp>
          <p:nvSpPr>
            <p:cNvPr id="1458" name="Google Shape;1458;g243bfad28e7_0_2468"/>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cxnSp>
          <p:nvCxnSpPr>
            <p:cNvPr id="1459" name="Google Shape;1459;g243bfad28e7_0_2468"/>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460" name="Google Shape;1460;g243bfad28e7_0_2468"/>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1461" name="Google Shape;1461;g243bfad28e7_0_2468"/>
          <p:cNvSpPr txBox="1"/>
          <p:nvPr/>
        </p:nvSpPr>
        <p:spPr>
          <a:xfrm>
            <a:off x="2322450" y="1542685"/>
            <a:ext cx="4499100" cy="8157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4400"/>
              <a:buFont typeface="Arial"/>
              <a:buNone/>
            </a:pPr>
            <a:r>
              <a:rPr b="1" i="0" lang="en" sz="4400" u="none" cap="none" strike="noStrike">
                <a:solidFill>
                  <a:schemeClr val="lt1"/>
                </a:solidFill>
                <a:latin typeface="Calibri"/>
                <a:ea typeface="Calibri"/>
                <a:cs typeface="Calibri"/>
                <a:sym typeface="Calibri"/>
              </a:rPr>
              <a:t>Thank You!</a:t>
            </a:r>
            <a:endParaRPr b="1" i="0" sz="4400" u="none" cap="none" strike="noStrike">
              <a:solidFill>
                <a:schemeClr val="lt1"/>
              </a:solidFill>
              <a:latin typeface="Calibri"/>
              <a:ea typeface="Calibri"/>
              <a:cs typeface="Calibri"/>
              <a:sym typeface="Calibri"/>
            </a:endParaRPr>
          </a:p>
        </p:txBody>
      </p:sp>
      <p:sp>
        <p:nvSpPr>
          <p:cNvPr id="1462" name="Google Shape;1462;g243bfad28e7_0_2468"/>
          <p:cNvSpPr txBox="1"/>
          <p:nvPr/>
        </p:nvSpPr>
        <p:spPr>
          <a:xfrm>
            <a:off x="2703938" y="2611050"/>
            <a:ext cx="3736200" cy="5694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Calibri"/>
                <a:ea typeface="Calibri"/>
                <a:cs typeface="Calibri"/>
                <a:sym typeface="Calibri"/>
              </a:rPr>
              <a:t>For comments and feedbacks, please contact academy@b3networks.com</a:t>
            </a:r>
            <a:endParaRPr b="0" i="0" sz="1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7_Contents slide layout">
    <p:bg>
      <p:bgPr>
        <a:solidFill>
          <a:srgbClr val="1AC5D8"/>
        </a:solidFill>
      </p:bgPr>
    </p:bg>
    <p:spTree>
      <p:nvGrpSpPr>
        <p:cNvPr id="1463" name="Shape 1463"/>
        <p:cNvGrpSpPr/>
        <p:nvPr/>
      </p:nvGrpSpPr>
      <p:grpSpPr>
        <a:xfrm>
          <a:off x="0" y="0"/>
          <a:ext cx="0" cy="0"/>
          <a:chOff x="0" y="0"/>
          <a:chExt cx="0" cy="0"/>
        </a:xfrm>
      </p:grpSpPr>
      <p:sp>
        <p:nvSpPr>
          <p:cNvPr id="1464" name="Google Shape;1464;g243bfad28e7_0_2477"/>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65" name="Google Shape;1465;g243bfad28e7_0_2477"/>
          <p:cNvSpPr/>
          <p:nvPr/>
        </p:nvSpPr>
        <p:spPr>
          <a:xfrm>
            <a:off x="2308393" y="1021425"/>
            <a:ext cx="4475400" cy="2725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466" name="Google Shape;1466;g243bfad28e7_0_2477"/>
          <p:cNvSpPr/>
          <p:nvPr/>
        </p:nvSpPr>
        <p:spPr>
          <a:xfrm>
            <a:off x="3472875" y="785700"/>
            <a:ext cx="2146500" cy="498300"/>
          </a:xfrm>
          <a:prstGeom prst="rect">
            <a:avLst/>
          </a:prstGeom>
          <a:solidFill>
            <a:srgbClr val="253646"/>
          </a:solidFill>
          <a:ln cap="flat" cmpd="sng" w="9525">
            <a:solidFill>
              <a:srgbClr val="253646"/>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chemeClr val="lt1"/>
              </a:solidFill>
              <a:latin typeface="Calibri"/>
              <a:ea typeface="Calibri"/>
              <a:cs typeface="Calibri"/>
              <a:sym typeface="Calibri"/>
            </a:endParaRPr>
          </a:p>
        </p:txBody>
      </p:sp>
      <p:grpSp>
        <p:nvGrpSpPr>
          <p:cNvPr id="1467" name="Google Shape;1467;g243bfad28e7_0_2477"/>
          <p:cNvGrpSpPr/>
          <p:nvPr/>
        </p:nvGrpSpPr>
        <p:grpSpPr>
          <a:xfrm>
            <a:off x="-10125" y="4505625"/>
            <a:ext cx="9164250" cy="498150"/>
            <a:chOff x="-13500" y="6236050"/>
            <a:chExt cx="12219000" cy="664200"/>
          </a:xfrm>
        </p:grpSpPr>
        <p:sp>
          <p:nvSpPr>
            <p:cNvPr id="1468" name="Google Shape;1468;g243bfad28e7_0_2477"/>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cxnSp>
          <p:nvCxnSpPr>
            <p:cNvPr id="1469" name="Google Shape;1469;g243bfad28e7_0_2477"/>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470" name="Google Shape;1470;g243bfad28e7_0_2477"/>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1471" name="Shape 1471"/>
        <p:cNvGrpSpPr/>
        <p:nvPr/>
      </p:nvGrpSpPr>
      <p:grpSpPr>
        <a:xfrm>
          <a:off x="0" y="0"/>
          <a:ext cx="0" cy="0"/>
          <a:chOff x="0" y="0"/>
          <a:chExt cx="0" cy="0"/>
        </a:xfrm>
      </p:grpSpPr>
      <p:sp>
        <p:nvSpPr>
          <p:cNvPr id="1472" name="Google Shape;1472;g243bfad28e7_0_2485"/>
          <p:cNvSpPr/>
          <p:nvPr/>
        </p:nvSpPr>
        <p:spPr>
          <a:xfrm>
            <a:off x="-9094" y="-18169"/>
            <a:ext cx="6624600" cy="29697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73" name="Google Shape;1473;g243bfad28e7_0_2485"/>
          <p:cNvSpPr/>
          <p:nvPr/>
        </p:nvSpPr>
        <p:spPr>
          <a:xfrm>
            <a:off x="6724725" y="-18169"/>
            <a:ext cx="2428800" cy="29697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74" name="Google Shape;1474;g243bfad28e7_0_2485"/>
          <p:cNvSpPr/>
          <p:nvPr/>
        </p:nvSpPr>
        <p:spPr>
          <a:xfrm>
            <a:off x="-9094" y="3074129"/>
            <a:ext cx="2035500" cy="16029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75" name="Google Shape;1475;g243bfad28e7_0_2485"/>
          <p:cNvSpPr/>
          <p:nvPr/>
        </p:nvSpPr>
        <p:spPr>
          <a:xfrm>
            <a:off x="2126456" y="3069751"/>
            <a:ext cx="4489200" cy="16029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76" name="Google Shape;1476;g243bfad28e7_0_2485"/>
          <p:cNvSpPr/>
          <p:nvPr/>
        </p:nvSpPr>
        <p:spPr>
          <a:xfrm>
            <a:off x="6715050" y="3069638"/>
            <a:ext cx="2439000" cy="16029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nvGrpSpPr>
          <p:cNvPr id="1477" name="Google Shape;1477;g243bfad28e7_0_2485"/>
          <p:cNvGrpSpPr/>
          <p:nvPr/>
        </p:nvGrpSpPr>
        <p:grpSpPr>
          <a:xfrm>
            <a:off x="-10125" y="4677038"/>
            <a:ext cx="9164250" cy="498150"/>
            <a:chOff x="-13500" y="6236050"/>
            <a:chExt cx="12219000" cy="664200"/>
          </a:xfrm>
        </p:grpSpPr>
        <p:sp>
          <p:nvSpPr>
            <p:cNvPr id="1478" name="Google Shape;1478;g243bfad28e7_0_2485"/>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cxnSp>
          <p:nvCxnSpPr>
            <p:cNvPr id="1479" name="Google Shape;1479;g243bfad28e7_0_2485"/>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480" name="Google Shape;1480;g243bfad28e7_0_2485"/>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1481" name="Google Shape;1481;g243bfad28e7_0_2485"/>
          <p:cNvSpPr/>
          <p:nvPr/>
        </p:nvSpPr>
        <p:spPr>
          <a:xfrm>
            <a:off x="245531" y="231075"/>
            <a:ext cx="5090400" cy="40656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11_Contents slide layout">
    <p:spTree>
      <p:nvGrpSpPr>
        <p:cNvPr id="1482" name="Shape 1482"/>
        <p:cNvGrpSpPr/>
        <p:nvPr/>
      </p:nvGrpSpPr>
      <p:grpSpPr>
        <a:xfrm>
          <a:off x="0" y="0"/>
          <a:ext cx="0" cy="0"/>
          <a:chOff x="0" y="0"/>
          <a:chExt cx="0" cy="0"/>
        </a:xfrm>
      </p:grpSpPr>
      <p:sp>
        <p:nvSpPr>
          <p:cNvPr id="1483" name="Google Shape;1483;g243bfad28e7_0_2496"/>
          <p:cNvSpPr/>
          <p:nvPr/>
        </p:nvSpPr>
        <p:spPr>
          <a:xfrm flipH="1" rot="10800000">
            <a:off x="-9562" y="5081850"/>
            <a:ext cx="9163200" cy="81900"/>
          </a:xfrm>
          <a:prstGeom prst="rect">
            <a:avLst/>
          </a:prstGeom>
          <a:solidFill>
            <a:srgbClr val="E324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84" name="Google Shape;1484;g243bfad28e7_0_2496"/>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85" name="Google Shape;1485;g243bfad28e7_0_2496"/>
          <p:cNvSpPr txBox="1"/>
          <p:nvPr/>
        </p:nvSpPr>
        <p:spPr>
          <a:xfrm>
            <a:off x="2800125" y="296091"/>
            <a:ext cx="3543900" cy="554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Calibri"/>
                <a:ea typeface="Calibri"/>
                <a:cs typeface="Calibri"/>
                <a:sym typeface="Calibri"/>
              </a:rPr>
              <a:t>Yo</a:t>
            </a:r>
            <a:r>
              <a:rPr b="1" i="0" lang="en" sz="2700" u="none" cap="none" strike="noStrike">
                <a:solidFill>
                  <a:schemeClr val="dk1"/>
                </a:solidFill>
                <a:latin typeface="Calibri"/>
                <a:ea typeface="Calibri"/>
                <a:cs typeface="Calibri"/>
                <a:sym typeface="Calibri"/>
              </a:rPr>
              <a:t>u</a:t>
            </a:r>
            <a:r>
              <a:rPr b="1" i="0" lang="en" sz="2700" u="none" cap="none" strike="noStrike">
                <a:solidFill>
                  <a:srgbClr val="000000"/>
                </a:solidFill>
                <a:latin typeface="Calibri"/>
                <a:ea typeface="Calibri"/>
                <a:cs typeface="Calibri"/>
                <a:sym typeface="Calibri"/>
              </a:rPr>
              <a:t>r Content</a:t>
            </a:r>
            <a:endParaRPr b="1" i="0" sz="2700" u="none" cap="none" strike="noStrike">
              <a:solidFill>
                <a:srgbClr val="000000"/>
              </a:solidFill>
              <a:latin typeface="Calibri"/>
              <a:ea typeface="Calibri"/>
              <a:cs typeface="Calibri"/>
              <a:sym typeface="Calibri"/>
            </a:endParaRPr>
          </a:p>
        </p:txBody>
      </p:sp>
      <p:sp>
        <p:nvSpPr>
          <p:cNvPr id="1486" name="Google Shape;1486;g243bfad28e7_0_2496"/>
          <p:cNvSpPr/>
          <p:nvPr/>
        </p:nvSpPr>
        <p:spPr>
          <a:xfrm>
            <a:off x="810000" y="160515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pic>
        <p:nvPicPr>
          <p:cNvPr id="1487" name="Google Shape;1487;g243bfad28e7_0_2496"/>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1488" name="Google Shape;1488;g243bfad28e7_0_2496"/>
          <p:cNvSpPr/>
          <p:nvPr/>
        </p:nvSpPr>
        <p:spPr>
          <a:xfrm>
            <a:off x="2756925" y="190170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sp>
        <p:nvSpPr>
          <p:cNvPr id="1489" name="Google Shape;1489;g243bfad28e7_0_2496"/>
          <p:cNvSpPr/>
          <p:nvPr/>
        </p:nvSpPr>
        <p:spPr>
          <a:xfrm>
            <a:off x="4794975" y="160515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sp>
        <p:nvSpPr>
          <p:cNvPr id="1490" name="Google Shape;1490;g243bfad28e7_0_2496"/>
          <p:cNvSpPr/>
          <p:nvPr/>
        </p:nvSpPr>
        <p:spPr>
          <a:xfrm>
            <a:off x="6721650" y="190170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sp>
        <p:nvSpPr>
          <p:cNvPr id="1491" name="Google Shape;1491;g243bfad28e7_0_2496"/>
          <p:cNvSpPr txBox="1"/>
          <p:nvPr/>
        </p:nvSpPr>
        <p:spPr>
          <a:xfrm>
            <a:off x="810000" y="218632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
        <p:nvSpPr>
          <p:cNvPr id="1492" name="Google Shape;1492;g243bfad28e7_0_2496"/>
          <p:cNvSpPr txBox="1"/>
          <p:nvPr/>
        </p:nvSpPr>
        <p:spPr>
          <a:xfrm>
            <a:off x="2802488" y="248287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
        <p:nvSpPr>
          <p:cNvPr id="1493" name="Google Shape;1493;g243bfad28e7_0_2496"/>
          <p:cNvSpPr txBox="1"/>
          <p:nvPr/>
        </p:nvSpPr>
        <p:spPr>
          <a:xfrm>
            <a:off x="4794975" y="218632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
        <p:nvSpPr>
          <p:cNvPr id="1494" name="Google Shape;1494;g243bfad28e7_0_2496"/>
          <p:cNvSpPr txBox="1"/>
          <p:nvPr/>
        </p:nvSpPr>
        <p:spPr>
          <a:xfrm>
            <a:off x="6721650" y="248287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1495" name="Shape 1495"/>
        <p:cNvGrpSpPr/>
        <p:nvPr/>
      </p:nvGrpSpPr>
      <p:grpSpPr>
        <a:xfrm>
          <a:off x="0" y="0"/>
          <a:ext cx="0" cy="0"/>
          <a:chOff x="0" y="0"/>
          <a:chExt cx="0" cy="0"/>
        </a:xfrm>
      </p:grpSpPr>
      <p:sp>
        <p:nvSpPr>
          <p:cNvPr id="1496" name="Google Shape;1496;g243bfad28e7_0_2509"/>
          <p:cNvSpPr txBox="1"/>
          <p:nvPr>
            <p:ph idx="1" type="body"/>
          </p:nvPr>
        </p:nvSpPr>
        <p:spPr>
          <a:xfrm>
            <a:off x="242647" y="249362"/>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p:cSld name="11_Contents slide layout_1">
    <p:bg>
      <p:bgPr>
        <a:blipFill>
          <a:blip r:embed="rId2">
            <a:alphaModFix/>
          </a:blip>
          <a:stretch>
            <a:fillRect/>
          </a:stretch>
        </a:blipFill>
      </p:bgPr>
    </p:bg>
    <p:spTree>
      <p:nvGrpSpPr>
        <p:cNvPr id="1497" name="Shape 1497"/>
        <p:cNvGrpSpPr/>
        <p:nvPr/>
      </p:nvGrpSpPr>
      <p:grpSpPr>
        <a:xfrm>
          <a:off x="0" y="0"/>
          <a:ext cx="0" cy="0"/>
          <a:chOff x="0" y="0"/>
          <a:chExt cx="0" cy="0"/>
        </a:xfrm>
      </p:grpSpPr>
    </p:spTree>
  </p:cSld>
  <p:clrMapOvr>
    <a:masterClrMapping/>
  </p:clrMapOvr>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p:cSld name="13_Contents slide layout_1">
    <p:bg>
      <p:bgPr>
        <a:blipFill>
          <a:blip r:embed="rId2">
            <a:alphaModFix/>
          </a:blip>
          <a:stretch>
            <a:fillRect/>
          </a:stretch>
        </a:blipFill>
      </p:bgPr>
    </p:bg>
    <p:spTree>
      <p:nvGrpSpPr>
        <p:cNvPr id="1498" name="Shape 1498"/>
        <p:cNvGrpSpPr/>
        <p:nvPr/>
      </p:nvGrpSpPr>
      <p:grpSpPr>
        <a:xfrm>
          <a:off x="0" y="0"/>
          <a:ext cx="0" cy="0"/>
          <a:chOff x="0" y="0"/>
          <a:chExt cx="0" cy="0"/>
        </a:xfrm>
      </p:grpSpPr>
    </p:spTree>
  </p:cSld>
  <p:clrMapOvr>
    <a:masterClrMapping/>
  </p:clrMapOvr>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 Discover">
  <p:cSld name="1_Title Slide - Discover">
    <p:spTree>
      <p:nvGrpSpPr>
        <p:cNvPr id="1499" name="Shape 1499"/>
        <p:cNvGrpSpPr/>
        <p:nvPr/>
      </p:nvGrpSpPr>
      <p:grpSpPr>
        <a:xfrm>
          <a:off x="0" y="0"/>
          <a:ext cx="0" cy="0"/>
          <a:chOff x="0" y="0"/>
          <a:chExt cx="0" cy="0"/>
        </a:xfrm>
      </p:grpSpPr>
      <p:pic>
        <p:nvPicPr>
          <p:cNvPr id="1500" name="Google Shape;1500;g243bfad28e7_0_2513"/>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501" name="Google Shape;1501;g243bfad28e7_0_2513"/>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Quattrocento Sans"/>
                <a:ea typeface="Quattrocento Sans"/>
                <a:cs typeface="Quattrocento Sans"/>
                <a:sym typeface="Quattrocento Sans"/>
              </a:rPr>
              <a:t>‹#›</a:t>
            </a:fld>
            <a:endParaRPr b="0" i="0" sz="900" u="none" cap="none" strike="noStrike">
              <a:solidFill>
                <a:srgbClr val="888888"/>
              </a:solidFill>
              <a:latin typeface="Quattrocento Sans"/>
              <a:ea typeface="Quattrocento Sans"/>
              <a:cs typeface="Quattrocento Sans"/>
              <a:sym typeface="Quattrocento Sans"/>
            </a:endParaRPr>
          </a:p>
        </p:txBody>
      </p:sp>
      <p:sp>
        <p:nvSpPr>
          <p:cNvPr id="1502" name="Google Shape;1502;g243bfad28e7_0_2513"/>
          <p:cNvSpPr txBox="1"/>
          <p:nvPr>
            <p:ph type="title"/>
          </p:nvPr>
        </p:nvSpPr>
        <p:spPr>
          <a:xfrm>
            <a:off x="379117" y="3305093"/>
            <a:ext cx="2920500" cy="4938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chemeClr val="lt1"/>
              </a:buClr>
              <a:buSzPts val="3000"/>
              <a:buFont typeface="Quattrocento Sans"/>
              <a:buChar char="●"/>
              <a:defRPr b="1" i="0" sz="3000" u="none" cap="none" strike="noStrike">
                <a:solidFill>
                  <a:schemeClr val="lt1"/>
                </a:solidFill>
                <a:latin typeface="Quattrocento Sans"/>
                <a:ea typeface="Quattrocento Sans"/>
                <a:cs typeface="Quattrocento Sans"/>
                <a:sym typeface="Quattrocento Sans"/>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503" name="Google Shape;1503;g243bfad28e7_0_2513"/>
          <p:cNvSpPr txBox="1"/>
          <p:nvPr>
            <p:ph idx="1" type="body"/>
          </p:nvPr>
        </p:nvSpPr>
        <p:spPr>
          <a:xfrm>
            <a:off x="379117" y="4224216"/>
            <a:ext cx="2920500" cy="267600"/>
          </a:xfrm>
          <a:prstGeom prst="rect">
            <a:avLst/>
          </a:prstGeom>
          <a:noFill/>
          <a:ln>
            <a:noFill/>
          </a:ln>
        </p:spPr>
        <p:txBody>
          <a:bodyPr anchorCtr="0" anchor="t" bIns="34275" lIns="68575" spcFirstLastPara="1" rIns="68575" wrap="square" tIns="34275">
            <a:normAutofit/>
          </a:bodyPr>
          <a:lstStyle>
            <a:lvl1pPr indent="-228600" lvl="0" marL="457200" marR="0" rtl="0" algn="l">
              <a:lnSpc>
                <a:spcPct val="100000"/>
              </a:lnSpc>
              <a:spcBef>
                <a:spcPts val="300"/>
              </a:spcBef>
              <a:spcAft>
                <a:spcPts val="0"/>
              </a:spcAft>
              <a:buClr>
                <a:srgbClr val="000000"/>
              </a:buClr>
              <a:buSzPts val="1500"/>
              <a:buFont typeface="Arial"/>
              <a:buNone/>
              <a:defRPr b="0" i="0" sz="1500" u="none" cap="none" strike="noStrike">
                <a:solidFill>
                  <a:schemeClr val="lt1"/>
                </a:solidFill>
                <a:latin typeface="Quattrocento Sans"/>
                <a:ea typeface="Quattrocento Sans"/>
                <a:cs typeface="Quattrocento Sans"/>
                <a:sym typeface="Quattrocento Sans"/>
              </a:defRPr>
            </a:lvl1pPr>
            <a:lvl2pPr indent="-317500" lvl="1" marL="914400" marR="0" rtl="0" algn="l">
              <a:lnSpc>
                <a:spcPct val="100000"/>
              </a:lnSpc>
              <a:spcBef>
                <a:spcPts val="90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90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900"/>
              </a:spcBef>
              <a:spcAft>
                <a:spcPts val="0"/>
              </a:spcAft>
              <a:buClr>
                <a:schemeClr val="dk2"/>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300"/>
              </a:spcBef>
              <a:spcAft>
                <a:spcPts val="0"/>
              </a:spcAft>
              <a:buClr>
                <a:schemeClr val="dk2"/>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Blank">
  <p:cSld name="31_Blank">
    <p:spTree>
      <p:nvGrpSpPr>
        <p:cNvPr id="1504" name="Shape 1504"/>
        <p:cNvGrpSpPr/>
        <p:nvPr/>
      </p:nvGrpSpPr>
      <p:grpSpPr>
        <a:xfrm>
          <a:off x="0" y="0"/>
          <a:ext cx="0" cy="0"/>
          <a:chOff x="0" y="0"/>
          <a:chExt cx="0" cy="0"/>
        </a:xfrm>
      </p:grpSpPr>
      <p:sp>
        <p:nvSpPr>
          <p:cNvPr id="1505" name="Google Shape;1505;g243bfad28e7_0_2518"/>
          <p:cNvSpPr/>
          <p:nvPr/>
        </p:nvSpPr>
        <p:spPr>
          <a:xfrm rot="59978">
            <a:off x="-154844" y="-21742"/>
            <a:ext cx="9234205" cy="511579"/>
          </a:xfrm>
          <a:prstGeom prst="rect">
            <a:avLst/>
          </a:prstGeom>
          <a:solidFill>
            <a:srgbClr val="EDEDED">
              <a:alpha val="6941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000"/>
              <a:buFont typeface="Arial"/>
              <a:buNone/>
            </a:pPr>
            <a:r>
              <a:t/>
            </a:r>
            <a:endParaRPr b="0" i="0" sz="1000" u="none" cap="none" strike="noStrike">
              <a:solidFill>
                <a:srgbClr val="FFFFFF"/>
              </a:solidFill>
              <a:latin typeface="Arial"/>
              <a:ea typeface="Arial"/>
              <a:cs typeface="Arial"/>
              <a:sym typeface="Arial"/>
            </a:endParaRPr>
          </a:p>
        </p:txBody>
      </p:sp>
      <p:sp>
        <p:nvSpPr>
          <p:cNvPr id="1506" name="Google Shape;1506;g243bfad28e7_0_2518"/>
          <p:cNvSpPr/>
          <p:nvPr/>
        </p:nvSpPr>
        <p:spPr>
          <a:xfrm>
            <a:off x="0" y="21472"/>
            <a:ext cx="9017700" cy="432000"/>
          </a:xfrm>
          <a:prstGeom prst="rect">
            <a:avLst/>
          </a:prstGeom>
          <a:solidFill>
            <a:srgbClr val="3D6D91">
              <a:alpha val="800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000"/>
              <a:buFont typeface="Arial"/>
              <a:buNone/>
            </a:pPr>
            <a:r>
              <a:t/>
            </a:r>
            <a:endParaRPr b="0" i="0" sz="1000" u="none" cap="none" strike="noStrike">
              <a:solidFill>
                <a:srgbClr val="FFFFFF"/>
              </a:solidFill>
              <a:latin typeface="SimSun"/>
              <a:ea typeface="SimSun"/>
              <a:cs typeface="SimSun"/>
              <a:sym typeface="SimSun"/>
            </a:endParaRPr>
          </a:p>
        </p:txBody>
      </p:sp>
      <p:sp>
        <p:nvSpPr>
          <p:cNvPr id="1507" name="Google Shape;1507;g243bfad28e7_0_2518"/>
          <p:cNvSpPr txBox="1"/>
          <p:nvPr>
            <p:ph type="title"/>
          </p:nvPr>
        </p:nvSpPr>
        <p:spPr>
          <a:xfrm>
            <a:off x="0" y="0"/>
            <a:ext cx="9144000" cy="857400"/>
          </a:xfrm>
          <a:prstGeom prst="rect">
            <a:avLst/>
          </a:prstGeom>
          <a:noFill/>
          <a:ln>
            <a:noFill/>
          </a:ln>
        </p:spPr>
        <p:txBody>
          <a:bodyPr anchorCtr="0" anchor="t" bIns="108000" lIns="91425" spcFirstLastPara="1" rIns="91425" wrap="square" tIns="108000">
            <a:noAutofit/>
          </a:bodyPr>
          <a:lstStyle>
            <a:lvl1pPr lvl="0" marR="0" rtl="0" algn="l">
              <a:lnSpc>
                <a:spcPct val="100000"/>
              </a:lnSpc>
              <a:spcBef>
                <a:spcPts val="0"/>
              </a:spcBef>
              <a:spcAft>
                <a:spcPts val="0"/>
              </a:spcAft>
              <a:buClr>
                <a:srgbClr val="000000"/>
              </a:buClr>
              <a:buSzPts val="1100"/>
              <a:buFont typeface="Arial"/>
              <a:buNone/>
              <a:defRPr b="1" i="0" sz="14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pic>
        <p:nvPicPr>
          <p:cNvPr id="1508" name="Google Shape;1508;g243bfad28e7_0_2518"/>
          <p:cNvPicPr preferRelativeResize="0"/>
          <p:nvPr/>
        </p:nvPicPr>
        <p:blipFill rotWithShape="1">
          <a:blip r:embed="rId2">
            <a:alphaModFix/>
          </a:blip>
          <a:srcRect b="17918" l="0" r="0" t="0"/>
          <a:stretch/>
        </p:blipFill>
        <p:spPr>
          <a:xfrm>
            <a:off x="8035160" y="4603401"/>
            <a:ext cx="1108841" cy="440296"/>
          </a:xfrm>
          <a:prstGeom prst="rect">
            <a:avLst/>
          </a:prstGeom>
          <a:noFill/>
          <a:ln>
            <a:noFill/>
          </a:ln>
        </p:spPr>
      </p:pic>
      <p:sp>
        <p:nvSpPr>
          <p:cNvPr id="1509" name="Google Shape;1509;g243bfad28e7_0_2518"/>
          <p:cNvSpPr txBox="1"/>
          <p:nvPr/>
        </p:nvSpPr>
        <p:spPr>
          <a:xfrm>
            <a:off x="8784448" y="4893944"/>
            <a:ext cx="405000" cy="2484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700"/>
              <a:buFont typeface="Arial"/>
              <a:buNone/>
            </a:pPr>
            <a:fld id="{00000000-1234-1234-1234-123412341234}" type="slidenum">
              <a:rPr b="0" i="0" lang="en" sz="700" u="none" cap="none" strike="noStrike">
                <a:solidFill>
                  <a:srgbClr val="888888"/>
                </a:solidFill>
                <a:latin typeface="Calibri"/>
                <a:ea typeface="Calibri"/>
                <a:cs typeface="Calibri"/>
                <a:sym typeface="Calibri"/>
              </a:rPr>
              <a:t>‹#›</a:t>
            </a:fld>
            <a:endParaRPr b="0" i="0" sz="700" u="none" cap="none" strike="noStrike">
              <a:solidFill>
                <a:srgbClr val="888888"/>
              </a:solidFill>
              <a:latin typeface="Calibri"/>
              <a:ea typeface="Calibri"/>
              <a:cs typeface="Calibri"/>
              <a:sym typeface="Calibri"/>
            </a:endParaRPr>
          </a:p>
        </p:txBody>
      </p:sp>
      <p:sp>
        <p:nvSpPr>
          <p:cNvPr id="1510" name="Google Shape;1510;g243bfad28e7_0_2518"/>
          <p:cNvSpPr txBox="1"/>
          <p:nvPr>
            <p:ph idx="11" type="ftr"/>
          </p:nvPr>
        </p:nvSpPr>
        <p:spPr>
          <a:xfrm>
            <a:off x="3124201" y="4893946"/>
            <a:ext cx="2895600" cy="2496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7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511" name="Google Shape;1511;g243bfad28e7_0_2518"/>
          <p:cNvSpPr txBox="1"/>
          <p:nvPr>
            <p:ph idx="1" type="body"/>
          </p:nvPr>
        </p:nvSpPr>
        <p:spPr>
          <a:xfrm>
            <a:off x="188834" y="1061150"/>
            <a:ext cx="8766300" cy="3291600"/>
          </a:xfrm>
          <a:prstGeom prst="rect">
            <a:avLst/>
          </a:prstGeom>
          <a:noFill/>
          <a:ln>
            <a:noFill/>
          </a:ln>
        </p:spPr>
        <p:txBody>
          <a:bodyPr anchorCtr="0" anchor="t" bIns="34275" lIns="68575" spcFirstLastPara="1" rIns="68575" wrap="square" tIns="34275">
            <a:noAutofit/>
          </a:bodyPr>
          <a:lstStyle>
            <a:lvl1pPr indent="-317500" lvl="0" marL="4572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solidFill>
          <a:schemeClr val="dk2"/>
        </a:solidFill>
      </p:bgPr>
    </p:bg>
    <p:spTree>
      <p:nvGrpSpPr>
        <p:cNvPr id="1512" name="Shape 1512"/>
        <p:cNvGrpSpPr/>
        <p:nvPr/>
      </p:nvGrpSpPr>
      <p:grpSpPr>
        <a:xfrm>
          <a:off x="0" y="0"/>
          <a:ext cx="0" cy="0"/>
          <a:chOff x="0" y="0"/>
          <a:chExt cx="0" cy="0"/>
        </a:xfrm>
      </p:grpSpPr>
      <p:sp>
        <p:nvSpPr>
          <p:cNvPr id="1513" name="Google Shape;1513;g243bfad28e7_0_2526"/>
          <p:cNvSpPr txBox="1"/>
          <p:nvPr>
            <p:ph idx="1" type="body"/>
          </p:nvPr>
        </p:nvSpPr>
        <p:spPr>
          <a:xfrm>
            <a:off x="323528" y="915566"/>
            <a:ext cx="8496900" cy="3859800"/>
          </a:xfrm>
          <a:prstGeom prst="rect">
            <a:avLst/>
          </a:prstGeom>
          <a:noFill/>
          <a:ln>
            <a:noFill/>
          </a:ln>
        </p:spPr>
        <p:txBody>
          <a:bodyPr anchorCtr="0" anchor="t" bIns="34275" lIns="68575" spcFirstLastPara="1" rIns="68575" wrap="square" tIns="34275">
            <a:normAutofit/>
          </a:bodyPr>
          <a:lstStyle>
            <a:lvl1pPr indent="-330200" lvl="0" marL="457200" marR="0" rtl="0" algn="l">
              <a:lnSpc>
                <a:spcPct val="100000"/>
              </a:lnSpc>
              <a:spcBef>
                <a:spcPts val="30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1pPr>
            <a:lvl2pPr indent="-317500" lvl="1" marL="914400" marR="0" rtl="0" algn="l">
              <a:lnSpc>
                <a:spcPct val="100000"/>
              </a:lnSpc>
              <a:spcBef>
                <a:spcPts val="900"/>
              </a:spcBef>
              <a:spcAft>
                <a:spcPts val="0"/>
              </a:spcAft>
              <a:buClr>
                <a:schemeClr val="lt1"/>
              </a:buClr>
              <a:buSzPts val="1400"/>
              <a:buFont typeface="Arial"/>
              <a:buChar char="○"/>
              <a:defRPr b="0" i="0" sz="1400" u="none" cap="none" strike="noStrike">
                <a:solidFill>
                  <a:schemeClr val="lt1"/>
                </a:solidFill>
                <a:latin typeface="Arial"/>
                <a:ea typeface="Arial"/>
                <a:cs typeface="Arial"/>
                <a:sym typeface="Arial"/>
              </a:defRPr>
            </a:lvl2pPr>
            <a:lvl3pPr indent="-292100" lvl="2" marL="1371600" marR="0" rtl="0" algn="l">
              <a:lnSpc>
                <a:spcPct val="100000"/>
              </a:lnSpc>
              <a:spcBef>
                <a:spcPts val="900"/>
              </a:spcBef>
              <a:spcAft>
                <a:spcPts val="0"/>
              </a:spcAft>
              <a:buClr>
                <a:schemeClr val="lt1"/>
              </a:buClr>
              <a:buSzPts val="1000"/>
              <a:buFont typeface="Arial"/>
              <a:buChar char="■"/>
              <a:defRPr b="0" i="0" sz="1000" u="none" cap="none" strike="noStrike">
                <a:solidFill>
                  <a:schemeClr val="lt1"/>
                </a:solidFill>
                <a:latin typeface="Arial"/>
                <a:ea typeface="Arial"/>
                <a:cs typeface="Arial"/>
                <a:sym typeface="Arial"/>
              </a:defRPr>
            </a:lvl3pPr>
            <a:lvl4pPr indent="-317500" lvl="3" marL="1828800" marR="0" rtl="0" algn="l">
              <a:lnSpc>
                <a:spcPct val="100000"/>
              </a:lnSpc>
              <a:spcBef>
                <a:spcPts val="900"/>
              </a:spcBef>
              <a:spcAft>
                <a:spcPts val="0"/>
              </a:spcAft>
              <a:buClr>
                <a:schemeClr val="dk2"/>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300"/>
              </a:spcBef>
              <a:spcAft>
                <a:spcPts val="0"/>
              </a:spcAft>
              <a:buClr>
                <a:schemeClr val="dk2"/>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9pPr>
          </a:lstStyle>
          <a:p/>
        </p:txBody>
      </p:sp>
      <p:sp>
        <p:nvSpPr>
          <p:cNvPr id="1514" name="Google Shape;1514;g243bfad28e7_0_2526"/>
          <p:cNvSpPr txBox="1"/>
          <p:nvPr>
            <p:ph type="title"/>
          </p:nvPr>
        </p:nvSpPr>
        <p:spPr>
          <a:xfrm>
            <a:off x="323528" y="195486"/>
            <a:ext cx="8496900" cy="4320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chemeClr val="lt1"/>
              </a:buClr>
              <a:buSzPts val="1800"/>
              <a:buFont typeface="Quattrocento Sans"/>
              <a:buChar char="●"/>
              <a:defRPr b="0" i="0" sz="18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515" name="Google Shape;1515;g243bfad28e7_0_2526"/>
          <p:cNvSpPr txBox="1"/>
          <p:nvPr>
            <p:ph idx="12" type="sldNum"/>
          </p:nvPr>
        </p:nvSpPr>
        <p:spPr>
          <a:xfrm>
            <a:off x="8748464" y="4869657"/>
            <a:ext cx="395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11_Contents slide layout">
    <p:spTree>
      <p:nvGrpSpPr>
        <p:cNvPr id="183" name="Shape 183"/>
        <p:cNvGrpSpPr/>
        <p:nvPr/>
      </p:nvGrpSpPr>
      <p:grpSpPr>
        <a:xfrm>
          <a:off x="0" y="0"/>
          <a:ext cx="0" cy="0"/>
          <a:chOff x="0" y="0"/>
          <a:chExt cx="0" cy="0"/>
        </a:xfrm>
      </p:grpSpPr>
      <p:sp>
        <p:nvSpPr>
          <p:cNvPr id="184" name="Google Shape;184;p240"/>
          <p:cNvSpPr/>
          <p:nvPr/>
        </p:nvSpPr>
        <p:spPr>
          <a:xfrm flipH="1" rot="10800000">
            <a:off x="-9562" y="5081850"/>
            <a:ext cx="9163200" cy="81900"/>
          </a:xfrm>
          <a:prstGeom prst="rect">
            <a:avLst/>
          </a:prstGeom>
          <a:solidFill>
            <a:srgbClr val="E324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240"/>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86" name="Google Shape;186;p240"/>
          <p:cNvSpPr txBox="1"/>
          <p:nvPr/>
        </p:nvSpPr>
        <p:spPr>
          <a:xfrm>
            <a:off x="2800125" y="296091"/>
            <a:ext cx="3543900" cy="554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Calibri"/>
                <a:ea typeface="Calibri"/>
                <a:cs typeface="Calibri"/>
                <a:sym typeface="Calibri"/>
              </a:rPr>
              <a:t>Yo</a:t>
            </a:r>
            <a:r>
              <a:rPr b="1" i="0" lang="en" sz="2700" u="none" cap="none" strike="noStrike">
                <a:solidFill>
                  <a:schemeClr val="dk1"/>
                </a:solidFill>
                <a:latin typeface="Calibri"/>
                <a:ea typeface="Calibri"/>
                <a:cs typeface="Calibri"/>
                <a:sym typeface="Calibri"/>
              </a:rPr>
              <a:t>u</a:t>
            </a:r>
            <a:r>
              <a:rPr b="1" i="0" lang="en" sz="2700" u="none" cap="none" strike="noStrike">
                <a:solidFill>
                  <a:srgbClr val="000000"/>
                </a:solidFill>
                <a:latin typeface="Calibri"/>
                <a:ea typeface="Calibri"/>
                <a:cs typeface="Calibri"/>
                <a:sym typeface="Calibri"/>
              </a:rPr>
              <a:t>r Content</a:t>
            </a:r>
            <a:endParaRPr b="1" i="0" sz="2700" u="none" cap="none" strike="noStrike">
              <a:solidFill>
                <a:srgbClr val="000000"/>
              </a:solidFill>
              <a:latin typeface="Calibri"/>
              <a:ea typeface="Calibri"/>
              <a:cs typeface="Calibri"/>
              <a:sym typeface="Calibri"/>
            </a:endParaRPr>
          </a:p>
        </p:txBody>
      </p:sp>
      <p:sp>
        <p:nvSpPr>
          <p:cNvPr id="187" name="Google Shape;187;p240"/>
          <p:cNvSpPr/>
          <p:nvPr/>
        </p:nvSpPr>
        <p:spPr>
          <a:xfrm>
            <a:off x="810000" y="160515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pic>
        <p:nvPicPr>
          <p:cNvPr id="188" name="Google Shape;188;p240"/>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189" name="Google Shape;189;p240"/>
          <p:cNvSpPr/>
          <p:nvPr/>
        </p:nvSpPr>
        <p:spPr>
          <a:xfrm>
            <a:off x="2756925" y="190170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sp>
        <p:nvSpPr>
          <p:cNvPr id="190" name="Google Shape;190;p240"/>
          <p:cNvSpPr/>
          <p:nvPr/>
        </p:nvSpPr>
        <p:spPr>
          <a:xfrm>
            <a:off x="4794975" y="160515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sp>
        <p:nvSpPr>
          <p:cNvPr id="191" name="Google Shape;191;p240"/>
          <p:cNvSpPr/>
          <p:nvPr/>
        </p:nvSpPr>
        <p:spPr>
          <a:xfrm>
            <a:off x="6721650" y="190170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sp>
        <p:nvSpPr>
          <p:cNvPr id="192" name="Google Shape;192;p240"/>
          <p:cNvSpPr txBox="1"/>
          <p:nvPr/>
        </p:nvSpPr>
        <p:spPr>
          <a:xfrm>
            <a:off x="810000" y="218632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
        <p:nvSpPr>
          <p:cNvPr id="193" name="Google Shape;193;p240"/>
          <p:cNvSpPr txBox="1"/>
          <p:nvPr/>
        </p:nvSpPr>
        <p:spPr>
          <a:xfrm>
            <a:off x="2802488" y="248287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
        <p:nvSpPr>
          <p:cNvPr id="194" name="Google Shape;194;p240"/>
          <p:cNvSpPr txBox="1"/>
          <p:nvPr/>
        </p:nvSpPr>
        <p:spPr>
          <a:xfrm>
            <a:off x="4794975" y="218632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
        <p:nvSpPr>
          <p:cNvPr id="195" name="Google Shape;195;p240"/>
          <p:cNvSpPr txBox="1"/>
          <p:nvPr/>
        </p:nvSpPr>
        <p:spPr>
          <a:xfrm>
            <a:off x="6721650" y="248287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breaker">
  <p:cSld name="1_Section breaker">
    <p:bg>
      <p:bgPr>
        <a:solidFill>
          <a:schemeClr val="dk2"/>
        </a:solidFill>
      </p:bgPr>
    </p:bg>
    <p:spTree>
      <p:nvGrpSpPr>
        <p:cNvPr id="1516" name="Shape 1516"/>
        <p:cNvGrpSpPr/>
        <p:nvPr/>
      </p:nvGrpSpPr>
      <p:grpSpPr>
        <a:xfrm>
          <a:off x="0" y="0"/>
          <a:ext cx="0" cy="0"/>
          <a:chOff x="0" y="0"/>
          <a:chExt cx="0" cy="0"/>
        </a:xfrm>
      </p:grpSpPr>
      <p:sp>
        <p:nvSpPr>
          <p:cNvPr id="1517" name="Google Shape;1517;g243bfad28e7_0_2530"/>
          <p:cNvSpPr/>
          <p:nvPr/>
        </p:nvSpPr>
        <p:spPr>
          <a:xfrm>
            <a:off x="6446736" y="1486014"/>
            <a:ext cx="2697264" cy="3657488"/>
          </a:xfrm>
          <a:custGeom>
            <a:rect b="b" l="l" r="r" t="t"/>
            <a:pathLst>
              <a:path extrusionOk="0" h="4063875" w="2697264">
                <a:moveTo>
                  <a:pt x="2697264" y="0"/>
                </a:moveTo>
                <a:lnTo>
                  <a:pt x="2697264" y="4063875"/>
                </a:lnTo>
                <a:lnTo>
                  <a:pt x="0" y="4063875"/>
                </a:lnTo>
                <a:lnTo>
                  <a:pt x="52116" y="4022920"/>
                </a:lnTo>
                <a:cubicBezTo>
                  <a:pt x="1260444" y="3025719"/>
                  <a:pt x="2176676" y="1687233"/>
                  <a:pt x="2653239" y="155034"/>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FFFFFF"/>
              </a:solidFill>
              <a:latin typeface="Quattrocento Sans"/>
              <a:ea typeface="Quattrocento Sans"/>
              <a:cs typeface="Quattrocento Sans"/>
              <a:sym typeface="Quattrocento Sans"/>
            </a:endParaRPr>
          </a:p>
        </p:txBody>
      </p:sp>
      <p:sp>
        <p:nvSpPr>
          <p:cNvPr id="1518" name="Google Shape;1518;g243bfad28e7_0_2530"/>
          <p:cNvSpPr txBox="1"/>
          <p:nvPr>
            <p:ph idx="12" type="sldNum"/>
          </p:nvPr>
        </p:nvSpPr>
        <p:spPr>
          <a:xfrm>
            <a:off x="8748464" y="4869657"/>
            <a:ext cx="395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519" name="Google Shape;1519;g243bfad28e7_0_2530"/>
          <p:cNvSpPr txBox="1"/>
          <p:nvPr>
            <p:ph type="ctrTitle"/>
          </p:nvPr>
        </p:nvSpPr>
        <p:spPr>
          <a:xfrm>
            <a:off x="685800" y="2250563"/>
            <a:ext cx="7772400" cy="5805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chemeClr val="lt1"/>
              </a:buClr>
              <a:buSzPts val="3600"/>
              <a:buFont typeface="Quattrocento Sans"/>
              <a:buChar char="●"/>
              <a:defRPr b="0" i="0" sz="3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20" name="Shape 1520"/>
        <p:cNvGrpSpPr/>
        <p:nvPr/>
      </p:nvGrpSpPr>
      <p:grpSpPr>
        <a:xfrm>
          <a:off x="0" y="0"/>
          <a:ext cx="0" cy="0"/>
          <a:chOff x="0" y="0"/>
          <a:chExt cx="0" cy="0"/>
        </a:xfrm>
      </p:grpSpPr>
      <p:sp>
        <p:nvSpPr>
          <p:cNvPr id="1521" name="Google Shape;1521;g243bfad28e7_0_2534"/>
          <p:cNvSpPr txBox="1"/>
          <p:nvPr>
            <p:ph type="title"/>
          </p:nvPr>
        </p:nvSpPr>
        <p:spPr>
          <a:xfrm>
            <a:off x="457200" y="205979"/>
            <a:ext cx="8229600" cy="399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522" name="Google Shape;1522;g243bfad28e7_0_2534"/>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523" name="Google Shape;1523;g243bfad28e7_0_2534"/>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1524" name="Google Shape;1524;g243bfad28e7_0_2534"/>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2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25" name="Shape 1525"/>
        <p:cNvGrpSpPr/>
        <p:nvPr/>
      </p:nvGrpSpPr>
      <p:grpSpPr>
        <a:xfrm>
          <a:off x="0" y="0"/>
          <a:ext cx="0" cy="0"/>
          <a:chOff x="0" y="0"/>
          <a:chExt cx="0" cy="0"/>
        </a:xfrm>
      </p:grpSpPr>
      <p:sp>
        <p:nvSpPr>
          <p:cNvPr id="1526" name="Google Shape;1526;g243bfad28e7_0_2539"/>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527" name="Google Shape;1527;g243bfad28e7_0_2539"/>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1528" name="Google Shape;1528;g243bfad28e7_0_2539"/>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2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p:cSld name="Ending slide">
    <p:spTree>
      <p:nvGrpSpPr>
        <p:cNvPr id="1529" name="Shape 1529"/>
        <p:cNvGrpSpPr/>
        <p:nvPr/>
      </p:nvGrpSpPr>
      <p:grpSpPr>
        <a:xfrm>
          <a:off x="0" y="0"/>
          <a:ext cx="0" cy="0"/>
          <a:chOff x="0" y="0"/>
          <a:chExt cx="0" cy="0"/>
        </a:xfrm>
      </p:grpSpPr>
      <p:pic>
        <p:nvPicPr>
          <p:cNvPr id="1530" name="Google Shape;1530;g243bfad28e7_0_2543"/>
          <p:cNvPicPr preferRelativeResize="0"/>
          <p:nvPr/>
        </p:nvPicPr>
        <p:blipFill rotWithShape="1">
          <a:blip r:embed="rId2">
            <a:alphaModFix/>
          </a:blip>
          <a:srcRect b="23277" l="16971" r="17195" t="22158"/>
          <a:stretch/>
        </p:blipFill>
        <p:spPr>
          <a:xfrm>
            <a:off x="3377685" y="2045798"/>
            <a:ext cx="2388638" cy="1049695"/>
          </a:xfrm>
          <a:prstGeom prst="rect">
            <a:avLst/>
          </a:prstGeom>
          <a:noFill/>
          <a:ln>
            <a:noFill/>
          </a:ln>
        </p:spPr>
      </p:pic>
      <p:sp>
        <p:nvSpPr>
          <p:cNvPr id="1531" name="Google Shape;1531;g243bfad28e7_0_2543"/>
          <p:cNvSpPr/>
          <p:nvPr/>
        </p:nvSpPr>
        <p:spPr>
          <a:xfrm>
            <a:off x="179388" y="4752201"/>
            <a:ext cx="8736000" cy="276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chemeClr val="dk1"/>
                </a:solidFill>
                <a:latin typeface="Arial"/>
                <a:ea typeface="Arial"/>
                <a:cs typeface="Arial"/>
                <a:sym typeface="Arial"/>
              </a:rPr>
              <a:t>Disclaimer: </a:t>
            </a:r>
            <a:r>
              <a:rPr b="0" i="0" lang="en" sz="500" u="none" cap="none" strike="noStrike">
                <a:solidFill>
                  <a:schemeClr val="dk1"/>
                </a:solidFill>
                <a:latin typeface="Arial"/>
                <a:ea typeface="Arial"/>
                <a:cs typeface="Arial"/>
                <a:sym typeface="Arial"/>
              </a:rPr>
              <a:t>This material that follows is a presentation of general background information about Singtel’s activities current at the date of the presentation. The information contained in this document is intended only for use during the presentation and should not be disseminated or distributed to parties outside the presentation. It is information given in summary form and does not purport to be complete. It is not to be relied upon as advice to investors or potential investors and does not take into account the investment objectives, financial situation or needs of any particular investor. This material should be considered with professional advice when deciding if an investment is appropriate.</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Layout">
  <p:cSld name="Agenda Layout">
    <p:bg>
      <p:bgPr>
        <a:blipFill>
          <a:blip r:embed="rId2">
            <a:alphaModFix/>
          </a:blip>
          <a:stretch>
            <a:fillRect/>
          </a:stretch>
        </a:blipFill>
      </p:bgPr>
    </p:bg>
    <p:spTree>
      <p:nvGrpSpPr>
        <p:cNvPr id="1532" name="Shape 1532"/>
        <p:cNvGrpSpPr/>
        <p:nvPr/>
      </p:nvGrpSpPr>
      <p:grpSpPr>
        <a:xfrm>
          <a:off x="0" y="0"/>
          <a:ext cx="0" cy="0"/>
          <a:chOff x="0" y="0"/>
          <a:chExt cx="0" cy="0"/>
        </a:xfrm>
      </p:grpSpPr>
      <p:grpSp>
        <p:nvGrpSpPr>
          <p:cNvPr id="1533" name="Google Shape;1533;g243bfad28e7_0_2546"/>
          <p:cNvGrpSpPr/>
          <p:nvPr/>
        </p:nvGrpSpPr>
        <p:grpSpPr>
          <a:xfrm>
            <a:off x="41" y="5081793"/>
            <a:ext cx="9143844" cy="61766"/>
            <a:chOff x="1063925" y="1155200"/>
            <a:chExt cx="10673333" cy="88200"/>
          </a:xfrm>
        </p:grpSpPr>
        <p:sp>
          <p:nvSpPr>
            <p:cNvPr id="1534" name="Google Shape;1534;g243bfad28e7_0_2546"/>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535" name="Google Shape;1535;g243bfad28e7_0_2546"/>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536" name="Google Shape;1536;g243bfad28e7_0_2546"/>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cSld name="SECTION_TITLE_AND_DESCRIPTION_1">
    <p:spTree>
      <p:nvGrpSpPr>
        <p:cNvPr id="1537" name="Shape 1537"/>
        <p:cNvGrpSpPr/>
        <p:nvPr/>
      </p:nvGrpSpPr>
      <p:grpSpPr>
        <a:xfrm>
          <a:off x="0" y="0"/>
          <a:ext cx="0" cy="0"/>
          <a:chOff x="0" y="0"/>
          <a:chExt cx="0" cy="0"/>
        </a:xfrm>
      </p:grpSpPr>
      <p:sp>
        <p:nvSpPr>
          <p:cNvPr id="1538" name="Google Shape;1538;g243bfad28e7_0_2551"/>
          <p:cNvSpPr/>
          <p:nvPr/>
        </p:nvSpPr>
        <p:spPr>
          <a:xfrm>
            <a:off x="0" y="0"/>
            <a:ext cx="4572000" cy="5143500"/>
          </a:xfrm>
          <a:prstGeom prst="rect">
            <a:avLst/>
          </a:prstGeom>
          <a:solidFill>
            <a:srgbClr val="999999">
              <a:alpha val="94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539" name="Google Shape;1539;g243bfad28e7_0_2551"/>
          <p:cNvSpPr txBox="1"/>
          <p:nvPr>
            <p:ph type="title"/>
          </p:nvPr>
        </p:nvSpPr>
        <p:spPr>
          <a:xfrm>
            <a:off x="730000" y="1318650"/>
            <a:ext cx="3300900" cy="1687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9pPr>
          </a:lstStyle>
          <a:p/>
        </p:txBody>
      </p:sp>
      <p:sp>
        <p:nvSpPr>
          <p:cNvPr id="1540" name="Google Shape;1540;g243bfad28e7_0_2551"/>
          <p:cNvSpPr txBox="1"/>
          <p:nvPr>
            <p:ph idx="1" type="body"/>
          </p:nvPr>
        </p:nvSpPr>
        <p:spPr>
          <a:xfrm>
            <a:off x="5161963" y="390094"/>
            <a:ext cx="3374400" cy="30255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541" name="Google Shape;1541;g243bfad28e7_0_255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grpSp>
        <p:nvGrpSpPr>
          <p:cNvPr id="1542" name="Google Shape;1542;g243bfad28e7_0_2551"/>
          <p:cNvGrpSpPr/>
          <p:nvPr/>
        </p:nvGrpSpPr>
        <p:grpSpPr>
          <a:xfrm>
            <a:off x="729961" y="990576"/>
            <a:ext cx="1359783" cy="45449"/>
            <a:chOff x="1063925" y="1155200"/>
            <a:chExt cx="10673333" cy="88200"/>
          </a:xfrm>
        </p:grpSpPr>
        <p:sp>
          <p:nvSpPr>
            <p:cNvPr id="1543" name="Google Shape;1543;g243bfad28e7_0_2551"/>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544" name="Google Shape;1544;g243bfad28e7_0_2551"/>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545" name="Google Shape;1545;g243bfad28e7_0_2551"/>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TITLE_ONLY_1">
    <p:spTree>
      <p:nvGrpSpPr>
        <p:cNvPr id="1546" name="Shape 1546"/>
        <p:cNvGrpSpPr/>
        <p:nvPr/>
      </p:nvGrpSpPr>
      <p:grpSpPr>
        <a:xfrm>
          <a:off x="0" y="0"/>
          <a:ext cx="0" cy="0"/>
          <a:chOff x="0" y="0"/>
          <a:chExt cx="0" cy="0"/>
        </a:xfrm>
      </p:grpSpPr>
      <p:grpSp>
        <p:nvGrpSpPr>
          <p:cNvPr id="1547" name="Google Shape;1547;g243bfad28e7_0_2560"/>
          <p:cNvGrpSpPr/>
          <p:nvPr/>
        </p:nvGrpSpPr>
        <p:grpSpPr>
          <a:xfrm>
            <a:off x="41" y="5081793"/>
            <a:ext cx="9143844" cy="61766"/>
            <a:chOff x="1063925" y="1155200"/>
            <a:chExt cx="10673333" cy="88200"/>
          </a:xfrm>
        </p:grpSpPr>
        <p:sp>
          <p:nvSpPr>
            <p:cNvPr id="1548" name="Google Shape;1548;g243bfad28e7_0_2560"/>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549" name="Google Shape;1549;g243bfad28e7_0_2560"/>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550" name="Google Shape;1550;g243bfad28e7_0_2560"/>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pic>
        <p:nvPicPr>
          <p:cNvPr id="1551" name="Google Shape;1551;g243bfad28e7_0_2560"/>
          <p:cNvPicPr preferRelativeResize="0"/>
          <p:nvPr/>
        </p:nvPicPr>
        <p:blipFill rotWithShape="1">
          <a:blip r:embed="rId2">
            <a:alphaModFix/>
          </a:blip>
          <a:srcRect b="34119" l="0" r="0" t="0"/>
          <a:stretch/>
        </p:blipFill>
        <p:spPr>
          <a:xfrm>
            <a:off x="8108381" y="61763"/>
            <a:ext cx="981075" cy="419494"/>
          </a:xfrm>
          <a:prstGeom prst="rect">
            <a:avLst/>
          </a:prstGeom>
          <a:noFill/>
          <a:ln>
            <a:noFill/>
          </a:ln>
        </p:spPr>
      </p:pic>
      <p:grpSp>
        <p:nvGrpSpPr>
          <p:cNvPr id="1552" name="Google Shape;1552;g243bfad28e7_0_2560"/>
          <p:cNvGrpSpPr/>
          <p:nvPr/>
        </p:nvGrpSpPr>
        <p:grpSpPr>
          <a:xfrm>
            <a:off x="4334441" y="158296"/>
            <a:ext cx="475116" cy="102825"/>
            <a:chOff x="5215346" y="150098"/>
            <a:chExt cx="633488" cy="137100"/>
          </a:xfrm>
        </p:grpSpPr>
        <p:sp>
          <p:nvSpPr>
            <p:cNvPr id="1553" name="Google Shape;1553;g243bfad28e7_0_2560"/>
            <p:cNvSpPr/>
            <p:nvPr/>
          </p:nvSpPr>
          <p:spPr>
            <a:xfrm>
              <a:off x="5215346" y="150098"/>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54" name="Google Shape;1554;g243bfad28e7_0_2560"/>
            <p:cNvSpPr/>
            <p:nvPr/>
          </p:nvSpPr>
          <p:spPr>
            <a:xfrm>
              <a:off x="5463540" y="150098"/>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55" name="Google Shape;1555;g243bfad28e7_0_2560"/>
            <p:cNvSpPr/>
            <p:nvPr/>
          </p:nvSpPr>
          <p:spPr>
            <a:xfrm>
              <a:off x="5711734" y="150098"/>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1556" name="Google Shape;1556;g243bfad28e7_0_2560"/>
          <p:cNvSpPr txBox="1"/>
          <p:nvPr>
            <p:ph type="ctrTitle"/>
          </p:nvPr>
        </p:nvSpPr>
        <p:spPr>
          <a:xfrm>
            <a:off x="715275" y="261113"/>
            <a:ext cx="7713600" cy="6213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chemeClr val="dk1"/>
              </a:buClr>
              <a:buSzPts val="3200"/>
              <a:buFont typeface="Arial"/>
              <a:buChar char="●"/>
              <a:defRPr b="1" i="0" sz="32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1">
  <p:cSld name="MAIN_POINT_1">
    <p:bg>
      <p:bgPr>
        <a:solidFill>
          <a:schemeClr val="lt1"/>
        </a:solidFill>
      </p:bgPr>
    </p:bg>
    <p:spTree>
      <p:nvGrpSpPr>
        <p:cNvPr id="1557" name="Shape 1557"/>
        <p:cNvGrpSpPr/>
        <p:nvPr/>
      </p:nvGrpSpPr>
      <p:grpSpPr>
        <a:xfrm>
          <a:off x="0" y="0"/>
          <a:ext cx="0" cy="0"/>
          <a:chOff x="0" y="0"/>
          <a:chExt cx="0" cy="0"/>
        </a:xfrm>
      </p:grpSpPr>
      <p:sp>
        <p:nvSpPr>
          <p:cNvPr id="1558" name="Google Shape;1558;g243bfad28e7_0_2571"/>
          <p:cNvSpPr/>
          <p:nvPr/>
        </p:nvSpPr>
        <p:spPr>
          <a:xfrm>
            <a:off x="0" y="0"/>
            <a:ext cx="4625700" cy="51435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559" name="Google Shape;1559;g243bfad28e7_0_2571"/>
          <p:cNvSpPr txBox="1"/>
          <p:nvPr>
            <p:ph type="title"/>
          </p:nvPr>
        </p:nvSpPr>
        <p:spPr>
          <a:xfrm>
            <a:off x="459900" y="1933200"/>
            <a:ext cx="4026300" cy="1277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2300"/>
              <a:buFont typeface="Arial"/>
              <a:buChar char="●"/>
              <a:defRPr b="1" i="0" sz="23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9pPr>
          </a:lstStyle>
          <a:p/>
        </p:txBody>
      </p:sp>
      <p:sp>
        <p:nvSpPr>
          <p:cNvPr id="1560" name="Google Shape;1560;g243bfad28e7_0_257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1561" name="Google Shape;1561;g243bfad28e7_0_2571"/>
          <p:cNvSpPr txBox="1"/>
          <p:nvPr>
            <p:ph idx="2" type="title"/>
          </p:nvPr>
        </p:nvSpPr>
        <p:spPr>
          <a:xfrm>
            <a:off x="5058919" y="1933200"/>
            <a:ext cx="4026300" cy="1277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7F7F7F"/>
              </a:buClr>
              <a:buSzPts val="2300"/>
              <a:buFont typeface="Arial"/>
              <a:buChar char="●"/>
              <a:defRPr b="0" i="0" sz="2300" u="none" cap="none" strike="noStrike">
                <a:solidFill>
                  <a:srgbClr val="7F7F7F"/>
                </a:solidFill>
                <a:latin typeface="Arial"/>
                <a:ea typeface="Arial"/>
                <a:cs typeface="Arial"/>
                <a:sym typeface="Arial"/>
              </a:defRPr>
            </a:lvl1pPr>
            <a:lvl2pPr lvl="1"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9pPr>
          </a:lstStyle>
          <a:p/>
        </p:txBody>
      </p:sp>
      <p:grpSp>
        <p:nvGrpSpPr>
          <p:cNvPr id="1562" name="Google Shape;1562;g243bfad28e7_0_2571"/>
          <p:cNvGrpSpPr/>
          <p:nvPr/>
        </p:nvGrpSpPr>
        <p:grpSpPr>
          <a:xfrm>
            <a:off x="493258" y="3210282"/>
            <a:ext cx="997957" cy="52064"/>
            <a:chOff x="1063925" y="1155200"/>
            <a:chExt cx="10673333" cy="88200"/>
          </a:xfrm>
        </p:grpSpPr>
        <p:sp>
          <p:nvSpPr>
            <p:cNvPr id="1563" name="Google Shape;1563;g243bfad28e7_0_2571"/>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564" name="Google Shape;1564;g243bfad28e7_0_2571"/>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565" name="Google Shape;1565;g243bfad28e7_0_2571"/>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3">
  <p:cSld name="TITLE_ONLY_2">
    <p:spTree>
      <p:nvGrpSpPr>
        <p:cNvPr id="1566" name="Shape 1566"/>
        <p:cNvGrpSpPr/>
        <p:nvPr/>
      </p:nvGrpSpPr>
      <p:grpSpPr>
        <a:xfrm>
          <a:off x="0" y="0"/>
          <a:ext cx="0" cy="0"/>
          <a:chOff x="0" y="0"/>
          <a:chExt cx="0" cy="0"/>
        </a:xfrm>
      </p:grpSpPr>
      <p:grpSp>
        <p:nvGrpSpPr>
          <p:cNvPr id="1567" name="Google Shape;1567;g243bfad28e7_0_2580"/>
          <p:cNvGrpSpPr/>
          <p:nvPr/>
        </p:nvGrpSpPr>
        <p:grpSpPr>
          <a:xfrm>
            <a:off x="41" y="5081793"/>
            <a:ext cx="9143844" cy="61766"/>
            <a:chOff x="1063925" y="1155200"/>
            <a:chExt cx="10673333" cy="88200"/>
          </a:xfrm>
        </p:grpSpPr>
        <p:sp>
          <p:nvSpPr>
            <p:cNvPr id="1568" name="Google Shape;1568;g243bfad28e7_0_2580"/>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569" name="Google Shape;1569;g243bfad28e7_0_2580"/>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570" name="Google Shape;1570;g243bfad28e7_0_2580"/>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1571" name="Google Shape;1571;g243bfad28e7_0_2580"/>
          <p:cNvGrpSpPr/>
          <p:nvPr/>
        </p:nvGrpSpPr>
        <p:grpSpPr>
          <a:xfrm>
            <a:off x="4334441" y="158296"/>
            <a:ext cx="475116" cy="102825"/>
            <a:chOff x="5215346" y="150098"/>
            <a:chExt cx="633488" cy="137100"/>
          </a:xfrm>
        </p:grpSpPr>
        <p:sp>
          <p:nvSpPr>
            <p:cNvPr id="1572" name="Google Shape;1572;g243bfad28e7_0_2580"/>
            <p:cNvSpPr/>
            <p:nvPr/>
          </p:nvSpPr>
          <p:spPr>
            <a:xfrm>
              <a:off x="5215346" y="150098"/>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73" name="Google Shape;1573;g243bfad28e7_0_2580"/>
            <p:cNvSpPr/>
            <p:nvPr/>
          </p:nvSpPr>
          <p:spPr>
            <a:xfrm>
              <a:off x="5463540" y="150098"/>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74" name="Google Shape;1574;g243bfad28e7_0_2580"/>
            <p:cNvSpPr/>
            <p:nvPr/>
          </p:nvSpPr>
          <p:spPr>
            <a:xfrm>
              <a:off x="5711734" y="150098"/>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1575" name="Google Shape;1575;g243bfad28e7_0_2580"/>
          <p:cNvSpPr txBox="1"/>
          <p:nvPr>
            <p:ph type="ctrTitle"/>
          </p:nvPr>
        </p:nvSpPr>
        <p:spPr>
          <a:xfrm>
            <a:off x="715275" y="261113"/>
            <a:ext cx="7713600" cy="6213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chemeClr val="dk1"/>
              </a:buClr>
              <a:buSzPts val="3200"/>
              <a:buFont typeface="Arial"/>
              <a:buChar char="●"/>
              <a:defRPr b="1" i="0" sz="32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Blank">
  <p:cSld name="31_Blank">
    <p:spTree>
      <p:nvGrpSpPr>
        <p:cNvPr id="1582" name="Shape 1582"/>
        <p:cNvGrpSpPr/>
        <p:nvPr/>
      </p:nvGrpSpPr>
      <p:grpSpPr>
        <a:xfrm>
          <a:off x="0" y="0"/>
          <a:ext cx="0" cy="0"/>
          <a:chOff x="0" y="0"/>
          <a:chExt cx="0" cy="0"/>
        </a:xfrm>
      </p:grpSpPr>
      <p:sp>
        <p:nvSpPr>
          <p:cNvPr id="1583" name="Google Shape;1583;g29a7e5b28b4_0_225"/>
          <p:cNvSpPr/>
          <p:nvPr/>
        </p:nvSpPr>
        <p:spPr>
          <a:xfrm rot="59978">
            <a:off x="-154808" y="-21740"/>
            <a:ext cx="9234205" cy="511579"/>
          </a:xfrm>
          <a:prstGeom prst="rect">
            <a:avLst/>
          </a:prstGeom>
          <a:solidFill>
            <a:srgbClr val="EDEDED">
              <a:alpha val="698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Clr>
                <a:schemeClr val="dk1"/>
              </a:buClr>
              <a:buSzPts val="1000"/>
              <a:buFont typeface="Arial"/>
              <a:buNone/>
            </a:pPr>
            <a:r>
              <a:t/>
            </a:r>
            <a:endParaRPr b="0" i="0" sz="1000" u="none" cap="none" strike="noStrike">
              <a:solidFill>
                <a:srgbClr val="FFFFFF"/>
              </a:solidFill>
              <a:latin typeface="Arial"/>
              <a:ea typeface="Arial"/>
              <a:cs typeface="Arial"/>
              <a:sym typeface="Arial"/>
            </a:endParaRPr>
          </a:p>
        </p:txBody>
      </p:sp>
      <p:sp>
        <p:nvSpPr>
          <p:cNvPr id="1584" name="Google Shape;1584;g29a7e5b28b4_0_225"/>
          <p:cNvSpPr/>
          <p:nvPr/>
        </p:nvSpPr>
        <p:spPr>
          <a:xfrm>
            <a:off x="0" y="21472"/>
            <a:ext cx="9017700" cy="432000"/>
          </a:xfrm>
          <a:prstGeom prst="rect">
            <a:avLst/>
          </a:prstGeom>
          <a:solidFill>
            <a:srgbClr val="3D6D91">
              <a:alpha val="800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Clr>
                <a:schemeClr val="dk1"/>
              </a:buClr>
              <a:buSzPts val="1000"/>
              <a:buFont typeface="Arial"/>
              <a:buNone/>
            </a:pPr>
            <a:r>
              <a:t/>
            </a:r>
            <a:endParaRPr b="0" i="0" sz="1000" u="none" cap="none" strike="noStrike">
              <a:solidFill>
                <a:srgbClr val="FFFFFF"/>
              </a:solidFill>
              <a:latin typeface="SimSun"/>
              <a:ea typeface="SimSun"/>
              <a:cs typeface="SimSun"/>
              <a:sym typeface="SimSun"/>
            </a:endParaRPr>
          </a:p>
        </p:txBody>
      </p:sp>
      <p:sp>
        <p:nvSpPr>
          <p:cNvPr id="1585" name="Google Shape;1585;g29a7e5b28b4_0_225"/>
          <p:cNvSpPr txBox="1"/>
          <p:nvPr>
            <p:ph type="title"/>
          </p:nvPr>
        </p:nvSpPr>
        <p:spPr>
          <a:xfrm>
            <a:off x="0" y="0"/>
            <a:ext cx="9144000" cy="857400"/>
          </a:xfrm>
          <a:prstGeom prst="rect">
            <a:avLst/>
          </a:prstGeom>
          <a:noFill/>
          <a:ln>
            <a:noFill/>
          </a:ln>
        </p:spPr>
        <p:txBody>
          <a:bodyPr anchorCtr="0" anchor="t" bIns="108000" lIns="91425" spcFirstLastPara="1" rIns="91425" wrap="square" tIns="108000">
            <a:noAutofit/>
          </a:bodyPr>
          <a:lstStyle>
            <a:lvl1pPr lvl="0" rtl="0" algn="l">
              <a:spcBef>
                <a:spcPts val="0"/>
              </a:spcBef>
              <a:spcAft>
                <a:spcPts val="0"/>
              </a:spcAft>
              <a:buSzPts val="1100"/>
              <a:buNone/>
              <a:defRPr b="1" sz="1400">
                <a:solidFill>
                  <a:schemeClr val="lt1"/>
                </a:solidFill>
                <a:latin typeface="Arial"/>
                <a:ea typeface="Arial"/>
                <a:cs typeface="Arial"/>
                <a:sym typeface="Arial"/>
              </a:defRPr>
            </a:lvl1pPr>
            <a:lvl2pPr lvl="1" rtl="0" algn="ctr">
              <a:spcBef>
                <a:spcPts val="0"/>
              </a:spcBef>
              <a:spcAft>
                <a:spcPts val="0"/>
              </a:spcAft>
              <a:buSzPts val="1100"/>
              <a:buNone/>
              <a:defRPr/>
            </a:lvl2pPr>
            <a:lvl3pPr lvl="2" rtl="0" algn="ctr">
              <a:spcBef>
                <a:spcPts val="0"/>
              </a:spcBef>
              <a:spcAft>
                <a:spcPts val="0"/>
              </a:spcAft>
              <a:buSzPts val="1100"/>
              <a:buNone/>
              <a:defRPr/>
            </a:lvl3pPr>
            <a:lvl4pPr lvl="3" rtl="0" algn="ctr">
              <a:spcBef>
                <a:spcPts val="0"/>
              </a:spcBef>
              <a:spcAft>
                <a:spcPts val="0"/>
              </a:spcAft>
              <a:buSzPts val="1100"/>
              <a:buNone/>
              <a:defRPr/>
            </a:lvl4pPr>
            <a:lvl5pPr lvl="4" rtl="0" algn="ct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sp>
        <p:nvSpPr>
          <p:cNvPr id="1586" name="Google Shape;1586;g29a7e5b28b4_0_225"/>
          <p:cNvSpPr txBox="1"/>
          <p:nvPr>
            <p:ph idx="11" type="ftr"/>
          </p:nvPr>
        </p:nvSpPr>
        <p:spPr>
          <a:xfrm>
            <a:off x="3124201" y="4893946"/>
            <a:ext cx="2895600" cy="2496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7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87" name="Google Shape;1587;g29a7e5b28b4_0_225"/>
          <p:cNvSpPr txBox="1"/>
          <p:nvPr>
            <p:ph idx="1" type="body"/>
          </p:nvPr>
        </p:nvSpPr>
        <p:spPr>
          <a:xfrm>
            <a:off x="188834" y="1061150"/>
            <a:ext cx="8766300" cy="3291600"/>
          </a:xfrm>
          <a:prstGeom prst="rect">
            <a:avLst/>
          </a:prstGeom>
          <a:noFill/>
          <a:ln>
            <a:noFill/>
          </a:ln>
        </p:spPr>
        <p:txBody>
          <a:bodyPr anchorCtr="0" anchor="t" bIns="34275" lIns="68575" spcFirstLastPara="1" rIns="68575" wrap="square" tIns="34275">
            <a:noAutofit/>
          </a:bodyPr>
          <a:lstStyle>
            <a:lvl1pPr indent="-317500" lvl="0" marL="457200" rtl="0" algn="l">
              <a:spcBef>
                <a:spcPts val="300"/>
              </a:spcBef>
              <a:spcAft>
                <a:spcPts val="0"/>
              </a:spcAft>
              <a:buClr>
                <a:schemeClr val="dk1"/>
              </a:buClr>
              <a:buSzPts val="1400"/>
              <a:buChar char="•"/>
              <a:defRPr/>
            </a:lvl1pPr>
            <a:lvl2pPr indent="-317500" lvl="1" marL="914400" rtl="0" algn="l">
              <a:spcBef>
                <a:spcPts val="300"/>
              </a:spcBef>
              <a:spcAft>
                <a:spcPts val="0"/>
              </a:spcAft>
              <a:buClr>
                <a:schemeClr val="dk1"/>
              </a:buClr>
              <a:buSzPts val="1400"/>
              <a:buChar char="–"/>
              <a:defRPr/>
            </a:lvl2pPr>
            <a:lvl3pPr indent="-317500" lvl="2" marL="1371600" rtl="0" algn="l">
              <a:spcBef>
                <a:spcPts val="300"/>
              </a:spcBef>
              <a:spcAft>
                <a:spcPts val="0"/>
              </a:spcAft>
              <a:buClr>
                <a:schemeClr val="dk1"/>
              </a:buClr>
              <a:buSzPts val="1400"/>
              <a:buChar char="•"/>
              <a:defRPr/>
            </a:lvl3pPr>
            <a:lvl4pPr indent="-317500" lvl="3" marL="1828800" rtl="0" algn="l">
              <a:spcBef>
                <a:spcPts val="300"/>
              </a:spcBef>
              <a:spcAft>
                <a:spcPts val="0"/>
              </a:spcAft>
              <a:buClr>
                <a:schemeClr val="dk1"/>
              </a:buClr>
              <a:buSzPts val="1400"/>
              <a:buChar char="–"/>
              <a:defRPr/>
            </a:lvl4pPr>
            <a:lvl5pPr indent="-317500" lvl="4" marL="2286000" rtl="0" algn="l">
              <a:spcBef>
                <a:spcPts val="300"/>
              </a:spcBef>
              <a:spcAft>
                <a:spcPts val="0"/>
              </a:spcAft>
              <a:buClr>
                <a:schemeClr val="dk1"/>
              </a:buClr>
              <a:buSzPts val="1400"/>
              <a:buChar char="»"/>
              <a:defRPr/>
            </a:lvl5pPr>
            <a:lvl6pPr indent="-317500" lvl="5" marL="2743200" rtl="0" algn="l">
              <a:spcBef>
                <a:spcPts val="300"/>
              </a:spcBef>
              <a:spcAft>
                <a:spcPts val="0"/>
              </a:spcAft>
              <a:buClr>
                <a:schemeClr val="dk1"/>
              </a:buClr>
              <a:buSzPts val="1400"/>
              <a:buChar char="•"/>
              <a:defRPr/>
            </a:lvl6pPr>
            <a:lvl7pPr indent="-317500" lvl="6" marL="3200400" rtl="0" algn="l">
              <a:spcBef>
                <a:spcPts val="300"/>
              </a:spcBef>
              <a:spcAft>
                <a:spcPts val="0"/>
              </a:spcAft>
              <a:buClr>
                <a:schemeClr val="dk1"/>
              </a:buClr>
              <a:buSzPts val="1400"/>
              <a:buChar char="•"/>
              <a:defRPr/>
            </a:lvl7pPr>
            <a:lvl8pPr indent="-317500" lvl="7" marL="3657600" rtl="0" algn="l">
              <a:spcBef>
                <a:spcPts val="300"/>
              </a:spcBef>
              <a:spcAft>
                <a:spcPts val="0"/>
              </a:spcAft>
              <a:buClr>
                <a:schemeClr val="dk1"/>
              </a:buClr>
              <a:buSzPts val="1400"/>
              <a:buChar char="•"/>
              <a:defRPr/>
            </a:lvl8pPr>
            <a:lvl9pPr indent="-317500" lvl="8" marL="4114800" rtl="0" algn="l">
              <a:spcBef>
                <a:spcPts val="300"/>
              </a:spcBef>
              <a:spcAft>
                <a:spcPts val="0"/>
              </a:spcAft>
              <a:buClr>
                <a:schemeClr val="dk1"/>
              </a:buClr>
              <a:buSzPts val="1400"/>
              <a:buChar char="•"/>
              <a:defRPr/>
            </a:lvl9pPr>
          </a:lstStyle>
          <a:p/>
        </p:txBody>
      </p:sp>
      <p:pic>
        <p:nvPicPr>
          <p:cNvPr id="1588" name="Google Shape;1588;g29a7e5b28b4_0_225"/>
          <p:cNvPicPr preferRelativeResize="0"/>
          <p:nvPr/>
        </p:nvPicPr>
        <p:blipFill rotWithShape="1">
          <a:blip r:embed="rId2">
            <a:alphaModFix/>
          </a:blip>
          <a:srcRect b="17918" l="0" r="0" t="0"/>
          <a:stretch/>
        </p:blipFill>
        <p:spPr>
          <a:xfrm>
            <a:off x="8124188" y="4732612"/>
            <a:ext cx="956250" cy="34312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196" name="Shape 196"/>
        <p:cNvGrpSpPr/>
        <p:nvPr/>
      </p:nvGrpSpPr>
      <p:grpSpPr>
        <a:xfrm>
          <a:off x="0" y="0"/>
          <a:ext cx="0" cy="0"/>
          <a:chOff x="0" y="0"/>
          <a:chExt cx="0" cy="0"/>
        </a:xfrm>
      </p:grpSpPr>
      <p:sp>
        <p:nvSpPr>
          <p:cNvPr id="197" name="Google Shape;197;p241"/>
          <p:cNvSpPr txBox="1"/>
          <p:nvPr>
            <p:ph idx="1" type="body"/>
          </p:nvPr>
        </p:nvSpPr>
        <p:spPr>
          <a:xfrm>
            <a:off x="242647" y="249362"/>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89" name="Shape 1589"/>
        <p:cNvGrpSpPr/>
        <p:nvPr/>
      </p:nvGrpSpPr>
      <p:grpSpPr>
        <a:xfrm>
          <a:off x="0" y="0"/>
          <a:ext cx="0" cy="0"/>
          <a:chOff x="0" y="0"/>
          <a:chExt cx="0" cy="0"/>
        </a:xfrm>
      </p:grpSpPr>
      <p:sp>
        <p:nvSpPr>
          <p:cNvPr id="1590" name="Google Shape;1590;g29a7e5b28b4_0_232"/>
          <p:cNvSpPr txBox="1"/>
          <p:nvPr>
            <p:ph type="title"/>
          </p:nvPr>
        </p:nvSpPr>
        <p:spPr>
          <a:xfrm>
            <a:off x="457200" y="205979"/>
            <a:ext cx="8229600" cy="399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ctr">
              <a:spcBef>
                <a:spcPts val="0"/>
              </a:spcBef>
              <a:spcAft>
                <a:spcPts val="0"/>
              </a:spcAft>
              <a:buSzPts val="1100"/>
              <a:buNone/>
              <a:defRPr/>
            </a:lvl2pPr>
            <a:lvl3pPr lvl="2" rtl="0" algn="ctr">
              <a:spcBef>
                <a:spcPts val="0"/>
              </a:spcBef>
              <a:spcAft>
                <a:spcPts val="0"/>
              </a:spcAft>
              <a:buSzPts val="1100"/>
              <a:buNone/>
              <a:defRPr/>
            </a:lvl3pPr>
            <a:lvl4pPr lvl="3" rtl="0" algn="ctr">
              <a:spcBef>
                <a:spcPts val="0"/>
              </a:spcBef>
              <a:spcAft>
                <a:spcPts val="0"/>
              </a:spcAft>
              <a:buSzPts val="1100"/>
              <a:buNone/>
              <a:defRPr/>
            </a:lvl4pPr>
            <a:lvl5pPr lvl="4" rtl="0" algn="ct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sp>
        <p:nvSpPr>
          <p:cNvPr id="1591" name="Google Shape;1591;g29a7e5b28b4_0_232"/>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1592" name="Google Shape;1592;g29a7e5b28b4_0_232"/>
          <p:cNvPicPr preferRelativeResize="0"/>
          <p:nvPr/>
        </p:nvPicPr>
        <p:blipFill rotWithShape="1">
          <a:blip r:embed="rId2">
            <a:alphaModFix/>
          </a:blip>
          <a:srcRect b="17918" l="0" r="0" t="0"/>
          <a:stretch/>
        </p:blipFill>
        <p:spPr>
          <a:xfrm>
            <a:off x="8124188" y="4732612"/>
            <a:ext cx="956250" cy="343125"/>
          </a:xfrm>
          <a:prstGeom prst="rect">
            <a:avLst/>
          </a:prstGeom>
          <a:noFill/>
          <a:ln>
            <a:noFill/>
          </a:ln>
        </p:spPr>
      </p:pic>
    </p:spTree>
  </p:cSld>
  <p:clrMapOvr>
    <a:masterClrMapping/>
  </p:clrMapOvr>
</p:sldLayout>
</file>

<file path=ppt/slideLayouts/slideLayout2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93" name="Shape 1593"/>
        <p:cNvGrpSpPr/>
        <p:nvPr/>
      </p:nvGrpSpPr>
      <p:grpSpPr>
        <a:xfrm>
          <a:off x="0" y="0"/>
          <a:ext cx="0" cy="0"/>
          <a:chOff x="0" y="0"/>
          <a:chExt cx="0" cy="0"/>
        </a:xfrm>
      </p:grpSpPr>
      <p:pic>
        <p:nvPicPr>
          <p:cNvPr id="1594" name="Google Shape;1594;g29a7e5b28b4_0_236"/>
          <p:cNvPicPr preferRelativeResize="0"/>
          <p:nvPr/>
        </p:nvPicPr>
        <p:blipFill rotWithShape="1">
          <a:blip r:embed="rId2">
            <a:alphaModFix/>
          </a:blip>
          <a:srcRect b="17918" l="0" r="0" t="0"/>
          <a:stretch/>
        </p:blipFill>
        <p:spPr>
          <a:xfrm>
            <a:off x="8124188" y="4732612"/>
            <a:ext cx="956250" cy="343125"/>
          </a:xfrm>
          <a:prstGeom prst="rect">
            <a:avLst/>
          </a:prstGeom>
          <a:noFill/>
          <a:ln>
            <a:noFill/>
          </a:ln>
        </p:spPr>
      </p:pic>
    </p:spTree>
  </p:cSld>
  <p:clrMapOvr>
    <a:masterClrMapping/>
  </p:clrMapOvr>
</p:sldLayout>
</file>

<file path=ppt/slideLayouts/slideLayout2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p:cSld name="Ending slide">
    <p:spTree>
      <p:nvGrpSpPr>
        <p:cNvPr id="1595" name="Shape 1595"/>
        <p:cNvGrpSpPr/>
        <p:nvPr/>
      </p:nvGrpSpPr>
      <p:grpSpPr>
        <a:xfrm>
          <a:off x="0" y="0"/>
          <a:ext cx="0" cy="0"/>
          <a:chOff x="0" y="0"/>
          <a:chExt cx="0" cy="0"/>
        </a:xfrm>
      </p:grpSpPr>
      <p:pic>
        <p:nvPicPr>
          <p:cNvPr id="1596" name="Google Shape;1596;g29a7e5b28b4_0_238"/>
          <p:cNvPicPr preferRelativeResize="0"/>
          <p:nvPr/>
        </p:nvPicPr>
        <p:blipFill rotWithShape="1">
          <a:blip r:embed="rId2">
            <a:alphaModFix/>
          </a:blip>
          <a:srcRect b="23277" l="16971" r="17195" t="22158"/>
          <a:stretch/>
        </p:blipFill>
        <p:spPr>
          <a:xfrm>
            <a:off x="3377681" y="1808400"/>
            <a:ext cx="2388637" cy="1287094"/>
          </a:xfrm>
          <a:prstGeom prst="rect">
            <a:avLst/>
          </a:prstGeom>
          <a:noFill/>
          <a:ln>
            <a:noFill/>
          </a:ln>
        </p:spPr>
      </p:pic>
      <p:sp>
        <p:nvSpPr>
          <p:cNvPr id="1597" name="Google Shape;1597;g29a7e5b28b4_0_238"/>
          <p:cNvSpPr/>
          <p:nvPr/>
        </p:nvSpPr>
        <p:spPr>
          <a:xfrm>
            <a:off x="179388" y="4752201"/>
            <a:ext cx="87360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i="0" lang="en" sz="500" u="none" cap="none" strike="noStrike">
                <a:solidFill>
                  <a:schemeClr val="dk1"/>
                </a:solidFill>
                <a:latin typeface="Arial"/>
                <a:ea typeface="Arial"/>
                <a:cs typeface="Arial"/>
                <a:sym typeface="Arial"/>
              </a:rPr>
              <a:t>Disclaimer: </a:t>
            </a:r>
            <a:r>
              <a:rPr b="0" i="0" lang="en" sz="500" u="none" cap="none" strike="noStrike">
                <a:solidFill>
                  <a:schemeClr val="dk1"/>
                </a:solidFill>
                <a:latin typeface="Arial"/>
                <a:ea typeface="Arial"/>
                <a:cs typeface="Arial"/>
                <a:sym typeface="Arial"/>
              </a:rPr>
              <a:t>This material that follows is a presentation of general background information about Singtel’s activities current at the date of the presentation. The information contained in this document is intended only for use during the presentation and should not be disseminated or distributed to parties outside the presentation. It is information given in summary form and does not purport to be complete. It is not to be relied upon as advice to investors or potential investors and does not take into account the investment objectives, financial situation or needs of any particular investor. This material should be considered with professional advice when deciding if an investment is appropriate.</a:t>
            </a:r>
            <a:endParaRPr sz="1100"/>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 Discover">
  <p:cSld name="1_Title Slide - Discover">
    <p:spTree>
      <p:nvGrpSpPr>
        <p:cNvPr id="1598" name="Shape 1598"/>
        <p:cNvGrpSpPr/>
        <p:nvPr/>
      </p:nvGrpSpPr>
      <p:grpSpPr>
        <a:xfrm>
          <a:off x="0" y="0"/>
          <a:ext cx="0" cy="0"/>
          <a:chOff x="0" y="0"/>
          <a:chExt cx="0" cy="0"/>
        </a:xfrm>
      </p:grpSpPr>
      <p:sp>
        <p:nvSpPr>
          <p:cNvPr id="1599" name="Google Shape;1599;g29a7e5b28b4_0_241"/>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1600" name="Google Shape;1600;g29a7e5b28b4_0_241"/>
          <p:cNvPicPr preferRelativeResize="0"/>
          <p:nvPr/>
        </p:nvPicPr>
        <p:blipFill rotWithShape="1">
          <a:blip r:embed="rId2">
            <a:alphaModFix/>
          </a:blip>
          <a:srcRect b="0" l="0" r="0" t="0"/>
          <a:stretch/>
        </p:blipFill>
        <p:spPr>
          <a:xfrm>
            <a:off x="4" y="-82768"/>
            <a:ext cx="9144000" cy="5226268"/>
          </a:xfrm>
          <a:prstGeom prst="rect">
            <a:avLst/>
          </a:prstGeom>
          <a:noFill/>
          <a:ln>
            <a:noFill/>
          </a:ln>
        </p:spPr>
      </p:pic>
      <p:sp>
        <p:nvSpPr>
          <p:cNvPr id="1601" name="Google Shape;1601;g29a7e5b28b4_0_241"/>
          <p:cNvSpPr txBox="1"/>
          <p:nvPr>
            <p:ph type="title"/>
          </p:nvPr>
        </p:nvSpPr>
        <p:spPr>
          <a:xfrm>
            <a:off x="5351167" y="305067"/>
            <a:ext cx="2920500" cy="4938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b="1">
                <a:solidFill>
                  <a:schemeClr val="lt1"/>
                </a:solidFill>
              </a:defRPr>
            </a:lvl1pPr>
            <a:lvl2pPr lvl="1" rtl="0" algn="ctr">
              <a:spcBef>
                <a:spcPts val="0"/>
              </a:spcBef>
              <a:spcAft>
                <a:spcPts val="0"/>
              </a:spcAft>
              <a:buSzPts val="1100"/>
              <a:buNone/>
              <a:defRPr/>
            </a:lvl2pPr>
            <a:lvl3pPr lvl="2" rtl="0" algn="ctr">
              <a:spcBef>
                <a:spcPts val="0"/>
              </a:spcBef>
              <a:spcAft>
                <a:spcPts val="0"/>
              </a:spcAft>
              <a:buSzPts val="1100"/>
              <a:buNone/>
              <a:defRPr/>
            </a:lvl3pPr>
            <a:lvl4pPr lvl="3" rtl="0" algn="ctr">
              <a:spcBef>
                <a:spcPts val="0"/>
              </a:spcBef>
              <a:spcAft>
                <a:spcPts val="0"/>
              </a:spcAft>
              <a:buSzPts val="1100"/>
              <a:buNone/>
              <a:defRPr/>
            </a:lvl4pPr>
            <a:lvl5pPr lvl="4" rtl="0" algn="ct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sp>
        <p:nvSpPr>
          <p:cNvPr id="1602" name="Google Shape;1602;g29a7e5b28b4_0_241"/>
          <p:cNvSpPr txBox="1"/>
          <p:nvPr>
            <p:ph idx="1" type="body"/>
          </p:nvPr>
        </p:nvSpPr>
        <p:spPr>
          <a:xfrm>
            <a:off x="5373689" y="1063231"/>
            <a:ext cx="2869800" cy="267600"/>
          </a:xfrm>
          <a:prstGeom prst="rect">
            <a:avLst/>
          </a:prstGeom>
          <a:noFill/>
          <a:ln>
            <a:noFill/>
          </a:ln>
        </p:spPr>
        <p:txBody>
          <a:bodyPr anchorCtr="0" anchor="t" bIns="34275" lIns="68575" spcFirstLastPara="1" rIns="68575" wrap="square" tIns="34275">
            <a:noAutofit/>
          </a:bodyPr>
          <a:lstStyle>
            <a:lvl1pPr indent="-228600" lvl="0" marL="457200" rtl="0" algn="l">
              <a:spcBef>
                <a:spcPts val="200"/>
              </a:spcBef>
              <a:spcAft>
                <a:spcPts val="0"/>
              </a:spcAft>
              <a:buClr>
                <a:schemeClr val="lt1"/>
              </a:buClr>
              <a:buSzPts val="1100"/>
              <a:buNone/>
              <a:defRPr sz="1100">
                <a:solidFill>
                  <a:schemeClr val="lt1"/>
                </a:solidFill>
              </a:defRPr>
            </a:lvl1pPr>
            <a:lvl2pPr indent="-317500" lvl="1" marL="914400" rtl="0" algn="l">
              <a:spcBef>
                <a:spcPts val="300"/>
              </a:spcBef>
              <a:spcAft>
                <a:spcPts val="0"/>
              </a:spcAft>
              <a:buClr>
                <a:schemeClr val="dk1"/>
              </a:buClr>
              <a:buSzPts val="1400"/>
              <a:buChar char="–"/>
              <a:defRPr/>
            </a:lvl2pPr>
            <a:lvl3pPr indent="-317500" lvl="2" marL="1371600" rtl="0" algn="l">
              <a:spcBef>
                <a:spcPts val="300"/>
              </a:spcBef>
              <a:spcAft>
                <a:spcPts val="0"/>
              </a:spcAft>
              <a:buClr>
                <a:schemeClr val="dk1"/>
              </a:buClr>
              <a:buSzPts val="1400"/>
              <a:buChar char="•"/>
              <a:defRPr/>
            </a:lvl3pPr>
            <a:lvl4pPr indent="-317500" lvl="3" marL="1828800" rtl="0" algn="l">
              <a:spcBef>
                <a:spcPts val="300"/>
              </a:spcBef>
              <a:spcAft>
                <a:spcPts val="0"/>
              </a:spcAft>
              <a:buClr>
                <a:schemeClr val="dk1"/>
              </a:buClr>
              <a:buSzPts val="1400"/>
              <a:buChar char="–"/>
              <a:defRPr/>
            </a:lvl4pPr>
            <a:lvl5pPr indent="-317500" lvl="4" marL="2286000" rtl="0" algn="l">
              <a:spcBef>
                <a:spcPts val="300"/>
              </a:spcBef>
              <a:spcAft>
                <a:spcPts val="0"/>
              </a:spcAft>
              <a:buClr>
                <a:schemeClr val="dk1"/>
              </a:buClr>
              <a:buSzPts val="1400"/>
              <a:buChar char="»"/>
              <a:defRPr/>
            </a:lvl5pPr>
            <a:lvl6pPr indent="-317500" lvl="5" marL="2743200" rtl="0" algn="l">
              <a:spcBef>
                <a:spcPts val="300"/>
              </a:spcBef>
              <a:spcAft>
                <a:spcPts val="0"/>
              </a:spcAft>
              <a:buClr>
                <a:schemeClr val="dk1"/>
              </a:buClr>
              <a:buSzPts val="1400"/>
              <a:buChar char="•"/>
              <a:defRPr/>
            </a:lvl6pPr>
            <a:lvl7pPr indent="-317500" lvl="6" marL="3200400" rtl="0" algn="l">
              <a:spcBef>
                <a:spcPts val="300"/>
              </a:spcBef>
              <a:spcAft>
                <a:spcPts val="0"/>
              </a:spcAft>
              <a:buClr>
                <a:schemeClr val="dk1"/>
              </a:buClr>
              <a:buSzPts val="1400"/>
              <a:buChar char="•"/>
              <a:defRPr/>
            </a:lvl7pPr>
            <a:lvl8pPr indent="-317500" lvl="7" marL="3657600" rtl="0" algn="l">
              <a:spcBef>
                <a:spcPts val="300"/>
              </a:spcBef>
              <a:spcAft>
                <a:spcPts val="0"/>
              </a:spcAft>
              <a:buClr>
                <a:schemeClr val="dk1"/>
              </a:buClr>
              <a:buSzPts val="1400"/>
              <a:buChar char="•"/>
              <a:defRPr/>
            </a:lvl8pPr>
            <a:lvl9pPr indent="-317500" lvl="8" marL="4114800" rtl="0" algn="l">
              <a:spcBef>
                <a:spcPts val="300"/>
              </a:spcBef>
              <a:spcAft>
                <a:spcPts val="0"/>
              </a:spcAft>
              <a:buClr>
                <a:schemeClr val="dk1"/>
              </a:buClr>
              <a:buSzPts val="1400"/>
              <a:buChar char="•"/>
              <a:defRPr/>
            </a:lvl9pPr>
          </a:lstStyle>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lide Divider - Plain">
  <p:cSld name="2_Slide Divider - Plain">
    <p:spTree>
      <p:nvGrpSpPr>
        <p:cNvPr id="1603" name="Shape 1603"/>
        <p:cNvGrpSpPr/>
        <p:nvPr/>
      </p:nvGrpSpPr>
      <p:grpSpPr>
        <a:xfrm>
          <a:off x="0" y="0"/>
          <a:ext cx="0" cy="0"/>
          <a:chOff x="0" y="0"/>
          <a:chExt cx="0" cy="0"/>
        </a:xfrm>
      </p:grpSpPr>
      <p:pic>
        <p:nvPicPr>
          <p:cNvPr id="1604" name="Google Shape;1604;g29a7e5b28b4_0_246"/>
          <p:cNvPicPr preferRelativeResize="0"/>
          <p:nvPr/>
        </p:nvPicPr>
        <p:blipFill rotWithShape="1">
          <a:blip r:embed="rId2">
            <a:alphaModFix/>
          </a:blip>
          <a:srcRect b="0" l="0" r="0" t="0"/>
          <a:stretch/>
        </p:blipFill>
        <p:spPr>
          <a:xfrm flipH="1" rot="10800000">
            <a:off x="4" y="-3"/>
            <a:ext cx="5470636" cy="2530365"/>
          </a:xfrm>
          <a:prstGeom prst="rect">
            <a:avLst/>
          </a:prstGeom>
          <a:noFill/>
          <a:ln>
            <a:noFill/>
          </a:ln>
        </p:spPr>
      </p:pic>
      <p:sp>
        <p:nvSpPr>
          <p:cNvPr id="1605" name="Google Shape;1605;g29a7e5b28b4_0_246"/>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1606" name="Google Shape;1606;g29a7e5b28b4_0_246"/>
          <p:cNvPicPr preferRelativeResize="0"/>
          <p:nvPr/>
        </p:nvPicPr>
        <p:blipFill rotWithShape="1">
          <a:blip r:embed="rId3">
            <a:alphaModFix/>
          </a:blip>
          <a:srcRect b="0" l="0" r="0" t="0"/>
          <a:stretch/>
        </p:blipFill>
        <p:spPr>
          <a:xfrm>
            <a:off x="7935236" y="4702262"/>
            <a:ext cx="1108841" cy="330222"/>
          </a:xfrm>
          <a:prstGeom prst="rect">
            <a:avLst/>
          </a:prstGeom>
          <a:noFill/>
          <a:ln>
            <a:noFill/>
          </a:ln>
        </p:spPr>
      </p:pic>
      <p:sp>
        <p:nvSpPr>
          <p:cNvPr id="1607" name="Google Shape;1607;g29a7e5b28b4_0_246"/>
          <p:cNvSpPr txBox="1"/>
          <p:nvPr>
            <p:ph type="title"/>
          </p:nvPr>
        </p:nvSpPr>
        <p:spPr>
          <a:xfrm>
            <a:off x="493417" y="397651"/>
            <a:ext cx="2920500" cy="4938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b="1">
                <a:solidFill>
                  <a:schemeClr val="lt1"/>
                </a:solidFill>
              </a:defRPr>
            </a:lvl1pPr>
            <a:lvl2pPr lvl="1" rtl="0" algn="ctr">
              <a:spcBef>
                <a:spcPts val="0"/>
              </a:spcBef>
              <a:spcAft>
                <a:spcPts val="0"/>
              </a:spcAft>
              <a:buSzPts val="1100"/>
              <a:buNone/>
              <a:defRPr/>
            </a:lvl2pPr>
            <a:lvl3pPr lvl="2" rtl="0" algn="ctr">
              <a:spcBef>
                <a:spcPts val="0"/>
              </a:spcBef>
              <a:spcAft>
                <a:spcPts val="0"/>
              </a:spcAft>
              <a:buSzPts val="1100"/>
              <a:buNone/>
              <a:defRPr/>
            </a:lvl3pPr>
            <a:lvl4pPr lvl="3" rtl="0" algn="ctr">
              <a:spcBef>
                <a:spcPts val="0"/>
              </a:spcBef>
              <a:spcAft>
                <a:spcPts val="0"/>
              </a:spcAft>
              <a:buSzPts val="1100"/>
              <a:buNone/>
              <a:defRPr/>
            </a:lvl4pPr>
            <a:lvl5pPr lvl="4" rtl="0" algn="ct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sp>
        <p:nvSpPr>
          <p:cNvPr id="1608" name="Google Shape;1608;g29a7e5b28b4_0_246"/>
          <p:cNvSpPr txBox="1"/>
          <p:nvPr>
            <p:ph idx="1" type="body"/>
          </p:nvPr>
        </p:nvSpPr>
        <p:spPr>
          <a:xfrm>
            <a:off x="534989" y="1312978"/>
            <a:ext cx="2869800" cy="267600"/>
          </a:xfrm>
          <a:prstGeom prst="rect">
            <a:avLst/>
          </a:prstGeom>
          <a:noFill/>
          <a:ln>
            <a:noFill/>
          </a:ln>
        </p:spPr>
        <p:txBody>
          <a:bodyPr anchorCtr="0" anchor="t" bIns="34275" lIns="68575" spcFirstLastPara="1" rIns="68575" wrap="square" tIns="34275">
            <a:noAutofit/>
          </a:bodyPr>
          <a:lstStyle>
            <a:lvl1pPr indent="-228600" lvl="0" marL="457200" rtl="0" algn="l">
              <a:spcBef>
                <a:spcPts val="200"/>
              </a:spcBef>
              <a:spcAft>
                <a:spcPts val="0"/>
              </a:spcAft>
              <a:buClr>
                <a:schemeClr val="lt1"/>
              </a:buClr>
              <a:buSzPts val="1100"/>
              <a:buNone/>
              <a:defRPr sz="1100">
                <a:solidFill>
                  <a:schemeClr val="lt1"/>
                </a:solidFill>
              </a:defRPr>
            </a:lvl1pPr>
            <a:lvl2pPr indent="-317500" lvl="1" marL="914400" rtl="0" algn="l">
              <a:spcBef>
                <a:spcPts val="300"/>
              </a:spcBef>
              <a:spcAft>
                <a:spcPts val="0"/>
              </a:spcAft>
              <a:buClr>
                <a:schemeClr val="dk1"/>
              </a:buClr>
              <a:buSzPts val="1400"/>
              <a:buChar char="–"/>
              <a:defRPr/>
            </a:lvl2pPr>
            <a:lvl3pPr indent="-317500" lvl="2" marL="1371600" rtl="0" algn="l">
              <a:spcBef>
                <a:spcPts val="300"/>
              </a:spcBef>
              <a:spcAft>
                <a:spcPts val="0"/>
              </a:spcAft>
              <a:buClr>
                <a:schemeClr val="dk1"/>
              </a:buClr>
              <a:buSzPts val="1400"/>
              <a:buChar char="•"/>
              <a:defRPr/>
            </a:lvl3pPr>
            <a:lvl4pPr indent="-317500" lvl="3" marL="1828800" rtl="0" algn="l">
              <a:spcBef>
                <a:spcPts val="300"/>
              </a:spcBef>
              <a:spcAft>
                <a:spcPts val="0"/>
              </a:spcAft>
              <a:buClr>
                <a:schemeClr val="dk1"/>
              </a:buClr>
              <a:buSzPts val="1400"/>
              <a:buChar char="–"/>
              <a:defRPr/>
            </a:lvl4pPr>
            <a:lvl5pPr indent="-317500" lvl="4" marL="2286000" rtl="0" algn="l">
              <a:spcBef>
                <a:spcPts val="300"/>
              </a:spcBef>
              <a:spcAft>
                <a:spcPts val="0"/>
              </a:spcAft>
              <a:buClr>
                <a:schemeClr val="dk1"/>
              </a:buClr>
              <a:buSzPts val="1400"/>
              <a:buChar char="»"/>
              <a:defRPr/>
            </a:lvl5pPr>
            <a:lvl6pPr indent="-317500" lvl="5" marL="2743200" rtl="0" algn="l">
              <a:spcBef>
                <a:spcPts val="300"/>
              </a:spcBef>
              <a:spcAft>
                <a:spcPts val="0"/>
              </a:spcAft>
              <a:buClr>
                <a:schemeClr val="dk1"/>
              </a:buClr>
              <a:buSzPts val="1400"/>
              <a:buChar char="•"/>
              <a:defRPr/>
            </a:lvl6pPr>
            <a:lvl7pPr indent="-317500" lvl="6" marL="3200400" rtl="0" algn="l">
              <a:spcBef>
                <a:spcPts val="300"/>
              </a:spcBef>
              <a:spcAft>
                <a:spcPts val="0"/>
              </a:spcAft>
              <a:buClr>
                <a:schemeClr val="dk1"/>
              </a:buClr>
              <a:buSzPts val="1400"/>
              <a:buChar char="•"/>
              <a:defRPr/>
            </a:lvl7pPr>
            <a:lvl8pPr indent="-317500" lvl="7" marL="3657600" rtl="0" algn="l">
              <a:spcBef>
                <a:spcPts val="300"/>
              </a:spcBef>
              <a:spcAft>
                <a:spcPts val="0"/>
              </a:spcAft>
              <a:buClr>
                <a:schemeClr val="dk1"/>
              </a:buClr>
              <a:buSzPts val="1400"/>
              <a:buChar char="•"/>
              <a:defRPr/>
            </a:lvl8pPr>
            <a:lvl9pPr indent="-317500" lvl="8" marL="4114800" rtl="0" algn="l">
              <a:spcBef>
                <a:spcPts val="300"/>
              </a:spcBef>
              <a:spcAft>
                <a:spcPts val="0"/>
              </a:spcAft>
              <a:buClr>
                <a:schemeClr val="dk1"/>
              </a:buClr>
              <a:buSzPts val="1400"/>
              <a:buChar char="•"/>
              <a:defRPr/>
            </a:lvl9pPr>
          </a:lstStyle>
          <a:p/>
        </p:txBody>
      </p:sp>
      <p:sp>
        <p:nvSpPr>
          <p:cNvPr id="1609" name="Google Shape;1609;g29a7e5b28b4_0_246"/>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610" name="Shape 1610"/>
        <p:cNvGrpSpPr/>
        <p:nvPr/>
      </p:nvGrpSpPr>
      <p:grpSpPr>
        <a:xfrm>
          <a:off x="0" y="0"/>
          <a:ext cx="0" cy="0"/>
          <a:chOff x="0" y="0"/>
          <a:chExt cx="0" cy="0"/>
        </a:xfrm>
      </p:grpSpPr>
      <p:sp>
        <p:nvSpPr>
          <p:cNvPr id="1611" name="Google Shape;1611;g29a7e5b28b4_0_253"/>
          <p:cNvSpPr txBox="1"/>
          <p:nvPr>
            <p:ph idx="10" type="dt"/>
          </p:nvPr>
        </p:nvSpPr>
        <p:spPr>
          <a:xfrm>
            <a:off x="457200" y="4743453"/>
            <a:ext cx="2133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12" name="Google Shape;1612;g29a7e5b28b4_0_253"/>
          <p:cNvSpPr txBox="1"/>
          <p:nvPr>
            <p:ph type="title"/>
          </p:nvPr>
        </p:nvSpPr>
        <p:spPr>
          <a:xfrm>
            <a:off x="457200" y="205979"/>
            <a:ext cx="8229600" cy="3597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ctr">
              <a:spcBef>
                <a:spcPts val="0"/>
              </a:spcBef>
              <a:spcAft>
                <a:spcPts val="0"/>
              </a:spcAft>
              <a:buSzPts val="1100"/>
              <a:buNone/>
              <a:defRPr/>
            </a:lvl2pPr>
            <a:lvl3pPr lvl="2" rtl="0" algn="ctr">
              <a:spcBef>
                <a:spcPts val="0"/>
              </a:spcBef>
              <a:spcAft>
                <a:spcPts val="0"/>
              </a:spcAft>
              <a:buSzPts val="1100"/>
              <a:buNone/>
              <a:defRPr/>
            </a:lvl3pPr>
            <a:lvl4pPr lvl="3" rtl="0" algn="ctr">
              <a:spcBef>
                <a:spcPts val="0"/>
              </a:spcBef>
              <a:spcAft>
                <a:spcPts val="0"/>
              </a:spcAft>
              <a:buSzPts val="1100"/>
              <a:buNone/>
              <a:defRPr/>
            </a:lvl4pPr>
            <a:lvl5pPr lvl="4" rtl="0" algn="ct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sp>
        <p:nvSpPr>
          <p:cNvPr id="1613" name="Google Shape;1613;g29a7e5b28b4_0_253"/>
          <p:cNvSpPr txBox="1"/>
          <p:nvPr>
            <p:ph idx="1" type="body"/>
          </p:nvPr>
        </p:nvSpPr>
        <p:spPr>
          <a:xfrm>
            <a:off x="457200" y="634366"/>
            <a:ext cx="8229600" cy="4068000"/>
          </a:xfrm>
          <a:prstGeom prst="rect">
            <a:avLst/>
          </a:prstGeom>
          <a:noFill/>
          <a:ln>
            <a:noFill/>
          </a:ln>
        </p:spPr>
        <p:txBody>
          <a:bodyPr anchorCtr="0" anchor="t" bIns="34275" lIns="68575" spcFirstLastPara="1" rIns="68575" wrap="square" tIns="34275">
            <a:noAutofit/>
          </a:bodyPr>
          <a:lstStyle>
            <a:lvl1pPr indent="-317500" lvl="0" marL="457200" rtl="0" algn="l">
              <a:spcBef>
                <a:spcPts val="300"/>
              </a:spcBef>
              <a:spcAft>
                <a:spcPts val="0"/>
              </a:spcAft>
              <a:buClr>
                <a:schemeClr val="dk1"/>
              </a:buClr>
              <a:buSzPts val="1400"/>
              <a:buChar char="•"/>
              <a:defRPr/>
            </a:lvl1pPr>
            <a:lvl2pPr indent="-317500" lvl="1" marL="914400" rtl="0" algn="l">
              <a:spcBef>
                <a:spcPts val="300"/>
              </a:spcBef>
              <a:spcAft>
                <a:spcPts val="0"/>
              </a:spcAft>
              <a:buClr>
                <a:schemeClr val="dk1"/>
              </a:buClr>
              <a:buSzPts val="1400"/>
              <a:buChar char="–"/>
              <a:defRPr/>
            </a:lvl2pPr>
            <a:lvl3pPr indent="-317500" lvl="2" marL="1371600" rtl="0" algn="l">
              <a:spcBef>
                <a:spcPts val="300"/>
              </a:spcBef>
              <a:spcAft>
                <a:spcPts val="0"/>
              </a:spcAft>
              <a:buClr>
                <a:schemeClr val="dk1"/>
              </a:buClr>
              <a:buSzPts val="1400"/>
              <a:buChar char="•"/>
              <a:defRPr/>
            </a:lvl3pPr>
            <a:lvl4pPr indent="-317500" lvl="3" marL="1828800" rtl="0" algn="l">
              <a:spcBef>
                <a:spcPts val="300"/>
              </a:spcBef>
              <a:spcAft>
                <a:spcPts val="0"/>
              </a:spcAft>
              <a:buClr>
                <a:schemeClr val="dk1"/>
              </a:buClr>
              <a:buSzPts val="1400"/>
              <a:buChar char="–"/>
              <a:defRPr/>
            </a:lvl4pPr>
            <a:lvl5pPr indent="-317500" lvl="4" marL="2286000" rtl="0" algn="l">
              <a:spcBef>
                <a:spcPts val="300"/>
              </a:spcBef>
              <a:spcAft>
                <a:spcPts val="0"/>
              </a:spcAft>
              <a:buClr>
                <a:schemeClr val="dk1"/>
              </a:buClr>
              <a:buSzPts val="1400"/>
              <a:buChar char="»"/>
              <a:defRPr/>
            </a:lvl5pPr>
            <a:lvl6pPr indent="-317500" lvl="5" marL="2743200" rtl="0" algn="l">
              <a:spcBef>
                <a:spcPts val="300"/>
              </a:spcBef>
              <a:spcAft>
                <a:spcPts val="0"/>
              </a:spcAft>
              <a:buClr>
                <a:schemeClr val="dk1"/>
              </a:buClr>
              <a:buSzPts val="1400"/>
              <a:buChar char="•"/>
              <a:defRPr/>
            </a:lvl6pPr>
            <a:lvl7pPr indent="-317500" lvl="6" marL="3200400" rtl="0" algn="l">
              <a:spcBef>
                <a:spcPts val="300"/>
              </a:spcBef>
              <a:spcAft>
                <a:spcPts val="0"/>
              </a:spcAft>
              <a:buClr>
                <a:schemeClr val="dk1"/>
              </a:buClr>
              <a:buSzPts val="1400"/>
              <a:buChar char="•"/>
              <a:defRPr/>
            </a:lvl7pPr>
            <a:lvl8pPr indent="-317500" lvl="7" marL="3657600" rtl="0" algn="l">
              <a:spcBef>
                <a:spcPts val="300"/>
              </a:spcBef>
              <a:spcAft>
                <a:spcPts val="0"/>
              </a:spcAft>
              <a:buClr>
                <a:schemeClr val="dk1"/>
              </a:buClr>
              <a:buSzPts val="1400"/>
              <a:buChar char="•"/>
              <a:defRPr/>
            </a:lvl8pPr>
            <a:lvl9pPr indent="-317500" lvl="8" marL="4114800" rtl="0" algn="l">
              <a:spcBef>
                <a:spcPts val="300"/>
              </a:spcBef>
              <a:spcAft>
                <a:spcPts val="0"/>
              </a:spcAft>
              <a:buClr>
                <a:schemeClr val="dk1"/>
              </a:buClr>
              <a:buSzPts val="1400"/>
              <a:buChar char="•"/>
              <a:defRPr/>
            </a:lvl9pPr>
          </a:lstStyle>
          <a:p/>
        </p:txBody>
      </p:sp>
      <p:sp>
        <p:nvSpPr>
          <p:cNvPr id="1614" name="Google Shape;1614;g29a7e5b28b4_0_253"/>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1615" name="Google Shape;1615;g29a7e5b28b4_0_253"/>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2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616" name="Shape 1616"/>
        <p:cNvGrpSpPr/>
        <p:nvPr/>
      </p:nvGrpSpPr>
      <p:grpSpPr>
        <a:xfrm>
          <a:off x="0" y="0"/>
          <a:ext cx="0" cy="0"/>
          <a:chOff x="0" y="0"/>
          <a:chExt cx="0" cy="0"/>
        </a:xfrm>
      </p:grpSpPr>
      <p:sp>
        <p:nvSpPr>
          <p:cNvPr id="1617" name="Google Shape;1617;g29a7e5b28b4_0_259"/>
          <p:cNvSpPr txBox="1"/>
          <p:nvPr>
            <p:ph type="title"/>
          </p:nvPr>
        </p:nvSpPr>
        <p:spPr>
          <a:xfrm>
            <a:off x="457200" y="205979"/>
            <a:ext cx="8229600" cy="3942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ctr">
              <a:spcBef>
                <a:spcPts val="0"/>
              </a:spcBef>
              <a:spcAft>
                <a:spcPts val="0"/>
              </a:spcAft>
              <a:buSzPts val="1100"/>
              <a:buNone/>
              <a:defRPr/>
            </a:lvl2pPr>
            <a:lvl3pPr lvl="2" rtl="0" algn="ctr">
              <a:spcBef>
                <a:spcPts val="0"/>
              </a:spcBef>
              <a:spcAft>
                <a:spcPts val="0"/>
              </a:spcAft>
              <a:buSzPts val="1100"/>
              <a:buNone/>
              <a:defRPr/>
            </a:lvl3pPr>
            <a:lvl4pPr lvl="3" rtl="0" algn="ctr">
              <a:spcBef>
                <a:spcPts val="0"/>
              </a:spcBef>
              <a:spcAft>
                <a:spcPts val="0"/>
              </a:spcAft>
              <a:buSzPts val="1100"/>
              <a:buNone/>
              <a:defRPr/>
            </a:lvl4pPr>
            <a:lvl5pPr lvl="4" rtl="0" algn="ct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sp>
        <p:nvSpPr>
          <p:cNvPr id="1618" name="Google Shape;1618;g29a7e5b28b4_0_259"/>
          <p:cNvSpPr txBox="1"/>
          <p:nvPr>
            <p:ph idx="1" type="body"/>
          </p:nvPr>
        </p:nvSpPr>
        <p:spPr>
          <a:xfrm>
            <a:off x="457200" y="1200154"/>
            <a:ext cx="4038600" cy="3394500"/>
          </a:xfrm>
          <a:prstGeom prst="rect">
            <a:avLst/>
          </a:prstGeom>
          <a:noFill/>
          <a:ln>
            <a:noFill/>
          </a:ln>
        </p:spPr>
        <p:txBody>
          <a:bodyPr anchorCtr="0" anchor="t" bIns="34275" lIns="68575" spcFirstLastPara="1" rIns="68575" wrap="square" tIns="34275">
            <a:noAutofit/>
          </a:bodyPr>
          <a:lstStyle>
            <a:lvl1pPr indent="-342900" lvl="0" marL="457200" rtl="0" algn="l">
              <a:spcBef>
                <a:spcPts val="400"/>
              </a:spcBef>
              <a:spcAft>
                <a:spcPts val="0"/>
              </a:spcAft>
              <a:buClr>
                <a:schemeClr val="dk1"/>
              </a:buClr>
              <a:buSzPts val="1800"/>
              <a:buChar char="•"/>
              <a:defRPr sz="1800"/>
            </a:lvl1pPr>
            <a:lvl2pPr indent="-323850" lvl="1" marL="914400" rtl="0" algn="l">
              <a:spcBef>
                <a:spcPts val="300"/>
              </a:spcBef>
              <a:spcAft>
                <a:spcPts val="0"/>
              </a:spcAft>
              <a:buClr>
                <a:schemeClr val="dk1"/>
              </a:buClr>
              <a:buSzPts val="1500"/>
              <a:buChar char="–"/>
              <a:defRPr sz="1500"/>
            </a:lvl2pPr>
            <a:lvl3pPr indent="-317500" lvl="2" marL="1371600" rtl="0" algn="l">
              <a:spcBef>
                <a:spcPts val="300"/>
              </a:spcBef>
              <a:spcAft>
                <a:spcPts val="0"/>
              </a:spcAft>
              <a:buClr>
                <a:schemeClr val="dk1"/>
              </a:buClr>
              <a:buSzPts val="1400"/>
              <a:buChar char="•"/>
              <a:defRPr sz="1400"/>
            </a:lvl3pPr>
            <a:lvl4pPr indent="-304800" lvl="3" marL="1828800" rtl="0" algn="l">
              <a:spcBef>
                <a:spcPts val="200"/>
              </a:spcBef>
              <a:spcAft>
                <a:spcPts val="0"/>
              </a:spcAft>
              <a:buClr>
                <a:schemeClr val="dk1"/>
              </a:buClr>
              <a:buSzPts val="1200"/>
              <a:buChar char="–"/>
              <a:defRPr sz="1200"/>
            </a:lvl4pPr>
            <a:lvl5pPr indent="-304800" lvl="4" marL="2286000" rtl="0" algn="l">
              <a:spcBef>
                <a:spcPts val="200"/>
              </a:spcBef>
              <a:spcAft>
                <a:spcPts val="0"/>
              </a:spcAft>
              <a:buClr>
                <a:schemeClr val="dk1"/>
              </a:buClr>
              <a:buSzPts val="1200"/>
              <a:buChar char="»"/>
              <a:defRPr sz="1200"/>
            </a:lvl5pPr>
            <a:lvl6pPr indent="-317500" lvl="5" marL="2743200" rtl="0" algn="l">
              <a:spcBef>
                <a:spcPts val="300"/>
              </a:spcBef>
              <a:spcAft>
                <a:spcPts val="0"/>
              </a:spcAft>
              <a:buClr>
                <a:schemeClr val="dk1"/>
              </a:buClr>
              <a:buSzPts val="1400"/>
              <a:buChar char="•"/>
              <a:defRPr sz="1400"/>
            </a:lvl6pPr>
            <a:lvl7pPr indent="-317500" lvl="6" marL="3200400" rtl="0" algn="l">
              <a:spcBef>
                <a:spcPts val="300"/>
              </a:spcBef>
              <a:spcAft>
                <a:spcPts val="0"/>
              </a:spcAft>
              <a:buClr>
                <a:schemeClr val="dk1"/>
              </a:buClr>
              <a:buSzPts val="1400"/>
              <a:buChar char="•"/>
              <a:defRPr sz="1400"/>
            </a:lvl7pPr>
            <a:lvl8pPr indent="-317500" lvl="7" marL="3657600" rtl="0" algn="l">
              <a:spcBef>
                <a:spcPts val="300"/>
              </a:spcBef>
              <a:spcAft>
                <a:spcPts val="0"/>
              </a:spcAft>
              <a:buClr>
                <a:schemeClr val="dk1"/>
              </a:buClr>
              <a:buSzPts val="1400"/>
              <a:buChar char="•"/>
              <a:defRPr sz="1400"/>
            </a:lvl8pPr>
            <a:lvl9pPr indent="-317500" lvl="8" marL="4114800" rtl="0" algn="l">
              <a:spcBef>
                <a:spcPts val="300"/>
              </a:spcBef>
              <a:spcAft>
                <a:spcPts val="0"/>
              </a:spcAft>
              <a:buClr>
                <a:schemeClr val="dk1"/>
              </a:buClr>
              <a:buSzPts val="1400"/>
              <a:buChar char="•"/>
              <a:defRPr sz="1400"/>
            </a:lvl9pPr>
          </a:lstStyle>
          <a:p/>
        </p:txBody>
      </p:sp>
      <p:sp>
        <p:nvSpPr>
          <p:cNvPr id="1619" name="Google Shape;1619;g29a7e5b28b4_0_259"/>
          <p:cNvSpPr txBox="1"/>
          <p:nvPr>
            <p:ph idx="2" type="body"/>
          </p:nvPr>
        </p:nvSpPr>
        <p:spPr>
          <a:xfrm>
            <a:off x="4648200" y="1200154"/>
            <a:ext cx="4038600" cy="3394500"/>
          </a:xfrm>
          <a:prstGeom prst="rect">
            <a:avLst/>
          </a:prstGeom>
          <a:noFill/>
          <a:ln>
            <a:noFill/>
          </a:ln>
        </p:spPr>
        <p:txBody>
          <a:bodyPr anchorCtr="0" anchor="t" bIns="34275" lIns="68575" spcFirstLastPara="1" rIns="68575" wrap="square" tIns="34275">
            <a:noAutofit/>
          </a:bodyPr>
          <a:lstStyle>
            <a:lvl1pPr indent="-342900" lvl="0" marL="457200" rtl="0" algn="l">
              <a:spcBef>
                <a:spcPts val="400"/>
              </a:spcBef>
              <a:spcAft>
                <a:spcPts val="0"/>
              </a:spcAft>
              <a:buClr>
                <a:schemeClr val="dk1"/>
              </a:buClr>
              <a:buSzPts val="1800"/>
              <a:buChar char="•"/>
              <a:defRPr sz="1800"/>
            </a:lvl1pPr>
            <a:lvl2pPr indent="-323850" lvl="1" marL="914400" rtl="0" algn="l">
              <a:spcBef>
                <a:spcPts val="300"/>
              </a:spcBef>
              <a:spcAft>
                <a:spcPts val="0"/>
              </a:spcAft>
              <a:buClr>
                <a:schemeClr val="dk1"/>
              </a:buClr>
              <a:buSzPts val="1500"/>
              <a:buChar char="–"/>
              <a:defRPr sz="1500"/>
            </a:lvl2pPr>
            <a:lvl3pPr indent="-317500" lvl="2" marL="1371600" rtl="0" algn="l">
              <a:spcBef>
                <a:spcPts val="300"/>
              </a:spcBef>
              <a:spcAft>
                <a:spcPts val="0"/>
              </a:spcAft>
              <a:buClr>
                <a:schemeClr val="dk1"/>
              </a:buClr>
              <a:buSzPts val="1400"/>
              <a:buChar char="•"/>
              <a:defRPr sz="1400"/>
            </a:lvl3pPr>
            <a:lvl4pPr indent="-304800" lvl="3" marL="1828800" rtl="0" algn="l">
              <a:spcBef>
                <a:spcPts val="200"/>
              </a:spcBef>
              <a:spcAft>
                <a:spcPts val="0"/>
              </a:spcAft>
              <a:buClr>
                <a:schemeClr val="dk1"/>
              </a:buClr>
              <a:buSzPts val="1200"/>
              <a:buChar char="–"/>
              <a:defRPr sz="1200"/>
            </a:lvl4pPr>
            <a:lvl5pPr indent="-304800" lvl="4" marL="2286000" rtl="0" algn="l">
              <a:spcBef>
                <a:spcPts val="200"/>
              </a:spcBef>
              <a:spcAft>
                <a:spcPts val="0"/>
              </a:spcAft>
              <a:buClr>
                <a:schemeClr val="dk1"/>
              </a:buClr>
              <a:buSzPts val="1200"/>
              <a:buChar char="»"/>
              <a:defRPr sz="1200"/>
            </a:lvl5pPr>
            <a:lvl6pPr indent="-317500" lvl="5" marL="2743200" rtl="0" algn="l">
              <a:spcBef>
                <a:spcPts val="300"/>
              </a:spcBef>
              <a:spcAft>
                <a:spcPts val="0"/>
              </a:spcAft>
              <a:buClr>
                <a:schemeClr val="dk1"/>
              </a:buClr>
              <a:buSzPts val="1400"/>
              <a:buChar char="•"/>
              <a:defRPr sz="1400"/>
            </a:lvl6pPr>
            <a:lvl7pPr indent="-317500" lvl="6" marL="3200400" rtl="0" algn="l">
              <a:spcBef>
                <a:spcPts val="300"/>
              </a:spcBef>
              <a:spcAft>
                <a:spcPts val="0"/>
              </a:spcAft>
              <a:buClr>
                <a:schemeClr val="dk1"/>
              </a:buClr>
              <a:buSzPts val="1400"/>
              <a:buChar char="•"/>
              <a:defRPr sz="1400"/>
            </a:lvl7pPr>
            <a:lvl8pPr indent="-317500" lvl="7" marL="3657600" rtl="0" algn="l">
              <a:spcBef>
                <a:spcPts val="300"/>
              </a:spcBef>
              <a:spcAft>
                <a:spcPts val="0"/>
              </a:spcAft>
              <a:buClr>
                <a:schemeClr val="dk1"/>
              </a:buClr>
              <a:buSzPts val="1400"/>
              <a:buChar char="•"/>
              <a:defRPr sz="1400"/>
            </a:lvl8pPr>
            <a:lvl9pPr indent="-317500" lvl="8" marL="4114800" rtl="0" algn="l">
              <a:spcBef>
                <a:spcPts val="300"/>
              </a:spcBef>
              <a:spcAft>
                <a:spcPts val="0"/>
              </a:spcAft>
              <a:buClr>
                <a:schemeClr val="dk1"/>
              </a:buClr>
              <a:buSzPts val="1400"/>
              <a:buChar char="•"/>
              <a:defRPr sz="1400"/>
            </a:lvl9pPr>
          </a:lstStyle>
          <a:p/>
        </p:txBody>
      </p:sp>
      <p:sp>
        <p:nvSpPr>
          <p:cNvPr id="1620" name="Google Shape;1620;g29a7e5b28b4_0_259"/>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21" name="Google Shape;1621;g29a7e5b28b4_0_259"/>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1622" name="Google Shape;1622;g29a7e5b28b4_0_259"/>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2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623" name="Shape 1623"/>
        <p:cNvGrpSpPr/>
        <p:nvPr/>
      </p:nvGrpSpPr>
      <p:grpSpPr>
        <a:xfrm>
          <a:off x="0" y="0"/>
          <a:ext cx="0" cy="0"/>
          <a:chOff x="0" y="0"/>
          <a:chExt cx="0" cy="0"/>
        </a:xfrm>
      </p:grpSpPr>
      <p:sp>
        <p:nvSpPr>
          <p:cNvPr id="1624" name="Google Shape;1624;g29a7e5b28b4_0_266"/>
          <p:cNvSpPr txBox="1"/>
          <p:nvPr>
            <p:ph type="title"/>
          </p:nvPr>
        </p:nvSpPr>
        <p:spPr>
          <a:xfrm>
            <a:off x="457200" y="205979"/>
            <a:ext cx="8229600" cy="3942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ctr">
              <a:spcBef>
                <a:spcPts val="0"/>
              </a:spcBef>
              <a:spcAft>
                <a:spcPts val="0"/>
              </a:spcAft>
              <a:buSzPts val="1100"/>
              <a:buNone/>
              <a:defRPr/>
            </a:lvl2pPr>
            <a:lvl3pPr lvl="2" rtl="0" algn="ctr">
              <a:spcBef>
                <a:spcPts val="0"/>
              </a:spcBef>
              <a:spcAft>
                <a:spcPts val="0"/>
              </a:spcAft>
              <a:buSzPts val="1100"/>
              <a:buNone/>
              <a:defRPr/>
            </a:lvl3pPr>
            <a:lvl4pPr lvl="3" rtl="0" algn="ctr">
              <a:spcBef>
                <a:spcPts val="0"/>
              </a:spcBef>
              <a:spcAft>
                <a:spcPts val="0"/>
              </a:spcAft>
              <a:buSzPts val="1100"/>
              <a:buNone/>
              <a:defRPr/>
            </a:lvl4pPr>
            <a:lvl5pPr lvl="4" rtl="0" algn="ct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sp>
        <p:nvSpPr>
          <p:cNvPr id="1625" name="Google Shape;1625;g29a7e5b28b4_0_266"/>
          <p:cNvSpPr txBox="1"/>
          <p:nvPr>
            <p:ph idx="1" type="body"/>
          </p:nvPr>
        </p:nvSpPr>
        <p:spPr>
          <a:xfrm>
            <a:off x="457200" y="1151338"/>
            <a:ext cx="4040100" cy="480000"/>
          </a:xfrm>
          <a:prstGeom prst="rect">
            <a:avLst/>
          </a:prstGeom>
          <a:noFill/>
          <a:ln>
            <a:noFill/>
          </a:ln>
        </p:spPr>
        <p:txBody>
          <a:bodyPr anchorCtr="0" anchor="b" bIns="34275" lIns="68575" spcFirstLastPara="1" rIns="68575" wrap="square" tIns="34275">
            <a:noAutofit/>
          </a:bodyPr>
          <a:lstStyle>
            <a:lvl1pPr indent="-228600" lvl="0" marL="457200" rtl="0" algn="l">
              <a:spcBef>
                <a:spcPts val="400"/>
              </a:spcBef>
              <a:spcAft>
                <a:spcPts val="0"/>
              </a:spcAft>
              <a:buClr>
                <a:schemeClr val="dk1"/>
              </a:buClr>
              <a:buSzPts val="1800"/>
              <a:buNone/>
              <a:defRPr b="1" sz="1800"/>
            </a:lvl1pPr>
            <a:lvl2pPr indent="-228600" lvl="1" marL="914400" rtl="0" algn="l">
              <a:spcBef>
                <a:spcPts val="300"/>
              </a:spcBef>
              <a:spcAft>
                <a:spcPts val="0"/>
              </a:spcAft>
              <a:buClr>
                <a:schemeClr val="dk1"/>
              </a:buClr>
              <a:buSzPts val="1500"/>
              <a:buNone/>
              <a:defRPr b="1" sz="1500"/>
            </a:lvl2pPr>
            <a:lvl3pPr indent="-228600" lvl="2" marL="1371600" rtl="0" algn="l">
              <a:spcBef>
                <a:spcPts val="300"/>
              </a:spcBef>
              <a:spcAft>
                <a:spcPts val="0"/>
              </a:spcAft>
              <a:buClr>
                <a:schemeClr val="dk1"/>
              </a:buClr>
              <a:buSzPts val="1400"/>
              <a:buNone/>
              <a:defRPr b="1" sz="1400"/>
            </a:lvl3pPr>
            <a:lvl4pPr indent="-228600" lvl="3" marL="1828800" rtl="0" algn="l">
              <a:spcBef>
                <a:spcPts val="200"/>
              </a:spcBef>
              <a:spcAft>
                <a:spcPts val="0"/>
              </a:spcAft>
              <a:buClr>
                <a:schemeClr val="dk1"/>
              </a:buClr>
              <a:buSzPts val="1200"/>
              <a:buNone/>
              <a:defRPr b="1" sz="1200"/>
            </a:lvl4pPr>
            <a:lvl5pPr indent="-228600" lvl="4" marL="2286000" rtl="0" algn="l">
              <a:spcBef>
                <a:spcPts val="200"/>
              </a:spcBef>
              <a:spcAft>
                <a:spcPts val="0"/>
              </a:spcAft>
              <a:buClr>
                <a:schemeClr val="dk1"/>
              </a:buClr>
              <a:buSzPts val="1200"/>
              <a:buNone/>
              <a:defRPr b="1" sz="1200"/>
            </a:lvl5pPr>
            <a:lvl6pPr indent="-228600" lvl="5" marL="2743200" rtl="0" algn="l">
              <a:spcBef>
                <a:spcPts val="200"/>
              </a:spcBef>
              <a:spcAft>
                <a:spcPts val="0"/>
              </a:spcAft>
              <a:buClr>
                <a:schemeClr val="dk1"/>
              </a:buClr>
              <a:buSzPts val="1200"/>
              <a:buNone/>
              <a:defRPr b="1" sz="1200"/>
            </a:lvl6pPr>
            <a:lvl7pPr indent="-228600" lvl="6" marL="3200400" rtl="0" algn="l">
              <a:spcBef>
                <a:spcPts val="200"/>
              </a:spcBef>
              <a:spcAft>
                <a:spcPts val="0"/>
              </a:spcAft>
              <a:buClr>
                <a:schemeClr val="dk1"/>
              </a:buClr>
              <a:buSzPts val="1200"/>
              <a:buNone/>
              <a:defRPr b="1" sz="1200"/>
            </a:lvl7pPr>
            <a:lvl8pPr indent="-228600" lvl="7" marL="3657600" rtl="0" algn="l">
              <a:spcBef>
                <a:spcPts val="200"/>
              </a:spcBef>
              <a:spcAft>
                <a:spcPts val="0"/>
              </a:spcAft>
              <a:buClr>
                <a:schemeClr val="dk1"/>
              </a:buClr>
              <a:buSzPts val="1200"/>
              <a:buNone/>
              <a:defRPr b="1" sz="1200"/>
            </a:lvl8pPr>
            <a:lvl9pPr indent="-228600" lvl="8" marL="4114800" rtl="0" algn="l">
              <a:spcBef>
                <a:spcPts val="200"/>
              </a:spcBef>
              <a:spcAft>
                <a:spcPts val="0"/>
              </a:spcAft>
              <a:buClr>
                <a:schemeClr val="dk1"/>
              </a:buClr>
              <a:buSzPts val="1200"/>
              <a:buNone/>
              <a:defRPr b="1" sz="1200"/>
            </a:lvl9pPr>
          </a:lstStyle>
          <a:p/>
        </p:txBody>
      </p:sp>
      <p:sp>
        <p:nvSpPr>
          <p:cNvPr id="1626" name="Google Shape;1626;g29a7e5b28b4_0_266"/>
          <p:cNvSpPr txBox="1"/>
          <p:nvPr>
            <p:ph idx="2" type="body"/>
          </p:nvPr>
        </p:nvSpPr>
        <p:spPr>
          <a:xfrm>
            <a:off x="457200" y="1631156"/>
            <a:ext cx="4040100" cy="2963400"/>
          </a:xfrm>
          <a:prstGeom prst="rect">
            <a:avLst/>
          </a:prstGeom>
          <a:noFill/>
          <a:ln>
            <a:noFill/>
          </a:ln>
        </p:spPr>
        <p:txBody>
          <a:bodyPr anchorCtr="0" anchor="t" bIns="34275" lIns="68575" spcFirstLastPara="1" rIns="68575" wrap="square" tIns="34275">
            <a:noAutofit/>
          </a:bodyPr>
          <a:lstStyle>
            <a:lvl1pPr indent="-342900" lvl="0" marL="457200" rtl="0" algn="l">
              <a:spcBef>
                <a:spcPts val="400"/>
              </a:spcBef>
              <a:spcAft>
                <a:spcPts val="0"/>
              </a:spcAft>
              <a:buClr>
                <a:schemeClr val="dk1"/>
              </a:buClr>
              <a:buSzPts val="1800"/>
              <a:buChar char="•"/>
              <a:defRPr sz="1800"/>
            </a:lvl1pPr>
            <a:lvl2pPr indent="-323850" lvl="1" marL="914400" rtl="0" algn="l">
              <a:spcBef>
                <a:spcPts val="300"/>
              </a:spcBef>
              <a:spcAft>
                <a:spcPts val="0"/>
              </a:spcAft>
              <a:buClr>
                <a:schemeClr val="dk1"/>
              </a:buClr>
              <a:buSzPts val="1500"/>
              <a:buChar char="–"/>
              <a:defRPr sz="1500"/>
            </a:lvl2pPr>
            <a:lvl3pPr indent="-317500" lvl="2" marL="1371600" rtl="0" algn="l">
              <a:spcBef>
                <a:spcPts val="300"/>
              </a:spcBef>
              <a:spcAft>
                <a:spcPts val="0"/>
              </a:spcAft>
              <a:buClr>
                <a:schemeClr val="dk1"/>
              </a:buClr>
              <a:buSzPts val="1400"/>
              <a:buChar char="•"/>
              <a:defRPr sz="1400"/>
            </a:lvl3pPr>
            <a:lvl4pPr indent="-304800" lvl="3" marL="1828800" rtl="0" algn="l">
              <a:spcBef>
                <a:spcPts val="200"/>
              </a:spcBef>
              <a:spcAft>
                <a:spcPts val="0"/>
              </a:spcAft>
              <a:buClr>
                <a:schemeClr val="dk1"/>
              </a:buClr>
              <a:buSzPts val="1200"/>
              <a:buChar char="–"/>
              <a:defRPr sz="1200"/>
            </a:lvl4pPr>
            <a:lvl5pPr indent="-304800" lvl="4" marL="2286000" rtl="0" algn="l">
              <a:spcBef>
                <a:spcPts val="200"/>
              </a:spcBef>
              <a:spcAft>
                <a:spcPts val="0"/>
              </a:spcAft>
              <a:buClr>
                <a:schemeClr val="dk1"/>
              </a:buClr>
              <a:buSzPts val="1200"/>
              <a:buChar char="»"/>
              <a:defRPr sz="1200"/>
            </a:lvl5pPr>
            <a:lvl6pPr indent="-304800" lvl="5" marL="2743200" rtl="0" algn="l">
              <a:spcBef>
                <a:spcPts val="200"/>
              </a:spcBef>
              <a:spcAft>
                <a:spcPts val="0"/>
              </a:spcAft>
              <a:buClr>
                <a:schemeClr val="dk1"/>
              </a:buClr>
              <a:buSzPts val="1200"/>
              <a:buChar char="•"/>
              <a:defRPr sz="1200"/>
            </a:lvl6pPr>
            <a:lvl7pPr indent="-304800" lvl="6" marL="3200400" rtl="0" algn="l">
              <a:spcBef>
                <a:spcPts val="200"/>
              </a:spcBef>
              <a:spcAft>
                <a:spcPts val="0"/>
              </a:spcAft>
              <a:buClr>
                <a:schemeClr val="dk1"/>
              </a:buClr>
              <a:buSzPts val="1200"/>
              <a:buChar char="•"/>
              <a:defRPr sz="1200"/>
            </a:lvl7pPr>
            <a:lvl8pPr indent="-304800" lvl="7" marL="3657600" rtl="0" algn="l">
              <a:spcBef>
                <a:spcPts val="200"/>
              </a:spcBef>
              <a:spcAft>
                <a:spcPts val="0"/>
              </a:spcAft>
              <a:buClr>
                <a:schemeClr val="dk1"/>
              </a:buClr>
              <a:buSzPts val="1200"/>
              <a:buChar char="•"/>
              <a:defRPr sz="1200"/>
            </a:lvl8pPr>
            <a:lvl9pPr indent="-304800" lvl="8" marL="4114800" rtl="0" algn="l">
              <a:spcBef>
                <a:spcPts val="200"/>
              </a:spcBef>
              <a:spcAft>
                <a:spcPts val="0"/>
              </a:spcAft>
              <a:buClr>
                <a:schemeClr val="dk1"/>
              </a:buClr>
              <a:buSzPts val="1200"/>
              <a:buChar char="•"/>
              <a:defRPr sz="1200"/>
            </a:lvl9pPr>
          </a:lstStyle>
          <a:p/>
        </p:txBody>
      </p:sp>
      <p:sp>
        <p:nvSpPr>
          <p:cNvPr id="1627" name="Google Shape;1627;g29a7e5b28b4_0_266"/>
          <p:cNvSpPr txBox="1"/>
          <p:nvPr>
            <p:ph idx="3" type="body"/>
          </p:nvPr>
        </p:nvSpPr>
        <p:spPr>
          <a:xfrm>
            <a:off x="4645030" y="1151338"/>
            <a:ext cx="4041600" cy="480000"/>
          </a:xfrm>
          <a:prstGeom prst="rect">
            <a:avLst/>
          </a:prstGeom>
          <a:noFill/>
          <a:ln>
            <a:noFill/>
          </a:ln>
        </p:spPr>
        <p:txBody>
          <a:bodyPr anchorCtr="0" anchor="b" bIns="34275" lIns="68575" spcFirstLastPara="1" rIns="68575" wrap="square" tIns="34275">
            <a:noAutofit/>
          </a:bodyPr>
          <a:lstStyle>
            <a:lvl1pPr indent="-228600" lvl="0" marL="457200" rtl="0" algn="l">
              <a:spcBef>
                <a:spcPts val="400"/>
              </a:spcBef>
              <a:spcAft>
                <a:spcPts val="0"/>
              </a:spcAft>
              <a:buClr>
                <a:schemeClr val="dk1"/>
              </a:buClr>
              <a:buSzPts val="1800"/>
              <a:buNone/>
              <a:defRPr b="1" sz="1800"/>
            </a:lvl1pPr>
            <a:lvl2pPr indent="-228600" lvl="1" marL="914400" rtl="0" algn="l">
              <a:spcBef>
                <a:spcPts val="300"/>
              </a:spcBef>
              <a:spcAft>
                <a:spcPts val="0"/>
              </a:spcAft>
              <a:buClr>
                <a:schemeClr val="dk1"/>
              </a:buClr>
              <a:buSzPts val="1500"/>
              <a:buNone/>
              <a:defRPr b="1" sz="1500"/>
            </a:lvl2pPr>
            <a:lvl3pPr indent="-228600" lvl="2" marL="1371600" rtl="0" algn="l">
              <a:spcBef>
                <a:spcPts val="300"/>
              </a:spcBef>
              <a:spcAft>
                <a:spcPts val="0"/>
              </a:spcAft>
              <a:buClr>
                <a:schemeClr val="dk1"/>
              </a:buClr>
              <a:buSzPts val="1400"/>
              <a:buNone/>
              <a:defRPr b="1" sz="1400"/>
            </a:lvl3pPr>
            <a:lvl4pPr indent="-228600" lvl="3" marL="1828800" rtl="0" algn="l">
              <a:spcBef>
                <a:spcPts val="200"/>
              </a:spcBef>
              <a:spcAft>
                <a:spcPts val="0"/>
              </a:spcAft>
              <a:buClr>
                <a:schemeClr val="dk1"/>
              </a:buClr>
              <a:buSzPts val="1200"/>
              <a:buNone/>
              <a:defRPr b="1" sz="1200"/>
            </a:lvl4pPr>
            <a:lvl5pPr indent="-228600" lvl="4" marL="2286000" rtl="0" algn="l">
              <a:spcBef>
                <a:spcPts val="200"/>
              </a:spcBef>
              <a:spcAft>
                <a:spcPts val="0"/>
              </a:spcAft>
              <a:buClr>
                <a:schemeClr val="dk1"/>
              </a:buClr>
              <a:buSzPts val="1200"/>
              <a:buNone/>
              <a:defRPr b="1" sz="1200"/>
            </a:lvl5pPr>
            <a:lvl6pPr indent="-228600" lvl="5" marL="2743200" rtl="0" algn="l">
              <a:spcBef>
                <a:spcPts val="200"/>
              </a:spcBef>
              <a:spcAft>
                <a:spcPts val="0"/>
              </a:spcAft>
              <a:buClr>
                <a:schemeClr val="dk1"/>
              </a:buClr>
              <a:buSzPts val="1200"/>
              <a:buNone/>
              <a:defRPr b="1" sz="1200"/>
            </a:lvl6pPr>
            <a:lvl7pPr indent="-228600" lvl="6" marL="3200400" rtl="0" algn="l">
              <a:spcBef>
                <a:spcPts val="200"/>
              </a:spcBef>
              <a:spcAft>
                <a:spcPts val="0"/>
              </a:spcAft>
              <a:buClr>
                <a:schemeClr val="dk1"/>
              </a:buClr>
              <a:buSzPts val="1200"/>
              <a:buNone/>
              <a:defRPr b="1" sz="1200"/>
            </a:lvl7pPr>
            <a:lvl8pPr indent="-228600" lvl="7" marL="3657600" rtl="0" algn="l">
              <a:spcBef>
                <a:spcPts val="200"/>
              </a:spcBef>
              <a:spcAft>
                <a:spcPts val="0"/>
              </a:spcAft>
              <a:buClr>
                <a:schemeClr val="dk1"/>
              </a:buClr>
              <a:buSzPts val="1200"/>
              <a:buNone/>
              <a:defRPr b="1" sz="1200"/>
            </a:lvl8pPr>
            <a:lvl9pPr indent="-228600" lvl="8" marL="4114800" rtl="0" algn="l">
              <a:spcBef>
                <a:spcPts val="200"/>
              </a:spcBef>
              <a:spcAft>
                <a:spcPts val="0"/>
              </a:spcAft>
              <a:buClr>
                <a:schemeClr val="dk1"/>
              </a:buClr>
              <a:buSzPts val="1200"/>
              <a:buNone/>
              <a:defRPr b="1" sz="1200"/>
            </a:lvl9pPr>
          </a:lstStyle>
          <a:p/>
        </p:txBody>
      </p:sp>
      <p:sp>
        <p:nvSpPr>
          <p:cNvPr id="1628" name="Google Shape;1628;g29a7e5b28b4_0_266"/>
          <p:cNvSpPr txBox="1"/>
          <p:nvPr>
            <p:ph idx="4" type="body"/>
          </p:nvPr>
        </p:nvSpPr>
        <p:spPr>
          <a:xfrm>
            <a:off x="4645030" y="1631156"/>
            <a:ext cx="4041600" cy="2963400"/>
          </a:xfrm>
          <a:prstGeom prst="rect">
            <a:avLst/>
          </a:prstGeom>
          <a:noFill/>
          <a:ln>
            <a:noFill/>
          </a:ln>
        </p:spPr>
        <p:txBody>
          <a:bodyPr anchorCtr="0" anchor="t" bIns="34275" lIns="68575" spcFirstLastPara="1" rIns="68575" wrap="square" tIns="34275">
            <a:noAutofit/>
          </a:bodyPr>
          <a:lstStyle>
            <a:lvl1pPr indent="-342900" lvl="0" marL="457200" rtl="0" algn="l">
              <a:spcBef>
                <a:spcPts val="400"/>
              </a:spcBef>
              <a:spcAft>
                <a:spcPts val="0"/>
              </a:spcAft>
              <a:buClr>
                <a:schemeClr val="dk1"/>
              </a:buClr>
              <a:buSzPts val="1800"/>
              <a:buChar char="•"/>
              <a:defRPr sz="1800"/>
            </a:lvl1pPr>
            <a:lvl2pPr indent="-323850" lvl="1" marL="914400" rtl="0" algn="l">
              <a:spcBef>
                <a:spcPts val="300"/>
              </a:spcBef>
              <a:spcAft>
                <a:spcPts val="0"/>
              </a:spcAft>
              <a:buClr>
                <a:schemeClr val="dk1"/>
              </a:buClr>
              <a:buSzPts val="1500"/>
              <a:buChar char="–"/>
              <a:defRPr sz="1500"/>
            </a:lvl2pPr>
            <a:lvl3pPr indent="-317500" lvl="2" marL="1371600" rtl="0" algn="l">
              <a:spcBef>
                <a:spcPts val="300"/>
              </a:spcBef>
              <a:spcAft>
                <a:spcPts val="0"/>
              </a:spcAft>
              <a:buClr>
                <a:schemeClr val="dk1"/>
              </a:buClr>
              <a:buSzPts val="1400"/>
              <a:buChar char="•"/>
              <a:defRPr sz="1400"/>
            </a:lvl3pPr>
            <a:lvl4pPr indent="-304800" lvl="3" marL="1828800" rtl="0" algn="l">
              <a:spcBef>
                <a:spcPts val="200"/>
              </a:spcBef>
              <a:spcAft>
                <a:spcPts val="0"/>
              </a:spcAft>
              <a:buClr>
                <a:schemeClr val="dk1"/>
              </a:buClr>
              <a:buSzPts val="1200"/>
              <a:buChar char="–"/>
              <a:defRPr sz="1200"/>
            </a:lvl4pPr>
            <a:lvl5pPr indent="-304800" lvl="4" marL="2286000" rtl="0" algn="l">
              <a:spcBef>
                <a:spcPts val="200"/>
              </a:spcBef>
              <a:spcAft>
                <a:spcPts val="0"/>
              </a:spcAft>
              <a:buClr>
                <a:schemeClr val="dk1"/>
              </a:buClr>
              <a:buSzPts val="1200"/>
              <a:buChar char="»"/>
              <a:defRPr sz="1200"/>
            </a:lvl5pPr>
            <a:lvl6pPr indent="-304800" lvl="5" marL="2743200" rtl="0" algn="l">
              <a:spcBef>
                <a:spcPts val="200"/>
              </a:spcBef>
              <a:spcAft>
                <a:spcPts val="0"/>
              </a:spcAft>
              <a:buClr>
                <a:schemeClr val="dk1"/>
              </a:buClr>
              <a:buSzPts val="1200"/>
              <a:buChar char="•"/>
              <a:defRPr sz="1200"/>
            </a:lvl6pPr>
            <a:lvl7pPr indent="-304800" lvl="6" marL="3200400" rtl="0" algn="l">
              <a:spcBef>
                <a:spcPts val="200"/>
              </a:spcBef>
              <a:spcAft>
                <a:spcPts val="0"/>
              </a:spcAft>
              <a:buClr>
                <a:schemeClr val="dk1"/>
              </a:buClr>
              <a:buSzPts val="1200"/>
              <a:buChar char="•"/>
              <a:defRPr sz="1200"/>
            </a:lvl7pPr>
            <a:lvl8pPr indent="-304800" lvl="7" marL="3657600" rtl="0" algn="l">
              <a:spcBef>
                <a:spcPts val="200"/>
              </a:spcBef>
              <a:spcAft>
                <a:spcPts val="0"/>
              </a:spcAft>
              <a:buClr>
                <a:schemeClr val="dk1"/>
              </a:buClr>
              <a:buSzPts val="1200"/>
              <a:buChar char="•"/>
              <a:defRPr sz="1200"/>
            </a:lvl8pPr>
            <a:lvl9pPr indent="-304800" lvl="8" marL="4114800" rtl="0" algn="l">
              <a:spcBef>
                <a:spcPts val="200"/>
              </a:spcBef>
              <a:spcAft>
                <a:spcPts val="0"/>
              </a:spcAft>
              <a:buClr>
                <a:schemeClr val="dk1"/>
              </a:buClr>
              <a:buSzPts val="1200"/>
              <a:buChar char="•"/>
              <a:defRPr sz="1200"/>
            </a:lvl9pPr>
          </a:lstStyle>
          <a:p/>
        </p:txBody>
      </p:sp>
      <p:sp>
        <p:nvSpPr>
          <p:cNvPr id="1629" name="Google Shape;1629;g29a7e5b28b4_0_266"/>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30" name="Google Shape;1630;g29a7e5b28b4_0_266"/>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1631" name="Google Shape;1631;g29a7e5b28b4_0_266"/>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2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632" name="Shape 1632"/>
        <p:cNvGrpSpPr/>
        <p:nvPr/>
      </p:nvGrpSpPr>
      <p:grpSpPr>
        <a:xfrm>
          <a:off x="0" y="0"/>
          <a:ext cx="0" cy="0"/>
          <a:chOff x="0" y="0"/>
          <a:chExt cx="0" cy="0"/>
        </a:xfrm>
      </p:grpSpPr>
      <p:sp>
        <p:nvSpPr>
          <p:cNvPr id="1633" name="Google Shape;1633;g29a7e5b28b4_0_275"/>
          <p:cNvSpPr txBox="1"/>
          <p:nvPr>
            <p:ph type="title"/>
          </p:nvPr>
        </p:nvSpPr>
        <p:spPr>
          <a:xfrm>
            <a:off x="457205" y="204790"/>
            <a:ext cx="3008400" cy="871800"/>
          </a:xfrm>
          <a:prstGeom prst="rect">
            <a:avLst/>
          </a:prstGeom>
          <a:noFill/>
          <a:ln>
            <a:noFill/>
          </a:ln>
        </p:spPr>
        <p:txBody>
          <a:bodyPr anchorCtr="0" anchor="b" bIns="34275" lIns="68575" spcFirstLastPara="1" rIns="68575" wrap="square" tIns="34275">
            <a:noAutofit/>
          </a:bodyPr>
          <a:lstStyle>
            <a:lvl1pPr lvl="0" rtl="0" algn="l">
              <a:spcBef>
                <a:spcPts val="0"/>
              </a:spcBef>
              <a:spcAft>
                <a:spcPts val="0"/>
              </a:spcAft>
              <a:buSzPts val="1100"/>
              <a:buNone/>
              <a:defRPr b="1" sz="1800"/>
            </a:lvl1pPr>
            <a:lvl2pPr lvl="1" rtl="0" algn="ctr">
              <a:spcBef>
                <a:spcPts val="0"/>
              </a:spcBef>
              <a:spcAft>
                <a:spcPts val="0"/>
              </a:spcAft>
              <a:buSzPts val="1100"/>
              <a:buNone/>
              <a:defRPr/>
            </a:lvl2pPr>
            <a:lvl3pPr lvl="2" rtl="0" algn="ctr">
              <a:spcBef>
                <a:spcPts val="0"/>
              </a:spcBef>
              <a:spcAft>
                <a:spcPts val="0"/>
              </a:spcAft>
              <a:buSzPts val="1100"/>
              <a:buNone/>
              <a:defRPr/>
            </a:lvl3pPr>
            <a:lvl4pPr lvl="3" rtl="0" algn="ctr">
              <a:spcBef>
                <a:spcPts val="0"/>
              </a:spcBef>
              <a:spcAft>
                <a:spcPts val="0"/>
              </a:spcAft>
              <a:buSzPts val="1100"/>
              <a:buNone/>
              <a:defRPr/>
            </a:lvl4pPr>
            <a:lvl5pPr lvl="4" rtl="0" algn="ct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sp>
        <p:nvSpPr>
          <p:cNvPr id="1634" name="Google Shape;1634;g29a7e5b28b4_0_275"/>
          <p:cNvSpPr txBox="1"/>
          <p:nvPr>
            <p:ph idx="1" type="body"/>
          </p:nvPr>
        </p:nvSpPr>
        <p:spPr>
          <a:xfrm>
            <a:off x="3575050" y="204793"/>
            <a:ext cx="5111700" cy="4389900"/>
          </a:xfrm>
          <a:prstGeom prst="rect">
            <a:avLst/>
          </a:prstGeom>
          <a:noFill/>
          <a:ln>
            <a:noFill/>
          </a:ln>
        </p:spPr>
        <p:txBody>
          <a:bodyPr anchorCtr="0" anchor="t" bIns="34275" lIns="68575" spcFirstLastPara="1" rIns="68575" wrap="square" tIns="34275">
            <a:noAutofit/>
          </a:bodyPr>
          <a:lstStyle>
            <a:lvl1pPr indent="-342900" lvl="0" marL="457200" rtl="0" algn="l">
              <a:spcBef>
                <a:spcPts val="400"/>
              </a:spcBef>
              <a:spcAft>
                <a:spcPts val="0"/>
              </a:spcAft>
              <a:buClr>
                <a:schemeClr val="dk1"/>
              </a:buClr>
              <a:buSzPts val="1800"/>
              <a:buChar char="•"/>
              <a:defRPr sz="1800"/>
            </a:lvl1pPr>
            <a:lvl2pPr indent="-323850" lvl="1" marL="914400" rtl="0" algn="l">
              <a:spcBef>
                <a:spcPts val="300"/>
              </a:spcBef>
              <a:spcAft>
                <a:spcPts val="0"/>
              </a:spcAft>
              <a:buClr>
                <a:schemeClr val="dk1"/>
              </a:buClr>
              <a:buSzPts val="1500"/>
              <a:buChar char="–"/>
              <a:defRPr sz="1500"/>
            </a:lvl2pPr>
            <a:lvl3pPr indent="-317500" lvl="2" marL="1371600" rtl="0" algn="l">
              <a:spcBef>
                <a:spcPts val="300"/>
              </a:spcBef>
              <a:spcAft>
                <a:spcPts val="0"/>
              </a:spcAft>
              <a:buClr>
                <a:schemeClr val="dk1"/>
              </a:buClr>
              <a:buSzPts val="1400"/>
              <a:buChar char="•"/>
              <a:defRPr sz="1400"/>
            </a:lvl3pPr>
            <a:lvl4pPr indent="-304800" lvl="3" marL="1828800" rtl="0" algn="l">
              <a:spcBef>
                <a:spcPts val="200"/>
              </a:spcBef>
              <a:spcAft>
                <a:spcPts val="0"/>
              </a:spcAft>
              <a:buClr>
                <a:schemeClr val="dk1"/>
              </a:buClr>
              <a:buSzPts val="1200"/>
              <a:buChar char="–"/>
              <a:defRPr sz="1200"/>
            </a:lvl4pPr>
            <a:lvl5pPr indent="-304800" lvl="4" marL="2286000" rtl="0" algn="l">
              <a:spcBef>
                <a:spcPts val="200"/>
              </a:spcBef>
              <a:spcAft>
                <a:spcPts val="0"/>
              </a:spcAft>
              <a:buClr>
                <a:schemeClr val="dk1"/>
              </a:buClr>
              <a:buSzPts val="1200"/>
              <a:buChar char="»"/>
              <a:defRPr sz="1200"/>
            </a:lvl5pPr>
            <a:lvl6pPr indent="-323850" lvl="5" marL="2743200" rtl="0" algn="l">
              <a:spcBef>
                <a:spcPts val="300"/>
              </a:spcBef>
              <a:spcAft>
                <a:spcPts val="0"/>
              </a:spcAft>
              <a:buClr>
                <a:schemeClr val="dk1"/>
              </a:buClr>
              <a:buSzPts val="1500"/>
              <a:buChar char="•"/>
              <a:defRPr sz="1500"/>
            </a:lvl6pPr>
            <a:lvl7pPr indent="-323850" lvl="6" marL="3200400" rtl="0" algn="l">
              <a:spcBef>
                <a:spcPts val="300"/>
              </a:spcBef>
              <a:spcAft>
                <a:spcPts val="0"/>
              </a:spcAft>
              <a:buClr>
                <a:schemeClr val="dk1"/>
              </a:buClr>
              <a:buSzPts val="1500"/>
              <a:buChar char="•"/>
              <a:defRPr sz="1500"/>
            </a:lvl7pPr>
            <a:lvl8pPr indent="-323850" lvl="7" marL="3657600" rtl="0" algn="l">
              <a:spcBef>
                <a:spcPts val="300"/>
              </a:spcBef>
              <a:spcAft>
                <a:spcPts val="0"/>
              </a:spcAft>
              <a:buClr>
                <a:schemeClr val="dk1"/>
              </a:buClr>
              <a:buSzPts val="1500"/>
              <a:buChar char="•"/>
              <a:defRPr sz="1500"/>
            </a:lvl8pPr>
            <a:lvl9pPr indent="-323850" lvl="8" marL="4114800" rtl="0" algn="l">
              <a:spcBef>
                <a:spcPts val="300"/>
              </a:spcBef>
              <a:spcAft>
                <a:spcPts val="0"/>
              </a:spcAft>
              <a:buClr>
                <a:schemeClr val="dk1"/>
              </a:buClr>
              <a:buSzPts val="1500"/>
              <a:buChar char="•"/>
              <a:defRPr sz="1500"/>
            </a:lvl9pPr>
          </a:lstStyle>
          <a:p/>
        </p:txBody>
      </p:sp>
      <p:sp>
        <p:nvSpPr>
          <p:cNvPr id="1635" name="Google Shape;1635;g29a7e5b28b4_0_275"/>
          <p:cNvSpPr txBox="1"/>
          <p:nvPr>
            <p:ph idx="2" type="body"/>
          </p:nvPr>
        </p:nvSpPr>
        <p:spPr>
          <a:xfrm>
            <a:off x="457205" y="1076328"/>
            <a:ext cx="3008400" cy="3518400"/>
          </a:xfrm>
          <a:prstGeom prst="rect">
            <a:avLst/>
          </a:prstGeom>
          <a:noFill/>
          <a:ln>
            <a:noFill/>
          </a:ln>
        </p:spPr>
        <p:txBody>
          <a:bodyPr anchorCtr="0" anchor="t" bIns="34275" lIns="68575" spcFirstLastPara="1" rIns="68575" wrap="square" tIns="34275">
            <a:noAutofit/>
          </a:bodyPr>
          <a:lstStyle>
            <a:lvl1pPr indent="-228600" lvl="0" marL="457200" rtl="0" algn="l">
              <a:spcBef>
                <a:spcPts val="200"/>
              </a:spcBef>
              <a:spcAft>
                <a:spcPts val="0"/>
              </a:spcAft>
              <a:buClr>
                <a:schemeClr val="dk1"/>
              </a:buClr>
              <a:buSzPts val="1100"/>
              <a:buNone/>
              <a:defRPr sz="1100"/>
            </a:lvl1pPr>
            <a:lvl2pPr indent="-228600" lvl="1" marL="914400" rtl="0" algn="l">
              <a:spcBef>
                <a:spcPts val="200"/>
              </a:spcBef>
              <a:spcAft>
                <a:spcPts val="0"/>
              </a:spcAft>
              <a:buClr>
                <a:schemeClr val="dk1"/>
              </a:buClr>
              <a:buSzPts val="900"/>
              <a:buNone/>
              <a:defRPr sz="900"/>
            </a:lvl2pPr>
            <a:lvl3pPr indent="-228600" lvl="2" marL="1371600" rtl="0" algn="l">
              <a:spcBef>
                <a:spcPts val="200"/>
              </a:spcBef>
              <a:spcAft>
                <a:spcPts val="0"/>
              </a:spcAft>
              <a:buClr>
                <a:schemeClr val="dk1"/>
              </a:buClr>
              <a:buSzPts val="800"/>
              <a:buNone/>
              <a:defRPr sz="800"/>
            </a:lvl3pPr>
            <a:lvl4pPr indent="-228600" lvl="3" marL="1828800" rtl="0" algn="l">
              <a:spcBef>
                <a:spcPts val="100"/>
              </a:spcBef>
              <a:spcAft>
                <a:spcPts val="0"/>
              </a:spcAft>
              <a:buClr>
                <a:schemeClr val="dk1"/>
              </a:buClr>
              <a:buSzPts val="700"/>
              <a:buNone/>
              <a:defRPr sz="700"/>
            </a:lvl4pPr>
            <a:lvl5pPr indent="-228600" lvl="4" marL="2286000" rtl="0" algn="l">
              <a:spcBef>
                <a:spcPts val="100"/>
              </a:spcBef>
              <a:spcAft>
                <a:spcPts val="0"/>
              </a:spcAft>
              <a:buClr>
                <a:schemeClr val="dk1"/>
              </a:buClr>
              <a:buSzPts val="700"/>
              <a:buNone/>
              <a:defRPr sz="700"/>
            </a:lvl5pPr>
            <a:lvl6pPr indent="-228600" lvl="5" marL="2743200" rtl="0" algn="l">
              <a:spcBef>
                <a:spcPts val="100"/>
              </a:spcBef>
              <a:spcAft>
                <a:spcPts val="0"/>
              </a:spcAft>
              <a:buClr>
                <a:schemeClr val="dk1"/>
              </a:buClr>
              <a:buSzPts val="700"/>
              <a:buNone/>
              <a:defRPr sz="700"/>
            </a:lvl6pPr>
            <a:lvl7pPr indent="-228600" lvl="6" marL="3200400" rtl="0" algn="l">
              <a:spcBef>
                <a:spcPts val="100"/>
              </a:spcBef>
              <a:spcAft>
                <a:spcPts val="0"/>
              </a:spcAft>
              <a:buClr>
                <a:schemeClr val="dk1"/>
              </a:buClr>
              <a:buSzPts val="700"/>
              <a:buNone/>
              <a:defRPr sz="700"/>
            </a:lvl7pPr>
            <a:lvl8pPr indent="-228600" lvl="7" marL="3657600" rtl="0" algn="l">
              <a:spcBef>
                <a:spcPts val="100"/>
              </a:spcBef>
              <a:spcAft>
                <a:spcPts val="0"/>
              </a:spcAft>
              <a:buClr>
                <a:schemeClr val="dk1"/>
              </a:buClr>
              <a:buSzPts val="700"/>
              <a:buNone/>
              <a:defRPr sz="700"/>
            </a:lvl8pPr>
            <a:lvl9pPr indent="-228600" lvl="8" marL="4114800" rtl="0" algn="l">
              <a:spcBef>
                <a:spcPts val="100"/>
              </a:spcBef>
              <a:spcAft>
                <a:spcPts val="0"/>
              </a:spcAft>
              <a:buClr>
                <a:schemeClr val="dk1"/>
              </a:buClr>
              <a:buSzPts val="700"/>
              <a:buNone/>
              <a:defRPr sz="700"/>
            </a:lvl9pPr>
          </a:lstStyle>
          <a:p/>
        </p:txBody>
      </p:sp>
      <p:sp>
        <p:nvSpPr>
          <p:cNvPr id="1636" name="Google Shape;1636;g29a7e5b28b4_0_275"/>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37" name="Google Shape;1637;g29a7e5b28b4_0_275"/>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1638" name="Google Shape;1638;g29a7e5b28b4_0_275"/>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2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639" name="Shape 1639"/>
        <p:cNvGrpSpPr/>
        <p:nvPr/>
      </p:nvGrpSpPr>
      <p:grpSpPr>
        <a:xfrm>
          <a:off x="0" y="0"/>
          <a:ext cx="0" cy="0"/>
          <a:chOff x="0" y="0"/>
          <a:chExt cx="0" cy="0"/>
        </a:xfrm>
      </p:grpSpPr>
      <p:sp>
        <p:nvSpPr>
          <p:cNvPr id="1640" name="Google Shape;1640;g29a7e5b28b4_0_282"/>
          <p:cNvSpPr txBox="1"/>
          <p:nvPr>
            <p:ph type="title"/>
          </p:nvPr>
        </p:nvSpPr>
        <p:spPr>
          <a:xfrm>
            <a:off x="1792288" y="3600453"/>
            <a:ext cx="5486400" cy="425100"/>
          </a:xfrm>
          <a:prstGeom prst="rect">
            <a:avLst/>
          </a:prstGeom>
          <a:noFill/>
          <a:ln>
            <a:noFill/>
          </a:ln>
        </p:spPr>
        <p:txBody>
          <a:bodyPr anchorCtr="0" anchor="b" bIns="34275" lIns="68575" spcFirstLastPara="1" rIns="68575" wrap="square" tIns="34275">
            <a:noAutofit/>
          </a:bodyPr>
          <a:lstStyle>
            <a:lvl1pPr lvl="0" rtl="0" algn="l">
              <a:spcBef>
                <a:spcPts val="0"/>
              </a:spcBef>
              <a:spcAft>
                <a:spcPts val="0"/>
              </a:spcAft>
              <a:buSzPts val="1100"/>
              <a:buNone/>
              <a:defRPr b="1" sz="1500"/>
            </a:lvl1pPr>
            <a:lvl2pPr lvl="1" rtl="0" algn="ctr">
              <a:spcBef>
                <a:spcPts val="0"/>
              </a:spcBef>
              <a:spcAft>
                <a:spcPts val="0"/>
              </a:spcAft>
              <a:buSzPts val="1100"/>
              <a:buNone/>
              <a:defRPr/>
            </a:lvl2pPr>
            <a:lvl3pPr lvl="2" rtl="0" algn="ctr">
              <a:spcBef>
                <a:spcPts val="0"/>
              </a:spcBef>
              <a:spcAft>
                <a:spcPts val="0"/>
              </a:spcAft>
              <a:buSzPts val="1100"/>
              <a:buNone/>
              <a:defRPr/>
            </a:lvl3pPr>
            <a:lvl4pPr lvl="3" rtl="0" algn="ctr">
              <a:spcBef>
                <a:spcPts val="0"/>
              </a:spcBef>
              <a:spcAft>
                <a:spcPts val="0"/>
              </a:spcAft>
              <a:buSzPts val="1100"/>
              <a:buNone/>
              <a:defRPr/>
            </a:lvl4pPr>
            <a:lvl5pPr lvl="4" rtl="0" algn="ct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sp>
        <p:nvSpPr>
          <p:cNvPr id="1641" name="Google Shape;1641;g29a7e5b28b4_0_282"/>
          <p:cNvSpPr/>
          <p:nvPr>
            <p:ph idx="2" type="pic"/>
          </p:nvPr>
        </p:nvSpPr>
        <p:spPr>
          <a:xfrm>
            <a:off x="1792288" y="459581"/>
            <a:ext cx="5486400" cy="3086100"/>
          </a:xfrm>
          <a:prstGeom prst="rect">
            <a:avLst/>
          </a:prstGeom>
          <a:noFill/>
          <a:ln>
            <a:noFill/>
          </a:ln>
        </p:spPr>
      </p:sp>
      <p:sp>
        <p:nvSpPr>
          <p:cNvPr id="1642" name="Google Shape;1642;g29a7e5b28b4_0_282"/>
          <p:cNvSpPr txBox="1"/>
          <p:nvPr>
            <p:ph idx="1" type="body"/>
          </p:nvPr>
        </p:nvSpPr>
        <p:spPr>
          <a:xfrm>
            <a:off x="1792288" y="4025507"/>
            <a:ext cx="5486400" cy="603600"/>
          </a:xfrm>
          <a:prstGeom prst="rect">
            <a:avLst/>
          </a:prstGeom>
          <a:noFill/>
          <a:ln>
            <a:noFill/>
          </a:ln>
        </p:spPr>
        <p:txBody>
          <a:bodyPr anchorCtr="0" anchor="t" bIns="34275" lIns="68575" spcFirstLastPara="1" rIns="68575" wrap="square" tIns="34275">
            <a:noAutofit/>
          </a:bodyPr>
          <a:lstStyle>
            <a:lvl1pPr indent="-228600" lvl="0" marL="457200" rtl="0" algn="l">
              <a:spcBef>
                <a:spcPts val="200"/>
              </a:spcBef>
              <a:spcAft>
                <a:spcPts val="0"/>
              </a:spcAft>
              <a:buClr>
                <a:schemeClr val="dk1"/>
              </a:buClr>
              <a:buSzPts val="1100"/>
              <a:buNone/>
              <a:defRPr sz="1100"/>
            </a:lvl1pPr>
            <a:lvl2pPr indent="-228600" lvl="1" marL="914400" rtl="0" algn="l">
              <a:spcBef>
                <a:spcPts val="200"/>
              </a:spcBef>
              <a:spcAft>
                <a:spcPts val="0"/>
              </a:spcAft>
              <a:buClr>
                <a:schemeClr val="dk1"/>
              </a:buClr>
              <a:buSzPts val="900"/>
              <a:buNone/>
              <a:defRPr sz="900"/>
            </a:lvl2pPr>
            <a:lvl3pPr indent="-228600" lvl="2" marL="1371600" rtl="0" algn="l">
              <a:spcBef>
                <a:spcPts val="200"/>
              </a:spcBef>
              <a:spcAft>
                <a:spcPts val="0"/>
              </a:spcAft>
              <a:buClr>
                <a:schemeClr val="dk1"/>
              </a:buClr>
              <a:buSzPts val="800"/>
              <a:buNone/>
              <a:defRPr sz="800"/>
            </a:lvl3pPr>
            <a:lvl4pPr indent="-228600" lvl="3" marL="1828800" rtl="0" algn="l">
              <a:spcBef>
                <a:spcPts val="100"/>
              </a:spcBef>
              <a:spcAft>
                <a:spcPts val="0"/>
              </a:spcAft>
              <a:buClr>
                <a:schemeClr val="dk1"/>
              </a:buClr>
              <a:buSzPts val="700"/>
              <a:buNone/>
              <a:defRPr sz="700"/>
            </a:lvl4pPr>
            <a:lvl5pPr indent="-228600" lvl="4" marL="2286000" rtl="0" algn="l">
              <a:spcBef>
                <a:spcPts val="100"/>
              </a:spcBef>
              <a:spcAft>
                <a:spcPts val="0"/>
              </a:spcAft>
              <a:buClr>
                <a:schemeClr val="dk1"/>
              </a:buClr>
              <a:buSzPts val="700"/>
              <a:buNone/>
              <a:defRPr sz="700"/>
            </a:lvl5pPr>
            <a:lvl6pPr indent="-228600" lvl="5" marL="2743200" rtl="0" algn="l">
              <a:spcBef>
                <a:spcPts val="100"/>
              </a:spcBef>
              <a:spcAft>
                <a:spcPts val="0"/>
              </a:spcAft>
              <a:buClr>
                <a:schemeClr val="dk1"/>
              </a:buClr>
              <a:buSzPts val="700"/>
              <a:buNone/>
              <a:defRPr sz="700"/>
            </a:lvl6pPr>
            <a:lvl7pPr indent="-228600" lvl="6" marL="3200400" rtl="0" algn="l">
              <a:spcBef>
                <a:spcPts val="100"/>
              </a:spcBef>
              <a:spcAft>
                <a:spcPts val="0"/>
              </a:spcAft>
              <a:buClr>
                <a:schemeClr val="dk1"/>
              </a:buClr>
              <a:buSzPts val="700"/>
              <a:buNone/>
              <a:defRPr sz="700"/>
            </a:lvl7pPr>
            <a:lvl8pPr indent="-228600" lvl="7" marL="3657600" rtl="0" algn="l">
              <a:spcBef>
                <a:spcPts val="100"/>
              </a:spcBef>
              <a:spcAft>
                <a:spcPts val="0"/>
              </a:spcAft>
              <a:buClr>
                <a:schemeClr val="dk1"/>
              </a:buClr>
              <a:buSzPts val="700"/>
              <a:buNone/>
              <a:defRPr sz="700"/>
            </a:lvl8pPr>
            <a:lvl9pPr indent="-228600" lvl="8" marL="4114800" rtl="0" algn="l">
              <a:spcBef>
                <a:spcPts val="100"/>
              </a:spcBef>
              <a:spcAft>
                <a:spcPts val="0"/>
              </a:spcAft>
              <a:buClr>
                <a:schemeClr val="dk1"/>
              </a:buClr>
              <a:buSzPts val="700"/>
              <a:buNone/>
              <a:defRPr sz="700"/>
            </a:lvl9pPr>
          </a:lstStyle>
          <a:p/>
        </p:txBody>
      </p:sp>
      <p:sp>
        <p:nvSpPr>
          <p:cNvPr id="1643" name="Google Shape;1643;g29a7e5b28b4_0_282"/>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1644" name="Google Shape;1644;g29a7e5b28b4_0_282"/>
          <p:cNvPicPr preferRelativeResize="0"/>
          <p:nvPr/>
        </p:nvPicPr>
        <p:blipFill rotWithShape="1">
          <a:blip r:embed="rId2">
            <a:alphaModFix/>
          </a:blip>
          <a:srcRect b="0" l="0" r="0" t="0"/>
          <a:stretch/>
        </p:blipFill>
        <p:spPr>
          <a:xfrm>
            <a:off x="7866996" y="4610139"/>
            <a:ext cx="1108841" cy="402311"/>
          </a:xfrm>
          <a:prstGeom prst="rect">
            <a:avLst/>
          </a:prstGeom>
          <a:noFill/>
          <a:ln>
            <a:noFill/>
          </a:ln>
        </p:spPr>
      </p:pic>
      <p:sp>
        <p:nvSpPr>
          <p:cNvPr id="1645" name="Google Shape;1645;g29a7e5b28b4_0_282"/>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p:cSld name="11_Contents slide layout_1">
    <p:bg>
      <p:bgPr>
        <a:blipFill>
          <a:blip r:embed="rId2">
            <a:alphaModFix/>
          </a:blip>
          <a:stretch>
            <a:fillRect/>
          </a:stretch>
        </a:blipFill>
      </p:bgPr>
    </p:bg>
    <p:spTree>
      <p:nvGrpSpPr>
        <p:cNvPr id="198" name="Shape 198"/>
        <p:cNvGrpSpPr/>
        <p:nvPr/>
      </p:nvGrpSpPr>
      <p:grpSpPr>
        <a:xfrm>
          <a:off x="0" y="0"/>
          <a:ext cx="0" cy="0"/>
          <a:chOff x="0" y="0"/>
          <a:chExt cx="0" cy="0"/>
        </a:xfrm>
      </p:grpSpPr>
    </p:spTree>
  </p:cSld>
  <p:clrMapOvr>
    <a:masterClrMapping/>
  </p:clrMapOvr>
</p:sldLayout>
</file>

<file path=ppt/slideLayouts/slideLayout2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646" name="Shape 1646"/>
        <p:cNvGrpSpPr/>
        <p:nvPr/>
      </p:nvGrpSpPr>
      <p:grpSpPr>
        <a:xfrm>
          <a:off x="0" y="0"/>
          <a:ext cx="0" cy="0"/>
          <a:chOff x="0" y="0"/>
          <a:chExt cx="0" cy="0"/>
        </a:xfrm>
      </p:grpSpPr>
      <p:sp>
        <p:nvSpPr>
          <p:cNvPr id="1647" name="Google Shape;1647;g29a7e5b28b4_0_289"/>
          <p:cNvSpPr txBox="1"/>
          <p:nvPr>
            <p:ph type="title"/>
          </p:nvPr>
        </p:nvSpPr>
        <p:spPr>
          <a:xfrm>
            <a:off x="457200" y="205979"/>
            <a:ext cx="8229600" cy="3942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ctr">
              <a:spcBef>
                <a:spcPts val="0"/>
              </a:spcBef>
              <a:spcAft>
                <a:spcPts val="0"/>
              </a:spcAft>
              <a:buSzPts val="1100"/>
              <a:buNone/>
              <a:defRPr/>
            </a:lvl2pPr>
            <a:lvl3pPr lvl="2" rtl="0" algn="ctr">
              <a:spcBef>
                <a:spcPts val="0"/>
              </a:spcBef>
              <a:spcAft>
                <a:spcPts val="0"/>
              </a:spcAft>
              <a:buSzPts val="1100"/>
              <a:buNone/>
              <a:defRPr/>
            </a:lvl3pPr>
            <a:lvl4pPr lvl="3" rtl="0" algn="ctr">
              <a:spcBef>
                <a:spcPts val="0"/>
              </a:spcBef>
              <a:spcAft>
                <a:spcPts val="0"/>
              </a:spcAft>
              <a:buSzPts val="1100"/>
              <a:buNone/>
              <a:defRPr/>
            </a:lvl4pPr>
            <a:lvl5pPr lvl="4" rtl="0" algn="ct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sp>
        <p:nvSpPr>
          <p:cNvPr id="1648" name="Google Shape;1648;g29a7e5b28b4_0_289"/>
          <p:cNvSpPr txBox="1"/>
          <p:nvPr>
            <p:ph idx="1" type="body"/>
          </p:nvPr>
        </p:nvSpPr>
        <p:spPr>
          <a:xfrm rot="5400000">
            <a:off x="2614650" y="-1477364"/>
            <a:ext cx="3914700" cy="8229600"/>
          </a:xfrm>
          <a:prstGeom prst="rect">
            <a:avLst/>
          </a:prstGeom>
          <a:noFill/>
          <a:ln>
            <a:noFill/>
          </a:ln>
        </p:spPr>
        <p:txBody>
          <a:bodyPr anchorCtr="0" anchor="t" bIns="34275" lIns="68575" spcFirstLastPara="1" rIns="68575" wrap="square" tIns="34275">
            <a:noAutofit/>
          </a:bodyPr>
          <a:lstStyle>
            <a:lvl1pPr indent="-317500" lvl="0" marL="457200" rtl="0" algn="l">
              <a:spcBef>
                <a:spcPts val="300"/>
              </a:spcBef>
              <a:spcAft>
                <a:spcPts val="0"/>
              </a:spcAft>
              <a:buClr>
                <a:schemeClr val="dk1"/>
              </a:buClr>
              <a:buSzPts val="1400"/>
              <a:buChar char="•"/>
              <a:defRPr/>
            </a:lvl1pPr>
            <a:lvl2pPr indent="-317500" lvl="1" marL="914400" rtl="0" algn="l">
              <a:spcBef>
                <a:spcPts val="300"/>
              </a:spcBef>
              <a:spcAft>
                <a:spcPts val="0"/>
              </a:spcAft>
              <a:buClr>
                <a:schemeClr val="dk1"/>
              </a:buClr>
              <a:buSzPts val="1400"/>
              <a:buChar char="–"/>
              <a:defRPr/>
            </a:lvl2pPr>
            <a:lvl3pPr indent="-317500" lvl="2" marL="1371600" rtl="0" algn="l">
              <a:spcBef>
                <a:spcPts val="300"/>
              </a:spcBef>
              <a:spcAft>
                <a:spcPts val="0"/>
              </a:spcAft>
              <a:buClr>
                <a:schemeClr val="dk1"/>
              </a:buClr>
              <a:buSzPts val="1400"/>
              <a:buChar char="•"/>
              <a:defRPr/>
            </a:lvl3pPr>
            <a:lvl4pPr indent="-317500" lvl="3" marL="1828800" rtl="0" algn="l">
              <a:spcBef>
                <a:spcPts val="300"/>
              </a:spcBef>
              <a:spcAft>
                <a:spcPts val="0"/>
              </a:spcAft>
              <a:buClr>
                <a:schemeClr val="dk1"/>
              </a:buClr>
              <a:buSzPts val="1400"/>
              <a:buChar char="–"/>
              <a:defRPr/>
            </a:lvl4pPr>
            <a:lvl5pPr indent="-317500" lvl="4" marL="2286000" rtl="0" algn="l">
              <a:spcBef>
                <a:spcPts val="300"/>
              </a:spcBef>
              <a:spcAft>
                <a:spcPts val="0"/>
              </a:spcAft>
              <a:buClr>
                <a:schemeClr val="dk1"/>
              </a:buClr>
              <a:buSzPts val="1400"/>
              <a:buChar char="»"/>
              <a:defRPr/>
            </a:lvl5pPr>
            <a:lvl6pPr indent="-317500" lvl="5" marL="2743200" rtl="0" algn="l">
              <a:spcBef>
                <a:spcPts val="300"/>
              </a:spcBef>
              <a:spcAft>
                <a:spcPts val="0"/>
              </a:spcAft>
              <a:buClr>
                <a:schemeClr val="dk1"/>
              </a:buClr>
              <a:buSzPts val="1400"/>
              <a:buChar char="•"/>
              <a:defRPr/>
            </a:lvl6pPr>
            <a:lvl7pPr indent="-317500" lvl="6" marL="3200400" rtl="0" algn="l">
              <a:spcBef>
                <a:spcPts val="300"/>
              </a:spcBef>
              <a:spcAft>
                <a:spcPts val="0"/>
              </a:spcAft>
              <a:buClr>
                <a:schemeClr val="dk1"/>
              </a:buClr>
              <a:buSzPts val="1400"/>
              <a:buChar char="•"/>
              <a:defRPr/>
            </a:lvl7pPr>
            <a:lvl8pPr indent="-317500" lvl="7" marL="3657600" rtl="0" algn="l">
              <a:spcBef>
                <a:spcPts val="300"/>
              </a:spcBef>
              <a:spcAft>
                <a:spcPts val="0"/>
              </a:spcAft>
              <a:buClr>
                <a:schemeClr val="dk1"/>
              </a:buClr>
              <a:buSzPts val="1400"/>
              <a:buChar char="•"/>
              <a:defRPr/>
            </a:lvl8pPr>
            <a:lvl9pPr indent="-317500" lvl="8" marL="4114800" rtl="0" algn="l">
              <a:spcBef>
                <a:spcPts val="300"/>
              </a:spcBef>
              <a:spcAft>
                <a:spcPts val="0"/>
              </a:spcAft>
              <a:buClr>
                <a:schemeClr val="dk1"/>
              </a:buClr>
              <a:buSzPts val="1400"/>
              <a:buChar char="•"/>
              <a:defRPr/>
            </a:lvl9pPr>
          </a:lstStyle>
          <a:p/>
        </p:txBody>
      </p:sp>
      <p:sp>
        <p:nvSpPr>
          <p:cNvPr id="1649" name="Google Shape;1649;g29a7e5b28b4_0_289"/>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50" name="Google Shape;1650;g29a7e5b28b4_0_289"/>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1651" name="Google Shape;1651;g29a7e5b28b4_0_289"/>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2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1652" name="Shape 1652"/>
        <p:cNvGrpSpPr/>
        <p:nvPr/>
      </p:nvGrpSpPr>
      <p:grpSpPr>
        <a:xfrm>
          <a:off x="0" y="0"/>
          <a:ext cx="0" cy="0"/>
          <a:chOff x="0" y="0"/>
          <a:chExt cx="0" cy="0"/>
        </a:xfrm>
      </p:grpSpPr>
      <p:sp>
        <p:nvSpPr>
          <p:cNvPr id="1653" name="Google Shape;1653;g29a7e5b28b4_0_295"/>
          <p:cNvSpPr txBox="1"/>
          <p:nvPr>
            <p:ph type="title"/>
          </p:nvPr>
        </p:nvSpPr>
        <p:spPr>
          <a:xfrm rot="5400000">
            <a:off x="5463750" y="1371632"/>
            <a:ext cx="4388700" cy="20574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ctr">
              <a:spcBef>
                <a:spcPts val="0"/>
              </a:spcBef>
              <a:spcAft>
                <a:spcPts val="0"/>
              </a:spcAft>
              <a:buSzPts val="1100"/>
              <a:buNone/>
              <a:defRPr/>
            </a:lvl2pPr>
            <a:lvl3pPr lvl="2" rtl="0" algn="ctr">
              <a:spcBef>
                <a:spcPts val="0"/>
              </a:spcBef>
              <a:spcAft>
                <a:spcPts val="0"/>
              </a:spcAft>
              <a:buSzPts val="1100"/>
              <a:buNone/>
              <a:defRPr/>
            </a:lvl3pPr>
            <a:lvl4pPr lvl="3" rtl="0" algn="ctr">
              <a:spcBef>
                <a:spcPts val="0"/>
              </a:spcBef>
              <a:spcAft>
                <a:spcPts val="0"/>
              </a:spcAft>
              <a:buSzPts val="1100"/>
              <a:buNone/>
              <a:defRPr/>
            </a:lvl4pPr>
            <a:lvl5pPr lvl="4" rtl="0" algn="ct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sp>
        <p:nvSpPr>
          <p:cNvPr id="1654" name="Google Shape;1654;g29a7e5b28b4_0_295"/>
          <p:cNvSpPr txBox="1"/>
          <p:nvPr>
            <p:ph idx="1" type="body"/>
          </p:nvPr>
        </p:nvSpPr>
        <p:spPr>
          <a:xfrm rot="5400000">
            <a:off x="1272750" y="-609568"/>
            <a:ext cx="4388700" cy="6019800"/>
          </a:xfrm>
          <a:prstGeom prst="rect">
            <a:avLst/>
          </a:prstGeom>
          <a:noFill/>
          <a:ln>
            <a:noFill/>
          </a:ln>
        </p:spPr>
        <p:txBody>
          <a:bodyPr anchorCtr="0" anchor="t" bIns="34275" lIns="68575" spcFirstLastPara="1" rIns="68575" wrap="square" tIns="34275">
            <a:noAutofit/>
          </a:bodyPr>
          <a:lstStyle>
            <a:lvl1pPr indent="-317500" lvl="0" marL="457200" rtl="0" algn="l">
              <a:spcBef>
                <a:spcPts val="300"/>
              </a:spcBef>
              <a:spcAft>
                <a:spcPts val="0"/>
              </a:spcAft>
              <a:buClr>
                <a:schemeClr val="dk1"/>
              </a:buClr>
              <a:buSzPts val="1400"/>
              <a:buChar char="•"/>
              <a:defRPr/>
            </a:lvl1pPr>
            <a:lvl2pPr indent="-317500" lvl="1" marL="914400" rtl="0" algn="l">
              <a:spcBef>
                <a:spcPts val="300"/>
              </a:spcBef>
              <a:spcAft>
                <a:spcPts val="0"/>
              </a:spcAft>
              <a:buClr>
                <a:schemeClr val="dk1"/>
              </a:buClr>
              <a:buSzPts val="1400"/>
              <a:buChar char="–"/>
              <a:defRPr/>
            </a:lvl2pPr>
            <a:lvl3pPr indent="-317500" lvl="2" marL="1371600" rtl="0" algn="l">
              <a:spcBef>
                <a:spcPts val="300"/>
              </a:spcBef>
              <a:spcAft>
                <a:spcPts val="0"/>
              </a:spcAft>
              <a:buClr>
                <a:schemeClr val="dk1"/>
              </a:buClr>
              <a:buSzPts val="1400"/>
              <a:buChar char="•"/>
              <a:defRPr/>
            </a:lvl3pPr>
            <a:lvl4pPr indent="-317500" lvl="3" marL="1828800" rtl="0" algn="l">
              <a:spcBef>
                <a:spcPts val="300"/>
              </a:spcBef>
              <a:spcAft>
                <a:spcPts val="0"/>
              </a:spcAft>
              <a:buClr>
                <a:schemeClr val="dk1"/>
              </a:buClr>
              <a:buSzPts val="1400"/>
              <a:buChar char="–"/>
              <a:defRPr/>
            </a:lvl4pPr>
            <a:lvl5pPr indent="-317500" lvl="4" marL="2286000" rtl="0" algn="l">
              <a:spcBef>
                <a:spcPts val="300"/>
              </a:spcBef>
              <a:spcAft>
                <a:spcPts val="0"/>
              </a:spcAft>
              <a:buClr>
                <a:schemeClr val="dk1"/>
              </a:buClr>
              <a:buSzPts val="1400"/>
              <a:buChar char="»"/>
              <a:defRPr/>
            </a:lvl5pPr>
            <a:lvl6pPr indent="-317500" lvl="5" marL="2743200" rtl="0" algn="l">
              <a:spcBef>
                <a:spcPts val="300"/>
              </a:spcBef>
              <a:spcAft>
                <a:spcPts val="0"/>
              </a:spcAft>
              <a:buClr>
                <a:schemeClr val="dk1"/>
              </a:buClr>
              <a:buSzPts val="1400"/>
              <a:buChar char="•"/>
              <a:defRPr/>
            </a:lvl6pPr>
            <a:lvl7pPr indent="-317500" lvl="6" marL="3200400" rtl="0" algn="l">
              <a:spcBef>
                <a:spcPts val="300"/>
              </a:spcBef>
              <a:spcAft>
                <a:spcPts val="0"/>
              </a:spcAft>
              <a:buClr>
                <a:schemeClr val="dk1"/>
              </a:buClr>
              <a:buSzPts val="1400"/>
              <a:buChar char="•"/>
              <a:defRPr/>
            </a:lvl7pPr>
            <a:lvl8pPr indent="-317500" lvl="7" marL="3657600" rtl="0" algn="l">
              <a:spcBef>
                <a:spcPts val="300"/>
              </a:spcBef>
              <a:spcAft>
                <a:spcPts val="0"/>
              </a:spcAft>
              <a:buClr>
                <a:schemeClr val="dk1"/>
              </a:buClr>
              <a:buSzPts val="1400"/>
              <a:buChar char="•"/>
              <a:defRPr/>
            </a:lvl8pPr>
            <a:lvl9pPr indent="-317500" lvl="8" marL="4114800" rtl="0" algn="l">
              <a:spcBef>
                <a:spcPts val="300"/>
              </a:spcBef>
              <a:spcAft>
                <a:spcPts val="0"/>
              </a:spcAft>
              <a:buClr>
                <a:schemeClr val="dk1"/>
              </a:buClr>
              <a:buSzPts val="1400"/>
              <a:buChar char="•"/>
              <a:defRPr/>
            </a:lvl9pPr>
          </a:lstStyle>
          <a:p/>
        </p:txBody>
      </p:sp>
      <p:sp>
        <p:nvSpPr>
          <p:cNvPr id="1655" name="Google Shape;1655;g29a7e5b28b4_0_295"/>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56" name="Google Shape;1656;g29a7e5b28b4_0_295"/>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1657" name="Google Shape;1657;g29a7e5b28b4_0_295"/>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2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type="tx">
  <p:cSld name="TITLE_AND_BODY">
    <p:spTree>
      <p:nvGrpSpPr>
        <p:cNvPr id="1658" name="Shape 1658"/>
        <p:cNvGrpSpPr/>
        <p:nvPr/>
      </p:nvGrpSpPr>
      <p:grpSpPr>
        <a:xfrm>
          <a:off x="0" y="0"/>
          <a:ext cx="0" cy="0"/>
          <a:chOff x="0" y="0"/>
          <a:chExt cx="0" cy="0"/>
        </a:xfrm>
      </p:grpSpPr>
      <p:sp>
        <p:nvSpPr>
          <p:cNvPr id="1659" name="Google Shape;1659;g29a7e5b28b4_0_301"/>
          <p:cNvSpPr txBox="1"/>
          <p:nvPr>
            <p:ph type="title"/>
          </p:nvPr>
        </p:nvSpPr>
        <p:spPr>
          <a:xfrm>
            <a:off x="892972" y="863951"/>
            <a:ext cx="7358100" cy="1741200"/>
          </a:xfrm>
          <a:prstGeom prst="rect">
            <a:avLst/>
          </a:prstGeom>
          <a:noFill/>
          <a:ln>
            <a:noFill/>
          </a:ln>
        </p:spPr>
        <p:txBody>
          <a:bodyPr anchorCtr="0" anchor="b" bIns="34275" lIns="68575" spcFirstLastPara="1" rIns="68575" wrap="square" tIns="34275">
            <a:noAutofit/>
          </a:bodyPr>
          <a:lstStyle>
            <a:lvl1pPr lvl="0" rtl="0" algn="ctr">
              <a:spcBef>
                <a:spcPts val="0"/>
              </a:spcBef>
              <a:spcAft>
                <a:spcPts val="0"/>
              </a:spcAft>
              <a:buSzPts val="1100"/>
              <a:buNone/>
              <a:defRPr/>
            </a:lvl1pPr>
            <a:lvl2pPr lvl="1" rtl="0" algn="ctr">
              <a:spcBef>
                <a:spcPts val="0"/>
              </a:spcBef>
              <a:spcAft>
                <a:spcPts val="0"/>
              </a:spcAft>
              <a:buSzPts val="1100"/>
              <a:buNone/>
              <a:defRPr/>
            </a:lvl2pPr>
            <a:lvl3pPr lvl="2" rtl="0" algn="ctr">
              <a:spcBef>
                <a:spcPts val="0"/>
              </a:spcBef>
              <a:spcAft>
                <a:spcPts val="0"/>
              </a:spcAft>
              <a:buSzPts val="1100"/>
              <a:buNone/>
              <a:defRPr/>
            </a:lvl3pPr>
            <a:lvl4pPr lvl="3" rtl="0" algn="ctr">
              <a:spcBef>
                <a:spcPts val="0"/>
              </a:spcBef>
              <a:spcAft>
                <a:spcPts val="0"/>
              </a:spcAft>
              <a:buSzPts val="1100"/>
              <a:buNone/>
              <a:defRPr/>
            </a:lvl4pPr>
            <a:lvl5pPr lvl="4" rtl="0" algn="ct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sp>
        <p:nvSpPr>
          <p:cNvPr id="1660" name="Google Shape;1660;g29a7e5b28b4_0_301"/>
          <p:cNvSpPr txBox="1"/>
          <p:nvPr>
            <p:ph idx="1" type="body"/>
          </p:nvPr>
        </p:nvSpPr>
        <p:spPr>
          <a:xfrm>
            <a:off x="892972" y="2652118"/>
            <a:ext cx="7358100" cy="596100"/>
          </a:xfrm>
          <a:prstGeom prst="rect">
            <a:avLst/>
          </a:prstGeom>
          <a:noFill/>
          <a:ln>
            <a:noFill/>
          </a:ln>
        </p:spPr>
        <p:txBody>
          <a:bodyPr anchorCtr="0" anchor="t" bIns="34275" lIns="68575" spcFirstLastPara="1" rIns="68575" wrap="square" tIns="34275">
            <a:noAutofit/>
          </a:bodyPr>
          <a:lstStyle>
            <a:lvl1pPr indent="-228600" lvl="0" marL="457200" rtl="0" algn="ctr">
              <a:spcBef>
                <a:spcPts val="0"/>
              </a:spcBef>
              <a:spcAft>
                <a:spcPts val="0"/>
              </a:spcAft>
              <a:buClr>
                <a:schemeClr val="dk1"/>
              </a:buClr>
              <a:buSzPts val="1700"/>
              <a:buNone/>
              <a:defRPr sz="1700"/>
            </a:lvl1pPr>
            <a:lvl2pPr indent="-228600" lvl="1" marL="914400" rtl="0" algn="ctr">
              <a:spcBef>
                <a:spcPts val="0"/>
              </a:spcBef>
              <a:spcAft>
                <a:spcPts val="0"/>
              </a:spcAft>
              <a:buClr>
                <a:schemeClr val="dk1"/>
              </a:buClr>
              <a:buSzPts val="1700"/>
              <a:buNone/>
              <a:defRPr sz="1700"/>
            </a:lvl2pPr>
            <a:lvl3pPr indent="-228600" lvl="2" marL="1371600" rtl="0" algn="ctr">
              <a:spcBef>
                <a:spcPts val="0"/>
              </a:spcBef>
              <a:spcAft>
                <a:spcPts val="0"/>
              </a:spcAft>
              <a:buClr>
                <a:schemeClr val="dk1"/>
              </a:buClr>
              <a:buSzPts val="1700"/>
              <a:buNone/>
              <a:defRPr sz="1700"/>
            </a:lvl3pPr>
            <a:lvl4pPr indent="-228600" lvl="3" marL="1828800" rtl="0" algn="ctr">
              <a:spcBef>
                <a:spcPts val="0"/>
              </a:spcBef>
              <a:spcAft>
                <a:spcPts val="0"/>
              </a:spcAft>
              <a:buClr>
                <a:schemeClr val="dk1"/>
              </a:buClr>
              <a:buSzPts val="1700"/>
              <a:buNone/>
              <a:defRPr sz="1700"/>
            </a:lvl4pPr>
            <a:lvl5pPr indent="-228600" lvl="4" marL="2286000" rtl="0" algn="ctr">
              <a:spcBef>
                <a:spcPts val="0"/>
              </a:spcBef>
              <a:spcAft>
                <a:spcPts val="0"/>
              </a:spcAft>
              <a:buClr>
                <a:schemeClr val="dk1"/>
              </a:buClr>
              <a:buSzPts val="1700"/>
              <a:buNone/>
              <a:defRPr sz="1700"/>
            </a:lvl5pPr>
            <a:lvl6pPr indent="-317500" lvl="5" marL="2743200" rtl="0" algn="l">
              <a:spcBef>
                <a:spcPts val="300"/>
              </a:spcBef>
              <a:spcAft>
                <a:spcPts val="0"/>
              </a:spcAft>
              <a:buClr>
                <a:schemeClr val="dk1"/>
              </a:buClr>
              <a:buSzPts val="1400"/>
              <a:buChar char="•"/>
              <a:defRPr/>
            </a:lvl6pPr>
            <a:lvl7pPr indent="-317500" lvl="6" marL="3200400" rtl="0" algn="l">
              <a:spcBef>
                <a:spcPts val="300"/>
              </a:spcBef>
              <a:spcAft>
                <a:spcPts val="0"/>
              </a:spcAft>
              <a:buClr>
                <a:schemeClr val="dk1"/>
              </a:buClr>
              <a:buSzPts val="1400"/>
              <a:buChar char="•"/>
              <a:defRPr/>
            </a:lvl7pPr>
            <a:lvl8pPr indent="-317500" lvl="7" marL="3657600" rtl="0" algn="l">
              <a:spcBef>
                <a:spcPts val="300"/>
              </a:spcBef>
              <a:spcAft>
                <a:spcPts val="0"/>
              </a:spcAft>
              <a:buClr>
                <a:schemeClr val="dk1"/>
              </a:buClr>
              <a:buSzPts val="1400"/>
              <a:buChar char="•"/>
              <a:defRPr/>
            </a:lvl8pPr>
            <a:lvl9pPr indent="-317500" lvl="8" marL="4114800" rtl="0" algn="l">
              <a:spcBef>
                <a:spcPts val="300"/>
              </a:spcBef>
              <a:spcAft>
                <a:spcPts val="0"/>
              </a:spcAft>
              <a:buClr>
                <a:schemeClr val="dk1"/>
              </a:buClr>
              <a:buSzPts val="1400"/>
              <a:buChar char="•"/>
              <a:defRPr/>
            </a:lvl9pPr>
          </a:lstStyle>
          <a:p/>
        </p:txBody>
      </p:sp>
      <p:sp>
        <p:nvSpPr>
          <p:cNvPr id="1661" name="Google Shape;1661;g29a7e5b28b4_0_301"/>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1662" name="Google Shape;1662;g29a7e5b28b4_0_301"/>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2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1663" name="Shape 1663"/>
        <p:cNvGrpSpPr/>
        <p:nvPr/>
      </p:nvGrpSpPr>
      <p:grpSpPr>
        <a:xfrm>
          <a:off x="0" y="0"/>
          <a:ext cx="0" cy="0"/>
          <a:chOff x="0" y="0"/>
          <a:chExt cx="0" cy="0"/>
        </a:xfrm>
      </p:grpSpPr>
      <p:pic>
        <p:nvPicPr>
          <p:cNvPr descr="background.jpg" id="1664" name="Google Shape;1664;g29a7e5b28b4_0_306"/>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SingTel-Logo.png" id="1665" name="Google Shape;1665;g29a7e5b28b4_0_306"/>
          <p:cNvPicPr preferRelativeResize="0"/>
          <p:nvPr/>
        </p:nvPicPr>
        <p:blipFill rotWithShape="1">
          <a:blip r:embed="rId3">
            <a:alphaModFix/>
          </a:blip>
          <a:srcRect b="0" l="0" r="0" t="0"/>
          <a:stretch/>
        </p:blipFill>
        <p:spPr>
          <a:xfrm>
            <a:off x="7673987" y="4735131"/>
            <a:ext cx="1096963" cy="282178"/>
          </a:xfrm>
          <a:prstGeom prst="rect">
            <a:avLst/>
          </a:prstGeom>
          <a:noFill/>
          <a:ln>
            <a:noFill/>
          </a:ln>
        </p:spPr>
      </p:pic>
      <p:sp>
        <p:nvSpPr>
          <p:cNvPr id="1666" name="Google Shape;1666;g29a7e5b28b4_0_306"/>
          <p:cNvSpPr txBox="1"/>
          <p:nvPr>
            <p:ph type="title"/>
          </p:nvPr>
        </p:nvSpPr>
        <p:spPr>
          <a:xfrm>
            <a:off x="457200" y="224366"/>
            <a:ext cx="8229600" cy="628800"/>
          </a:xfrm>
          <a:prstGeom prst="rect">
            <a:avLst/>
          </a:prstGeom>
          <a:noFill/>
          <a:ln>
            <a:noFill/>
          </a:ln>
        </p:spPr>
        <p:txBody>
          <a:bodyPr anchorCtr="0" anchor="t" bIns="34275" lIns="68575" spcFirstLastPara="1" rIns="68575" wrap="square" tIns="34275">
            <a:normAutofit/>
          </a:bodyPr>
          <a:lstStyle>
            <a:lvl1pPr lvl="0" rtl="0" algn="l">
              <a:lnSpc>
                <a:spcPct val="78125"/>
              </a:lnSpc>
              <a:spcBef>
                <a:spcPts val="0"/>
              </a:spcBef>
              <a:spcAft>
                <a:spcPts val="0"/>
              </a:spcAft>
              <a:buSzPts val="1100"/>
              <a:buNone/>
              <a:defRPr b="1" sz="2400">
                <a:solidFill>
                  <a:srgbClr val="D50000"/>
                </a:solidFill>
              </a:defRPr>
            </a:lvl1pPr>
            <a:lvl2pPr lvl="1" rtl="0" algn="ctr">
              <a:spcBef>
                <a:spcPts val="0"/>
              </a:spcBef>
              <a:spcAft>
                <a:spcPts val="0"/>
              </a:spcAft>
              <a:buSzPts val="1100"/>
              <a:buNone/>
              <a:defRPr/>
            </a:lvl2pPr>
            <a:lvl3pPr lvl="2" rtl="0" algn="ctr">
              <a:spcBef>
                <a:spcPts val="0"/>
              </a:spcBef>
              <a:spcAft>
                <a:spcPts val="0"/>
              </a:spcAft>
              <a:buSzPts val="1100"/>
              <a:buNone/>
              <a:defRPr/>
            </a:lvl3pPr>
            <a:lvl4pPr lvl="3" rtl="0" algn="ctr">
              <a:spcBef>
                <a:spcPts val="0"/>
              </a:spcBef>
              <a:spcAft>
                <a:spcPts val="0"/>
              </a:spcAft>
              <a:buSzPts val="1100"/>
              <a:buNone/>
              <a:defRPr/>
            </a:lvl4pPr>
            <a:lvl5pPr lvl="4" rtl="0" algn="ct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sp>
        <p:nvSpPr>
          <p:cNvPr id="1667" name="Google Shape;1667;g29a7e5b28b4_0_306"/>
          <p:cNvSpPr txBox="1"/>
          <p:nvPr>
            <p:ph idx="12" type="sldNum"/>
          </p:nvPr>
        </p:nvSpPr>
        <p:spPr>
          <a:xfrm>
            <a:off x="7010400" y="4800615"/>
            <a:ext cx="2133600" cy="2406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spcAft>
                <a:spcPts val="0"/>
              </a:spcAft>
              <a:buNone/>
              <a:defRPr b="1" i="0" sz="900" u="none" cap="none" strike="noStrike">
                <a:solidFill>
                  <a:srgbClr val="898989"/>
                </a:solidFill>
                <a:latin typeface="Calibri"/>
                <a:ea typeface="Calibri"/>
                <a:cs typeface="Calibri"/>
                <a:sym typeface="Calibri"/>
              </a:defRPr>
            </a:lvl1pPr>
            <a:lvl2pPr indent="0" lvl="1" marL="0" marR="0" rtl="0" algn="r">
              <a:spcBef>
                <a:spcPts val="0"/>
              </a:spcBef>
              <a:spcAft>
                <a:spcPts val="0"/>
              </a:spcAft>
              <a:buNone/>
              <a:defRPr b="1" i="0" sz="900" u="none" cap="none" strike="noStrike">
                <a:solidFill>
                  <a:srgbClr val="898989"/>
                </a:solidFill>
                <a:latin typeface="Calibri"/>
                <a:ea typeface="Calibri"/>
                <a:cs typeface="Calibri"/>
                <a:sym typeface="Calibri"/>
              </a:defRPr>
            </a:lvl2pPr>
            <a:lvl3pPr indent="0" lvl="2" marL="0" marR="0" rtl="0" algn="r">
              <a:spcBef>
                <a:spcPts val="0"/>
              </a:spcBef>
              <a:spcAft>
                <a:spcPts val="0"/>
              </a:spcAft>
              <a:buNone/>
              <a:defRPr b="1" i="0" sz="900" u="none" cap="none" strike="noStrike">
                <a:solidFill>
                  <a:srgbClr val="898989"/>
                </a:solidFill>
                <a:latin typeface="Calibri"/>
                <a:ea typeface="Calibri"/>
                <a:cs typeface="Calibri"/>
                <a:sym typeface="Calibri"/>
              </a:defRPr>
            </a:lvl3pPr>
            <a:lvl4pPr indent="0" lvl="3" marL="0" marR="0" rtl="0" algn="r">
              <a:spcBef>
                <a:spcPts val="0"/>
              </a:spcBef>
              <a:spcAft>
                <a:spcPts val="0"/>
              </a:spcAft>
              <a:buNone/>
              <a:defRPr b="1" i="0" sz="900" u="none" cap="none" strike="noStrike">
                <a:solidFill>
                  <a:srgbClr val="898989"/>
                </a:solidFill>
                <a:latin typeface="Calibri"/>
                <a:ea typeface="Calibri"/>
                <a:cs typeface="Calibri"/>
                <a:sym typeface="Calibri"/>
              </a:defRPr>
            </a:lvl4pPr>
            <a:lvl5pPr indent="0" lvl="4" marL="0" marR="0" rtl="0" algn="r">
              <a:spcBef>
                <a:spcPts val="0"/>
              </a:spcBef>
              <a:spcAft>
                <a:spcPts val="0"/>
              </a:spcAft>
              <a:buNone/>
              <a:defRPr b="1" i="0" sz="900" u="none" cap="none" strike="noStrike">
                <a:solidFill>
                  <a:srgbClr val="898989"/>
                </a:solidFill>
                <a:latin typeface="Calibri"/>
                <a:ea typeface="Calibri"/>
                <a:cs typeface="Calibri"/>
                <a:sym typeface="Calibri"/>
              </a:defRPr>
            </a:lvl5pPr>
            <a:lvl6pPr indent="0" lvl="5" marL="0" marR="0" rtl="0" algn="r">
              <a:spcBef>
                <a:spcPts val="0"/>
              </a:spcBef>
              <a:spcAft>
                <a:spcPts val="0"/>
              </a:spcAft>
              <a:buNone/>
              <a:defRPr b="1" i="0" sz="900" u="none" cap="none" strike="noStrike">
                <a:solidFill>
                  <a:srgbClr val="898989"/>
                </a:solidFill>
                <a:latin typeface="Calibri"/>
                <a:ea typeface="Calibri"/>
                <a:cs typeface="Calibri"/>
                <a:sym typeface="Calibri"/>
              </a:defRPr>
            </a:lvl6pPr>
            <a:lvl7pPr indent="0" lvl="6" marL="0" marR="0" rtl="0" algn="r">
              <a:spcBef>
                <a:spcPts val="0"/>
              </a:spcBef>
              <a:spcAft>
                <a:spcPts val="0"/>
              </a:spcAft>
              <a:buNone/>
              <a:defRPr b="1" i="0" sz="900" u="none" cap="none" strike="noStrike">
                <a:solidFill>
                  <a:srgbClr val="898989"/>
                </a:solidFill>
                <a:latin typeface="Calibri"/>
                <a:ea typeface="Calibri"/>
                <a:cs typeface="Calibri"/>
                <a:sym typeface="Calibri"/>
              </a:defRPr>
            </a:lvl7pPr>
            <a:lvl8pPr indent="0" lvl="7" marL="0" marR="0" rtl="0" algn="r">
              <a:spcBef>
                <a:spcPts val="0"/>
              </a:spcBef>
              <a:spcAft>
                <a:spcPts val="0"/>
              </a:spcAft>
              <a:buNone/>
              <a:defRPr b="1" i="0" sz="900" u="none" cap="none" strike="noStrike">
                <a:solidFill>
                  <a:srgbClr val="898989"/>
                </a:solidFill>
                <a:latin typeface="Calibri"/>
                <a:ea typeface="Calibri"/>
                <a:cs typeface="Calibri"/>
                <a:sym typeface="Calibri"/>
              </a:defRPr>
            </a:lvl8pPr>
            <a:lvl9pPr indent="0" lvl="8" marL="0" marR="0" rtl="0" algn="r">
              <a:spcBef>
                <a:spcPts val="0"/>
              </a:spcBef>
              <a:spcAft>
                <a:spcPts val="0"/>
              </a:spcAft>
              <a:buNone/>
              <a:defRPr b="1" i="0" sz="9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1668" name="Shape 1668"/>
        <p:cNvGrpSpPr/>
        <p:nvPr/>
      </p:nvGrpSpPr>
      <p:grpSpPr>
        <a:xfrm>
          <a:off x="0" y="0"/>
          <a:ext cx="0" cy="0"/>
          <a:chOff x="0" y="0"/>
          <a:chExt cx="0" cy="0"/>
        </a:xfrm>
      </p:grpSpPr>
      <p:pic>
        <p:nvPicPr>
          <p:cNvPr descr="background.jpg" id="1669" name="Google Shape;1669;g29a7e5b28b4_0_311"/>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SingTel-Logo.png" id="1670" name="Google Shape;1670;g29a7e5b28b4_0_311"/>
          <p:cNvPicPr preferRelativeResize="0"/>
          <p:nvPr/>
        </p:nvPicPr>
        <p:blipFill rotWithShape="1">
          <a:blip r:embed="rId3">
            <a:alphaModFix/>
          </a:blip>
          <a:srcRect b="0" l="0" r="0" t="0"/>
          <a:stretch/>
        </p:blipFill>
        <p:spPr>
          <a:xfrm>
            <a:off x="7673986" y="4735129"/>
            <a:ext cx="1096963" cy="282178"/>
          </a:xfrm>
          <a:prstGeom prst="rect">
            <a:avLst/>
          </a:prstGeom>
          <a:noFill/>
          <a:ln>
            <a:noFill/>
          </a:ln>
        </p:spPr>
      </p:pic>
      <p:sp>
        <p:nvSpPr>
          <p:cNvPr id="1671" name="Google Shape;1671;g29a7e5b28b4_0_311"/>
          <p:cNvSpPr txBox="1"/>
          <p:nvPr>
            <p:ph type="title"/>
          </p:nvPr>
        </p:nvSpPr>
        <p:spPr>
          <a:xfrm>
            <a:off x="457200" y="224366"/>
            <a:ext cx="8229600" cy="628800"/>
          </a:xfrm>
          <a:prstGeom prst="rect">
            <a:avLst/>
          </a:prstGeom>
          <a:noFill/>
          <a:ln>
            <a:noFill/>
          </a:ln>
        </p:spPr>
        <p:txBody>
          <a:bodyPr anchorCtr="0" anchor="t" bIns="34275" lIns="68575" spcFirstLastPara="1" rIns="68575" wrap="square" tIns="34275">
            <a:normAutofit/>
          </a:bodyPr>
          <a:lstStyle>
            <a:lvl1pPr lvl="0" rtl="0" algn="l">
              <a:lnSpc>
                <a:spcPct val="78125"/>
              </a:lnSpc>
              <a:spcBef>
                <a:spcPts val="0"/>
              </a:spcBef>
              <a:spcAft>
                <a:spcPts val="0"/>
              </a:spcAft>
              <a:buSzPts val="1100"/>
              <a:buNone/>
              <a:defRPr b="1" sz="2400">
                <a:solidFill>
                  <a:srgbClr val="D50000"/>
                </a:solidFill>
              </a:defRPr>
            </a:lvl1pPr>
            <a:lvl2pPr lvl="1" rtl="0" algn="ctr">
              <a:spcBef>
                <a:spcPts val="0"/>
              </a:spcBef>
              <a:spcAft>
                <a:spcPts val="0"/>
              </a:spcAft>
              <a:buSzPts val="1100"/>
              <a:buNone/>
              <a:defRPr/>
            </a:lvl2pPr>
            <a:lvl3pPr lvl="2" rtl="0" algn="ctr">
              <a:spcBef>
                <a:spcPts val="0"/>
              </a:spcBef>
              <a:spcAft>
                <a:spcPts val="0"/>
              </a:spcAft>
              <a:buSzPts val="1100"/>
              <a:buNone/>
              <a:defRPr/>
            </a:lvl3pPr>
            <a:lvl4pPr lvl="3" rtl="0" algn="ctr">
              <a:spcBef>
                <a:spcPts val="0"/>
              </a:spcBef>
              <a:spcAft>
                <a:spcPts val="0"/>
              </a:spcAft>
              <a:buSzPts val="1100"/>
              <a:buNone/>
              <a:defRPr/>
            </a:lvl4pPr>
            <a:lvl5pPr lvl="4" rtl="0" algn="ct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sp>
        <p:nvSpPr>
          <p:cNvPr id="1672" name="Google Shape;1672;g29a7e5b28b4_0_311"/>
          <p:cNvSpPr txBox="1"/>
          <p:nvPr>
            <p:ph idx="12" type="sldNum"/>
          </p:nvPr>
        </p:nvSpPr>
        <p:spPr>
          <a:xfrm>
            <a:off x="7010400" y="4800613"/>
            <a:ext cx="2133600" cy="2406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spcAft>
                <a:spcPts val="0"/>
              </a:spcAft>
              <a:buNone/>
              <a:defRPr b="1" i="0" sz="900" u="none" cap="none" strike="noStrike">
                <a:solidFill>
                  <a:srgbClr val="898989"/>
                </a:solidFill>
                <a:latin typeface="Calibri"/>
                <a:ea typeface="Calibri"/>
                <a:cs typeface="Calibri"/>
                <a:sym typeface="Calibri"/>
              </a:defRPr>
            </a:lvl1pPr>
            <a:lvl2pPr indent="0" lvl="1" marL="0" marR="0" rtl="0" algn="r">
              <a:spcBef>
                <a:spcPts val="0"/>
              </a:spcBef>
              <a:spcAft>
                <a:spcPts val="0"/>
              </a:spcAft>
              <a:buNone/>
              <a:defRPr b="1" i="0" sz="900" u="none" cap="none" strike="noStrike">
                <a:solidFill>
                  <a:srgbClr val="898989"/>
                </a:solidFill>
                <a:latin typeface="Calibri"/>
                <a:ea typeface="Calibri"/>
                <a:cs typeface="Calibri"/>
                <a:sym typeface="Calibri"/>
              </a:defRPr>
            </a:lvl2pPr>
            <a:lvl3pPr indent="0" lvl="2" marL="0" marR="0" rtl="0" algn="r">
              <a:spcBef>
                <a:spcPts val="0"/>
              </a:spcBef>
              <a:spcAft>
                <a:spcPts val="0"/>
              </a:spcAft>
              <a:buNone/>
              <a:defRPr b="1" i="0" sz="900" u="none" cap="none" strike="noStrike">
                <a:solidFill>
                  <a:srgbClr val="898989"/>
                </a:solidFill>
                <a:latin typeface="Calibri"/>
                <a:ea typeface="Calibri"/>
                <a:cs typeface="Calibri"/>
                <a:sym typeface="Calibri"/>
              </a:defRPr>
            </a:lvl3pPr>
            <a:lvl4pPr indent="0" lvl="3" marL="0" marR="0" rtl="0" algn="r">
              <a:spcBef>
                <a:spcPts val="0"/>
              </a:spcBef>
              <a:spcAft>
                <a:spcPts val="0"/>
              </a:spcAft>
              <a:buNone/>
              <a:defRPr b="1" i="0" sz="900" u="none" cap="none" strike="noStrike">
                <a:solidFill>
                  <a:srgbClr val="898989"/>
                </a:solidFill>
                <a:latin typeface="Calibri"/>
                <a:ea typeface="Calibri"/>
                <a:cs typeface="Calibri"/>
                <a:sym typeface="Calibri"/>
              </a:defRPr>
            </a:lvl4pPr>
            <a:lvl5pPr indent="0" lvl="4" marL="0" marR="0" rtl="0" algn="r">
              <a:spcBef>
                <a:spcPts val="0"/>
              </a:spcBef>
              <a:spcAft>
                <a:spcPts val="0"/>
              </a:spcAft>
              <a:buNone/>
              <a:defRPr b="1" i="0" sz="900" u="none" cap="none" strike="noStrike">
                <a:solidFill>
                  <a:srgbClr val="898989"/>
                </a:solidFill>
                <a:latin typeface="Calibri"/>
                <a:ea typeface="Calibri"/>
                <a:cs typeface="Calibri"/>
                <a:sym typeface="Calibri"/>
              </a:defRPr>
            </a:lvl5pPr>
            <a:lvl6pPr indent="0" lvl="5" marL="0" marR="0" rtl="0" algn="r">
              <a:spcBef>
                <a:spcPts val="0"/>
              </a:spcBef>
              <a:spcAft>
                <a:spcPts val="0"/>
              </a:spcAft>
              <a:buNone/>
              <a:defRPr b="1" i="0" sz="900" u="none" cap="none" strike="noStrike">
                <a:solidFill>
                  <a:srgbClr val="898989"/>
                </a:solidFill>
                <a:latin typeface="Calibri"/>
                <a:ea typeface="Calibri"/>
                <a:cs typeface="Calibri"/>
                <a:sym typeface="Calibri"/>
              </a:defRPr>
            </a:lvl6pPr>
            <a:lvl7pPr indent="0" lvl="6" marL="0" marR="0" rtl="0" algn="r">
              <a:spcBef>
                <a:spcPts val="0"/>
              </a:spcBef>
              <a:spcAft>
                <a:spcPts val="0"/>
              </a:spcAft>
              <a:buNone/>
              <a:defRPr b="1" i="0" sz="900" u="none" cap="none" strike="noStrike">
                <a:solidFill>
                  <a:srgbClr val="898989"/>
                </a:solidFill>
                <a:latin typeface="Calibri"/>
                <a:ea typeface="Calibri"/>
                <a:cs typeface="Calibri"/>
                <a:sym typeface="Calibri"/>
              </a:defRPr>
            </a:lvl7pPr>
            <a:lvl8pPr indent="0" lvl="7" marL="0" marR="0" rtl="0" algn="r">
              <a:spcBef>
                <a:spcPts val="0"/>
              </a:spcBef>
              <a:spcAft>
                <a:spcPts val="0"/>
              </a:spcAft>
              <a:buNone/>
              <a:defRPr b="1" i="0" sz="900" u="none" cap="none" strike="noStrike">
                <a:solidFill>
                  <a:srgbClr val="898989"/>
                </a:solidFill>
                <a:latin typeface="Calibri"/>
                <a:ea typeface="Calibri"/>
                <a:cs typeface="Calibri"/>
                <a:sym typeface="Calibri"/>
              </a:defRPr>
            </a:lvl8pPr>
            <a:lvl9pPr indent="0" lvl="8" marL="0" marR="0" rtl="0" algn="r">
              <a:spcBef>
                <a:spcPts val="0"/>
              </a:spcBef>
              <a:spcAft>
                <a:spcPts val="0"/>
              </a:spcAft>
              <a:buNone/>
              <a:defRPr b="1" i="0" sz="9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1673" name="Shape 1673"/>
        <p:cNvGrpSpPr/>
        <p:nvPr/>
      </p:nvGrpSpPr>
      <p:grpSpPr>
        <a:xfrm>
          <a:off x="0" y="0"/>
          <a:ext cx="0" cy="0"/>
          <a:chOff x="0" y="0"/>
          <a:chExt cx="0" cy="0"/>
        </a:xfrm>
      </p:grpSpPr>
      <p:pic>
        <p:nvPicPr>
          <p:cNvPr descr="background.jpg" id="1674" name="Google Shape;1674;g29a7e5b28b4_0_316"/>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SingTel-Logo.png" id="1675" name="Google Shape;1675;g29a7e5b28b4_0_316"/>
          <p:cNvPicPr preferRelativeResize="0"/>
          <p:nvPr/>
        </p:nvPicPr>
        <p:blipFill rotWithShape="1">
          <a:blip r:embed="rId3">
            <a:alphaModFix/>
          </a:blip>
          <a:srcRect b="0" l="0" r="0" t="0"/>
          <a:stretch/>
        </p:blipFill>
        <p:spPr>
          <a:xfrm>
            <a:off x="7673981" y="4735122"/>
            <a:ext cx="1096963" cy="282178"/>
          </a:xfrm>
          <a:prstGeom prst="rect">
            <a:avLst/>
          </a:prstGeom>
          <a:noFill/>
          <a:ln>
            <a:noFill/>
          </a:ln>
        </p:spPr>
      </p:pic>
      <p:sp>
        <p:nvSpPr>
          <p:cNvPr id="1676" name="Google Shape;1676;g29a7e5b28b4_0_316"/>
          <p:cNvSpPr txBox="1"/>
          <p:nvPr>
            <p:ph type="title"/>
          </p:nvPr>
        </p:nvSpPr>
        <p:spPr>
          <a:xfrm>
            <a:off x="457200" y="224366"/>
            <a:ext cx="8229600" cy="628800"/>
          </a:xfrm>
          <a:prstGeom prst="rect">
            <a:avLst/>
          </a:prstGeom>
          <a:noFill/>
          <a:ln>
            <a:noFill/>
          </a:ln>
        </p:spPr>
        <p:txBody>
          <a:bodyPr anchorCtr="0" anchor="t" bIns="34275" lIns="68575" spcFirstLastPara="1" rIns="68575" wrap="square" tIns="34275">
            <a:normAutofit/>
          </a:bodyPr>
          <a:lstStyle>
            <a:lvl1pPr lvl="0" rtl="0" algn="l">
              <a:lnSpc>
                <a:spcPct val="78125"/>
              </a:lnSpc>
              <a:spcBef>
                <a:spcPts val="0"/>
              </a:spcBef>
              <a:spcAft>
                <a:spcPts val="0"/>
              </a:spcAft>
              <a:buSzPts val="1100"/>
              <a:buNone/>
              <a:defRPr b="1" sz="2400">
                <a:solidFill>
                  <a:srgbClr val="D50000"/>
                </a:solidFill>
              </a:defRPr>
            </a:lvl1pPr>
            <a:lvl2pPr lvl="1" rtl="0" algn="ctr">
              <a:spcBef>
                <a:spcPts val="0"/>
              </a:spcBef>
              <a:spcAft>
                <a:spcPts val="0"/>
              </a:spcAft>
              <a:buSzPts val="1100"/>
              <a:buNone/>
              <a:defRPr/>
            </a:lvl2pPr>
            <a:lvl3pPr lvl="2" rtl="0" algn="ctr">
              <a:spcBef>
                <a:spcPts val="0"/>
              </a:spcBef>
              <a:spcAft>
                <a:spcPts val="0"/>
              </a:spcAft>
              <a:buSzPts val="1100"/>
              <a:buNone/>
              <a:defRPr/>
            </a:lvl3pPr>
            <a:lvl4pPr lvl="3" rtl="0" algn="ctr">
              <a:spcBef>
                <a:spcPts val="0"/>
              </a:spcBef>
              <a:spcAft>
                <a:spcPts val="0"/>
              </a:spcAft>
              <a:buSzPts val="1100"/>
              <a:buNone/>
              <a:defRPr/>
            </a:lvl4pPr>
            <a:lvl5pPr lvl="4" rtl="0" algn="ct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sp>
        <p:nvSpPr>
          <p:cNvPr id="1677" name="Google Shape;1677;g29a7e5b28b4_0_316"/>
          <p:cNvSpPr txBox="1"/>
          <p:nvPr>
            <p:ph idx="12" type="sldNum"/>
          </p:nvPr>
        </p:nvSpPr>
        <p:spPr>
          <a:xfrm>
            <a:off x="7010400" y="4800606"/>
            <a:ext cx="2133600" cy="2406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spcAft>
                <a:spcPts val="0"/>
              </a:spcAft>
              <a:buNone/>
              <a:defRPr b="1" i="0" sz="900" u="none" cap="none" strike="noStrike">
                <a:solidFill>
                  <a:srgbClr val="898989"/>
                </a:solidFill>
                <a:latin typeface="Calibri"/>
                <a:ea typeface="Calibri"/>
                <a:cs typeface="Calibri"/>
                <a:sym typeface="Calibri"/>
              </a:defRPr>
            </a:lvl1pPr>
            <a:lvl2pPr indent="0" lvl="1" marL="0" marR="0" rtl="0" algn="r">
              <a:spcBef>
                <a:spcPts val="0"/>
              </a:spcBef>
              <a:spcAft>
                <a:spcPts val="0"/>
              </a:spcAft>
              <a:buNone/>
              <a:defRPr b="1" i="0" sz="900" u="none" cap="none" strike="noStrike">
                <a:solidFill>
                  <a:srgbClr val="898989"/>
                </a:solidFill>
                <a:latin typeface="Calibri"/>
                <a:ea typeface="Calibri"/>
                <a:cs typeface="Calibri"/>
                <a:sym typeface="Calibri"/>
              </a:defRPr>
            </a:lvl2pPr>
            <a:lvl3pPr indent="0" lvl="2" marL="0" marR="0" rtl="0" algn="r">
              <a:spcBef>
                <a:spcPts val="0"/>
              </a:spcBef>
              <a:spcAft>
                <a:spcPts val="0"/>
              </a:spcAft>
              <a:buNone/>
              <a:defRPr b="1" i="0" sz="900" u="none" cap="none" strike="noStrike">
                <a:solidFill>
                  <a:srgbClr val="898989"/>
                </a:solidFill>
                <a:latin typeface="Calibri"/>
                <a:ea typeface="Calibri"/>
                <a:cs typeface="Calibri"/>
                <a:sym typeface="Calibri"/>
              </a:defRPr>
            </a:lvl3pPr>
            <a:lvl4pPr indent="0" lvl="3" marL="0" marR="0" rtl="0" algn="r">
              <a:spcBef>
                <a:spcPts val="0"/>
              </a:spcBef>
              <a:spcAft>
                <a:spcPts val="0"/>
              </a:spcAft>
              <a:buNone/>
              <a:defRPr b="1" i="0" sz="900" u="none" cap="none" strike="noStrike">
                <a:solidFill>
                  <a:srgbClr val="898989"/>
                </a:solidFill>
                <a:latin typeface="Calibri"/>
                <a:ea typeface="Calibri"/>
                <a:cs typeface="Calibri"/>
                <a:sym typeface="Calibri"/>
              </a:defRPr>
            </a:lvl4pPr>
            <a:lvl5pPr indent="0" lvl="4" marL="0" marR="0" rtl="0" algn="r">
              <a:spcBef>
                <a:spcPts val="0"/>
              </a:spcBef>
              <a:spcAft>
                <a:spcPts val="0"/>
              </a:spcAft>
              <a:buNone/>
              <a:defRPr b="1" i="0" sz="900" u="none" cap="none" strike="noStrike">
                <a:solidFill>
                  <a:srgbClr val="898989"/>
                </a:solidFill>
                <a:latin typeface="Calibri"/>
                <a:ea typeface="Calibri"/>
                <a:cs typeface="Calibri"/>
                <a:sym typeface="Calibri"/>
              </a:defRPr>
            </a:lvl5pPr>
            <a:lvl6pPr indent="0" lvl="5" marL="0" marR="0" rtl="0" algn="r">
              <a:spcBef>
                <a:spcPts val="0"/>
              </a:spcBef>
              <a:spcAft>
                <a:spcPts val="0"/>
              </a:spcAft>
              <a:buNone/>
              <a:defRPr b="1" i="0" sz="900" u="none" cap="none" strike="noStrike">
                <a:solidFill>
                  <a:srgbClr val="898989"/>
                </a:solidFill>
                <a:latin typeface="Calibri"/>
                <a:ea typeface="Calibri"/>
                <a:cs typeface="Calibri"/>
                <a:sym typeface="Calibri"/>
              </a:defRPr>
            </a:lvl6pPr>
            <a:lvl7pPr indent="0" lvl="6" marL="0" marR="0" rtl="0" algn="r">
              <a:spcBef>
                <a:spcPts val="0"/>
              </a:spcBef>
              <a:spcAft>
                <a:spcPts val="0"/>
              </a:spcAft>
              <a:buNone/>
              <a:defRPr b="1" i="0" sz="900" u="none" cap="none" strike="noStrike">
                <a:solidFill>
                  <a:srgbClr val="898989"/>
                </a:solidFill>
                <a:latin typeface="Calibri"/>
                <a:ea typeface="Calibri"/>
                <a:cs typeface="Calibri"/>
                <a:sym typeface="Calibri"/>
              </a:defRPr>
            </a:lvl7pPr>
            <a:lvl8pPr indent="0" lvl="7" marL="0" marR="0" rtl="0" algn="r">
              <a:spcBef>
                <a:spcPts val="0"/>
              </a:spcBef>
              <a:spcAft>
                <a:spcPts val="0"/>
              </a:spcAft>
              <a:buNone/>
              <a:defRPr b="1" i="0" sz="900" u="none" cap="none" strike="noStrike">
                <a:solidFill>
                  <a:srgbClr val="898989"/>
                </a:solidFill>
                <a:latin typeface="Calibri"/>
                <a:ea typeface="Calibri"/>
                <a:cs typeface="Calibri"/>
                <a:sym typeface="Calibri"/>
              </a:defRPr>
            </a:lvl8pPr>
            <a:lvl9pPr indent="0" lvl="8" marL="0" marR="0" rtl="0" algn="r">
              <a:spcBef>
                <a:spcPts val="0"/>
              </a:spcBef>
              <a:spcAft>
                <a:spcPts val="0"/>
              </a:spcAft>
              <a:buNone/>
              <a:defRPr b="1" i="0" sz="9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1678" name="Shape 1678"/>
        <p:cNvGrpSpPr/>
        <p:nvPr/>
      </p:nvGrpSpPr>
      <p:grpSpPr>
        <a:xfrm>
          <a:off x="0" y="0"/>
          <a:ext cx="0" cy="0"/>
          <a:chOff x="0" y="0"/>
          <a:chExt cx="0" cy="0"/>
        </a:xfrm>
      </p:grpSpPr>
      <p:sp>
        <p:nvSpPr>
          <p:cNvPr id="1679" name="Google Shape;1679;g29a7e5b28b4_0_321"/>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g29a7e5b28b4_0_321"/>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p>
        </p:txBody>
      </p:sp>
      <p:pic>
        <p:nvPicPr>
          <p:cNvPr id="1681" name="Google Shape;1681;g29a7e5b28b4_0_321"/>
          <p:cNvPicPr preferRelativeResize="0"/>
          <p:nvPr/>
        </p:nvPicPr>
        <p:blipFill>
          <a:blip r:embed="rId2">
            <a:alphaModFix/>
          </a:blip>
          <a:stretch>
            <a:fillRect/>
          </a:stretch>
        </p:blipFill>
        <p:spPr>
          <a:xfrm>
            <a:off x="7956956" y="122719"/>
            <a:ext cx="1123820" cy="301256"/>
          </a:xfrm>
          <a:prstGeom prst="rect">
            <a:avLst/>
          </a:prstGeom>
          <a:noFill/>
          <a:ln>
            <a:noFill/>
          </a:ln>
        </p:spPr>
      </p:pic>
      <p:sp>
        <p:nvSpPr>
          <p:cNvPr id="1682" name="Google Shape;1682;g29a7e5b28b4_0_321"/>
          <p:cNvSpPr txBox="1"/>
          <p:nvPr>
            <p:ph type="title"/>
          </p:nvPr>
        </p:nvSpPr>
        <p:spPr>
          <a:xfrm>
            <a:off x="227138" y="423975"/>
            <a:ext cx="8689800" cy="438000"/>
          </a:xfrm>
          <a:prstGeom prst="rect">
            <a:avLst/>
          </a:prstGeom>
        </p:spPr>
        <p:txBody>
          <a:bodyPr anchorCtr="0" anchor="t" bIns="34275" lIns="68575" spcFirstLastPara="1" rIns="68575" wrap="square" tIns="34275">
            <a:noAutofit/>
          </a:bodyPr>
          <a:lstStyle>
            <a:lvl1pPr lvl="0" rtl="0">
              <a:spcBef>
                <a:spcPts val="0"/>
              </a:spcBef>
              <a:spcAft>
                <a:spcPts val="0"/>
              </a:spcAft>
              <a:buSzPts val="2100"/>
              <a:buFont typeface="Calibri"/>
              <a:buNone/>
              <a:defRPr sz="2100">
                <a:latin typeface="Calibri"/>
                <a:ea typeface="Calibri"/>
                <a:cs typeface="Calibri"/>
                <a:sym typeface="Calibri"/>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breaker">
  <p:cSld name="1_Section breaker">
    <p:bg>
      <p:bgPr>
        <a:solidFill>
          <a:schemeClr val="dk2"/>
        </a:solidFill>
      </p:bgPr>
    </p:bg>
    <p:spTree>
      <p:nvGrpSpPr>
        <p:cNvPr id="1683" name="Shape 1683"/>
        <p:cNvGrpSpPr/>
        <p:nvPr/>
      </p:nvGrpSpPr>
      <p:grpSpPr>
        <a:xfrm>
          <a:off x="0" y="0"/>
          <a:ext cx="0" cy="0"/>
          <a:chOff x="0" y="0"/>
          <a:chExt cx="0" cy="0"/>
        </a:xfrm>
      </p:grpSpPr>
      <p:sp>
        <p:nvSpPr>
          <p:cNvPr id="1684" name="Google Shape;1684;g29a7e5b28b4_0_326"/>
          <p:cNvSpPr/>
          <p:nvPr/>
        </p:nvSpPr>
        <p:spPr>
          <a:xfrm>
            <a:off x="6446736" y="1486014"/>
            <a:ext cx="2697264" cy="3657488"/>
          </a:xfrm>
          <a:custGeom>
            <a:rect b="b" l="l" r="r" t="t"/>
            <a:pathLst>
              <a:path extrusionOk="0" h="4063875" w="2697264">
                <a:moveTo>
                  <a:pt x="2697264" y="0"/>
                </a:moveTo>
                <a:lnTo>
                  <a:pt x="2697264" y="4063875"/>
                </a:lnTo>
                <a:lnTo>
                  <a:pt x="0" y="4063875"/>
                </a:lnTo>
                <a:lnTo>
                  <a:pt x="52116" y="4022920"/>
                </a:lnTo>
                <a:cubicBezTo>
                  <a:pt x="1260444" y="3025719"/>
                  <a:pt x="2176676" y="1687233"/>
                  <a:pt x="2653239" y="155034"/>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600" u="none" cap="none" strike="noStrike">
              <a:solidFill>
                <a:srgbClr val="FFFFFF"/>
              </a:solidFill>
              <a:latin typeface="Quattrocento Sans"/>
              <a:ea typeface="Quattrocento Sans"/>
              <a:cs typeface="Quattrocento Sans"/>
              <a:sym typeface="Quattrocento Sans"/>
            </a:endParaRPr>
          </a:p>
        </p:txBody>
      </p:sp>
      <p:sp>
        <p:nvSpPr>
          <p:cNvPr id="1685" name="Google Shape;1685;g29a7e5b28b4_0_326"/>
          <p:cNvSpPr txBox="1"/>
          <p:nvPr>
            <p:ph type="ctrTitle"/>
          </p:nvPr>
        </p:nvSpPr>
        <p:spPr>
          <a:xfrm>
            <a:off x="685800" y="2250563"/>
            <a:ext cx="7772400" cy="580500"/>
          </a:xfrm>
          <a:prstGeom prst="rect">
            <a:avLst/>
          </a:prstGeom>
          <a:noFill/>
          <a:ln>
            <a:noFill/>
          </a:ln>
        </p:spPr>
        <p:txBody>
          <a:bodyPr anchorCtr="0" anchor="t" bIns="34275" lIns="68575" spcFirstLastPara="1" rIns="68575" wrap="square" tIns="34275">
            <a:noAutofit/>
          </a:bodyPr>
          <a:lstStyle>
            <a:lvl1pPr lvl="0" rtl="0" algn="l">
              <a:spcBef>
                <a:spcPts val="0"/>
              </a:spcBef>
              <a:spcAft>
                <a:spcPts val="0"/>
              </a:spcAft>
              <a:buClr>
                <a:schemeClr val="lt1"/>
              </a:buClr>
              <a:buSzPts val="3600"/>
              <a:buFont typeface="Quattrocento Sans"/>
              <a:buNone/>
              <a:defRPr sz="36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pic>
        <p:nvPicPr>
          <p:cNvPr id="1686" name="Google Shape;1686;g29a7e5b28b4_0_326"/>
          <p:cNvPicPr preferRelativeResize="0"/>
          <p:nvPr/>
        </p:nvPicPr>
        <p:blipFill>
          <a:blip r:embed="rId2">
            <a:alphaModFix/>
          </a:blip>
          <a:stretch>
            <a:fillRect/>
          </a:stretch>
        </p:blipFill>
        <p:spPr>
          <a:xfrm>
            <a:off x="7957705" y="4774997"/>
            <a:ext cx="1121347" cy="301256"/>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p:cSld name="13_Contents slide layout_1">
    <p:bg>
      <p:bgPr>
        <a:blipFill>
          <a:blip r:embed="rId2">
            <a:alphaModFix/>
          </a:blip>
          <a:stretch>
            <a:fillRect/>
          </a:stretch>
        </a:blipFill>
      </p:bgPr>
    </p:bg>
    <p:spTree>
      <p:nvGrpSpPr>
        <p:cNvPr id="199" name="Shape 199"/>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 Discover">
  <p:cSld name="1_Title Slide - Discover">
    <p:spTree>
      <p:nvGrpSpPr>
        <p:cNvPr id="200" name="Shape 200"/>
        <p:cNvGrpSpPr/>
        <p:nvPr/>
      </p:nvGrpSpPr>
      <p:grpSpPr>
        <a:xfrm>
          <a:off x="0" y="0"/>
          <a:ext cx="0" cy="0"/>
          <a:chOff x="0" y="0"/>
          <a:chExt cx="0" cy="0"/>
        </a:xfrm>
      </p:grpSpPr>
      <p:pic>
        <p:nvPicPr>
          <p:cNvPr id="201" name="Google Shape;201;p244"/>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202" name="Google Shape;202;p244"/>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Quattrocento Sans"/>
                <a:ea typeface="Quattrocento Sans"/>
                <a:cs typeface="Quattrocento Sans"/>
                <a:sym typeface="Quattrocento Sans"/>
              </a:rPr>
              <a:t>‹#›</a:t>
            </a:fld>
            <a:endParaRPr b="0" i="0" sz="900" u="none" cap="none" strike="noStrike">
              <a:solidFill>
                <a:srgbClr val="888888"/>
              </a:solidFill>
              <a:latin typeface="Quattrocento Sans"/>
              <a:ea typeface="Quattrocento Sans"/>
              <a:cs typeface="Quattrocento Sans"/>
              <a:sym typeface="Quattrocento Sans"/>
            </a:endParaRPr>
          </a:p>
        </p:txBody>
      </p:sp>
      <p:sp>
        <p:nvSpPr>
          <p:cNvPr id="203" name="Google Shape;203;p244"/>
          <p:cNvSpPr txBox="1"/>
          <p:nvPr>
            <p:ph type="title"/>
          </p:nvPr>
        </p:nvSpPr>
        <p:spPr>
          <a:xfrm>
            <a:off x="379117" y="3305093"/>
            <a:ext cx="2920500" cy="4938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chemeClr val="lt1"/>
              </a:buClr>
              <a:buSzPts val="3000"/>
              <a:buFont typeface="Quattrocento Sans"/>
              <a:buChar char="●"/>
              <a:defRPr b="1" i="0" sz="3000" u="none" cap="none" strike="noStrike">
                <a:solidFill>
                  <a:schemeClr val="lt1"/>
                </a:solidFill>
                <a:latin typeface="Quattrocento Sans"/>
                <a:ea typeface="Quattrocento Sans"/>
                <a:cs typeface="Quattrocento Sans"/>
                <a:sym typeface="Quattrocento Sans"/>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04" name="Google Shape;204;p244"/>
          <p:cNvSpPr txBox="1"/>
          <p:nvPr>
            <p:ph idx="1" type="body"/>
          </p:nvPr>
        </p:nvSpPr>
        <p:spPr>
          <a:xfrm>
            <a:off x="379117" y="4224216"/>
            <a:ext cx="2920500" cy="267600"/>
          </a:xfrm>
          <a:prstGeom prst="rect">
            <a:avLst/>
          </a:prstGeom>
          <a:noFill/>
          <a:ln>
            <a:noFill/>
          </a:ln>
        </p:spPr>
        <p:txBody>
          <a:bodyPr anchorCtr="0" anchor="t" bIns="34275" lIns="68575" spcFirstLastPara="1" rIns="68575" wrap="square" tIns="34275">
            <a:normAutofit/>
          </a:bodyPr>
          <a:lstStyle>
            <a:lvl1pPr indent="-228600" lvl="0" marL="457200" marR="0" rtl="0" algn="l">
              <a:lnSpc>
                <a:spcPct val="100000"/>
              </a:lnSpc>
              <a:spcBef>
                <a:spcPts val="300"/>
              </a:spcBef>
              <a:spcAft>
                <a:spcPts val="0"/>
              </a:spcAft>
              <a:buClr>
                <a:srgbClr val="000000"/>
              </a:buClr>
              <a:buSzPts val="1500"/>
              <a:buFont typeface="Arial"/>
              <a:buNone/>
              <a:defRPr b="0" i="0" sz="1500" u="none" cap="none" strike="noStrike">
                <a:solidFill>
                  <a:schemeClr val="lt1"/>
                </a:solidFill>
                <a:latin typeface="Quattrocento Sans"/>
                <a:ea typeface="Quattrocento Sans"/>
                <a:cs typeface="Quattrocento Sans"/>
                <a:sym typeface="Quattrocento Sans"/>
              </a:defRPr>
            </a:lvl1pPr>
            <a:lvl2pPr indent="-317500" lvl="1" marL="914400" marR="0" rtl="0" algn="l">
              <a:lnSpc>
                <a:spcPct val="100000"/>
              </a:lnSpc>
              <a:spcBef>
                <a:spcPts val="90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90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900"/>
              </a:spcBef>
              <a:spcAft>
                <a:spcPts val="0"/>
              </a:spcAft>
              <a:buClr>
                <a:schemeClr val="dk2"/>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300"/>
              </a:spcBef>
              <a:spcAft>
                <a:spcPts val="0"/>
              </a:spcAft>
              <a:buClr>
                <a:schemeClr val="dk2"/>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Blank">
  <p:cSld name="31_Blank">
    <p:spTree>
      <p:nvGrpSpPr>
        <p:cNvPr id="205" name="Shape 205"/>
        <p:cNvGrpSpPr/>
        <p:nvPr/>
      </p:nvGrpSpPr>
      <p:grpSpPr>
        <a:xfrm>
          <a:off x="0" y="0"/>
          <a:ext cx="0" cy="0"/>
          <a:chOff x="0" y="0"/>
          <a:chExt cx="0" cy="0"/>
        </a:xfrm>
      </p:grpSpPr>
      <p:sp>
        <p:nvSpPr>
          <p:cNvPr id="206" name="Google Shape;206;p245"/>
          <p:cNvSpPr/>
          <p:nvPr/>
        </p:nvSpPr>
        <p:spPr>
          <a:xfrm rot="59978">
            <a:off x="-154808" y="-21740"/>
            <a:ext cx="9234205" cy="511579"/>
          </a:xfrm>
          <a:prstGeom prst="rect">
            <a:avLst/>
          </a:prstGeom>
          <a:solidFill>
            <a:srgbClr val="EDEDED">
              <a:alpha val="69411"/>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000"/>
              <a:buFont typeface="Arial"/>
              <a:buNone/>
            </a:pPr>
            <a:r>
              <a:t/>
            </a:r>
            <a:endParaRPr b="0" i="0" sz="1000" u="none" cap="none" strike="noStrike">
              <a:solidFill>
                <a:srgbClr val="FFFFFF"/>
              </a:solidFill>
              <a:latin typeface="Arial"/>
              <a:ea typeface="Arial"/>
              <a:cs typeface="Arial"/>
              <a:sym typeface="Arial"/>
            </a:endParaRPr>
          </a:p>
        </p:txBody>
      </p:sp>
      <p:sp>
        <p:nvSpPr>
          <p:cNvPr id="207" name="Google Shape;207;p245"/>
          <p:cNvSpPr/>
          <p:nvPr/>
        </p:nvSpPr>
        <p:spPr>
          <a:xfrm>
            <a:off x="0" y="21472"/>
            <a:ext cx="9017700" cy="432000"/>
          </a:xfrm>
          <a:prstGeom prst="rect">
            <a:avLst/>
          </a:prstGeom>
          <a:solidFill>
            <a:srgbClr val="3D6D91">
              <a:alpha val="800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000"/>
              <a:buFont typeface="Arial"/>
              <a:buNone/>
            </a:pPr>
            <a:r>
              <a:t/>
            </a:r>
            <a:endParaRPr b="0" i="0" sz="1000" u="none" cap="none" strike="noStrike">
              <a:solidFill>
                <a:srgbClr val="FFFFFF"/>
              </a:solidFill>
              <a:latin typeface="SimSun"/>
              <a:ea typeface="SimSun"/>
              <a:cs typeface="SimSun"/>
              <a:sym typeface="SimSun"/>
            </a:endParaRPr>
          </a:p>
        </p:txBody>
      </p:sp>
      <p:sp>
        <p:nvSpPr>
          <p:cNvPr id="208" name="Google Shape;208;p245"/>
          <p:cNvSpPr txBox="1"/>
          <p:nvPr>
            <p:ph type="title"/>
          </p:nvPr>
        </p:nvSpPr>
        <p:spPr>
          <a:xfrm>
            <a:off x="0" y="0"/>
            <a:ext cx="9144000" cy="857400"/>
          </a:xfrm>
          <a:prstGeom prst="rect">
            <a:avLst/>
          </a:prstGeom>
          <a:noFill/>
          <a:ln>
            <a:noFill/>
          </a:ln>
        </p:spPr>
        <p:txBody>
          <a:bodyPr anchorCtr="0" anchor="t" bIns="108000" lIns="91425" spcFirstLastPara="1" rIns="91425" wrap="square" tIns="108000">
            <a:noAutofit/>
          </a:bodyPr>
          <a:lstStyle>
            <a:lvl1pPr lvl="0" marR="0" rtl="0" algn="l">
              <a:lnSpc>
                <a:spcPct val="100000"/>
              </a:lnSpc>
              <a:spcBef>
                <a:spcPts val="0"/>
              </a:spcBef>
              <a:spcAft>
                <a:spcPts val="0"/>
              </a:spcAft>
              <a:buClr>
                <a:srgbClr val="000000"/>
              </a:buClr>
              <a:buSzPts val="1100"/>
              <a:buFont typeface="Arial"/>
              <a:buNone/>
              <a:defRPr b="1" i="0" sz="14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pic>
        <p:nvPicPr>
          <p:cNvPr id="209" name="Google Shape;209;p245"/>
          <p:cNvPicPr preferRelativeResize="0"/>
          <p:nvPr/>
        </p:nvPicPr>
        <p:blipFill rotWithShape="1">
          <a:blip r:embed="rId2">
            <a:alphaModFix/>
          </a:blip>
          <a:srcRect b="17918" l="0" r="0" t="0"/>
          <a:stretch/>
        </p:blipFill>
        <p:spPr>
          <a:xfrm>
            <a:off x="8035160" y="4603401"/>
            <a:ext cx="1108841" cy="440296"/>
          </a:xfrm>
          <a:prstGeom prst="rect">
            <a:avLst/>
          </a:prstGeom>
          <a:noFill/>
          <a:ln>
            <a:noFill/>
          </a:ln>
        </p:spPr>
      </p:pic>
      <p:sp>
        <p:nvSpPr>
          <p:cNvPr id="210" name="Google Shape;210;p245"/>
          <p:cNvSpPr txBox="1"/>
          <p:nvPr/>
        </p:nvSpPr>
        <p:spPr>
          <a:xfrm>
            <a:off x="8784448" y="4893944"/>
            <a:ext cx="405000" cy="2484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700"/>
              <a:buFont typeface="Arial"/>
              <a:buNone/>
            </a:pPr>
            <a:fld id="{00000000-1234-1234-1234-123412341234}" type="slidenum">
              <a:rPr b="0" i="0" lang="en" sz="700" u="none" cap="none" strike="noStrike">
                <a:solidFill>
                  <a:srgbClr val="888888"/>
                </a:solidFill>
                <a:latin typeface="Calibri"/>
                <a:ea typeface="Calibri"/>
                <a:cs typeface="Calibri"/>
                <a:sym typeface="Calibri"/>
              </a:rPr>
              <a:t>‹#›</a:t>
            </a:fld>
            <a:endParaRPr b="0" i="0" sz="700" u="none" cap="none" strike="noStrike">
              <a:solidFill>
                <a:srgbClr val="888888"/>
              </a:solidFill>
              <a:latin typeface="Calibri"/>
              <a:ea typeface="Calibri"/>
              <a:cs typeface="Calibri"/>
              <a:sym typeface="Calibri"/>
            </a:endParaRPr>
          </a:p>
        </p:txBody>
      </p:sp>
      <p:sp>
        <p:nvSpPr>
          <p:cNvPr id="211" name="Google Shape;211;p245"/>
          <p:cNvSpPr txBox="1"/>
          <p:nvPr>
            <p:ph idx="11" type="ftr"/>
          </p:nvPr>
        </p:nvSpPr>
        <p:spPr>
          <a:xfrm>
            <a:off x="3124201" y="4893946"/>
            <a:ext cx="2895600" cy="2496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7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12" name="Google Shape;212;p245"/>
          <p:cNvSpPr txBox="1"/>
          <p:nvPr>
            <p:ph idx="1" type="body"/>
          </p:nvPr>
        </p:nvSpPr>
        <p:spPr>
          <a:xfrm>
            <a:off x="188834" y="1061150"/>
            <a:ext cx="8766300" cy="3291600"/>
          </a:xfrm>
          <a:prstGeom prst="rect">
            <a:avLst/>
          </a:prstGeom>
          <a:noFill/>
          <a:ln>
            <a:noFill/>
          </a:ln>
        </p:spPr>
        <p:txBody>
          <a:bodyPr anchorCtr="0" anchor="t" bIns="34275" lIns="68575" spcFirstLastPara="1" rIns="68575" wrap="square" tIns="34275">
            <a:noAutofit/>
          </a:bodyPr>
          <a:lstStyle>
            <a:lvl1pPr indent="-317500" lvl="0" marL="4572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solidFill>
          <a:schemeClr val="dk2"/>
        </a:solidFill>
      </p:bgPr>
    </p:bg>
    <p:spTree>
      <p:nvGrpSpPr>
        <p:cNvPr id="213" name="Shape 213"/>
        <p:cNvGrpSpPr/>
        <p:nvPr/>
      </p:nvGrpSpPr>
      <p:grpSpPr>
        <a:xfrm>
          <a:off x="0" y="0"/>
          <a:ext cx="0" cy="0"/>
          <a:chOff x="0" y="0"/>
          <a:chExt cx="0" cy="0"/>
        </a:xfrm>
      </p:grpSpPr>
      <p:sp>
        <p:nvSpPr>
          <p:cNvPr id="214" name="Google Shape;214;p246"/>
          <p:cNvSpPr txBox="1"/>
          <p:nvPr>
            <p:ph idx="1" type="body"/>
          </p:nvPr>
        </p:nvSpPr>
        <p:spPr>
          <a:xfrm>
            <a:off x="323528" y="915566"/>
            <a:ext cx="8496900" cy="3859800"/>
          </a:xfrm>
          <a:prstGeom prst="rect">
            <a:avLst/>
          </a:prstGeom>
          <a:noFill/>
          <a:ln>
            <a:noFill/>
          </a:ln>
        </p:spPr>
        <p:txBody>
          <a:bodyPr anchorCtr="0" anchor="t" bIns="34275" lIns="68575" spcFirstLastPara="1" rIns="68575" wrap="square" tIns="34275">
            <a:normAutofit/>
          </a:bodyPr>
          <a:lstStyle>
            <a:lvl1pPr indent="-330200" lvl="0" marL="457200" marR="0" rtl="0" algn="l">
              <a:lnSpc>
                <a:spcPct val="100000"/>
              </a:lnSpc>
              <a:spcBef>
                <a:spcPts val="30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1pPr>
            <a:lvl2pPr indent="-317500" lvl="1" marL="914400" marR="0" rtl="0" algn="l">
              <a:lnSpc>
                <a:spcPct val="100000"/>
              </a:lnSpc>
              <a:spcBef>
                <a:spcPts val="900"/>
              </a:spcBef>
              <a:spcAft>
                <a:spcPts val="0"/>
              </a:spcAft>
              <a:buClr>
                <a:schemeClr val="lt1"/>
              </a:buClr>
              <a:buSzPts val="1400"/>
              <a:buFont typeface="Arial"/>
              <a:buChar char="○"/>
              <a:defRPr b="0" i="0" sz="1400" u="none" cap="none" strike="noStrike">
                <a:solidFill>
                  <a:schemeClr val="lt1"/>
                </a:solidFill>
                <a:latin typeface="Arial"/>
                <a:ea typeface="Arial"/>
                <a:cs typeface="Arial"/>
                <a:sym typeface="Arial"/>
              </a:defRPr>
            </a:lvl2pPr>
            <a:lvl3pPr indent="-292100" lvl="2" marL="1371600" marR="0" rtl="0" algn="l">
              <a:lnSpc>
                <a:spcPct val="100000"/>
              </a:lnSpc>
              <a:spcBef>
                <a:spcPts val="900"/>
              </a:spcBef>
              <a:spcAft>
                <a:spcPts val="0"/>
              </a:spcAft>
              <a:buClr>
                <a:schemeClr val="lt1"/>
              </a:buClr>
              <a:buSzPts val="1000"/>
              <a:buFont typeface="Arial"/>
              <a:buChar char="■"/>
              <a:defRPr b="0" i="0" sz="1000" u="none" cap="none" strike="noStrike">
                <a:solidFill>
                  <a:schemeClr val="lt1"/>
                </a:solidFill>
                <a:latin typeface="Arial"/>
                <a:ea typeface="Arial"/>
                <a:cs typeface="Arial"/>
                <a:sym typeface="Arial"/>
              </a:defRPr>
            </a:lvl3pPr>
            <a:lvl4pPr indent="-317500" lvl="3" marL="1828800" marR="0" rtl="0" algn="l">
              <a:lnSpc>
                <a:spcPct val="100000"/>
              </a:lnSpc>
              <a:spcBef>
                <a:spcPts val="900"/>
              </a:spcBef>
              <a:spcAft>
                <a:spcPts val="0"/>
              </a:spcAft>
              <a:buClr>
                <a:schemeClr val="dk2"/>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300"/>
              </a:spcBef>
              <a:spcAft>
                <a:spcPts val="0"/>
              </a:spcAft>
              <a:buClr>
                <a:schemeClr val="dk2"/>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9pPr>
          </a:lstStyle>
          <a:p/>
        </p:txBody>
      </p:sp>
      <p:sp>
        <p:nvSpPr>
          <p:cNvPr id="215" name="Google Shape;215;p246"/>
          <p:cNvSpPr txBox="1"/>
          <p:nvPr>
            <p:ph type="title"/>
          </p:nvPr>
        </p:nvSpPr>
        <p:spPr>
          <a:xfrm>
            <a:off x="323528" y="195486"/>
            <a:ext cx="8496900" cy="4320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chemeClr val="lt1"/>
              </a:buClr>
              <a:buSzPts val="1800"/>
              <a:buFont typeface="Quattrocento Sans"/>
              <a:buChar char="●"/>
              <a:defRPr b="0" i="0" sz="18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16" name="Google Shape;216;p246"/>
          <p:cNvSpPr txBox="1"/>
          <p:nvPr>
            <p:ph idx="12" type="sldNum"/>
          </p:nvPr>
        </p:nvSpPr>
        <p:spPr>
          <a:xfrm>
            <a:off x="8748464" y="4869657"/>
            <a:ext cx="395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breaker">
  <p:cSld name="1_Section breaker">
    <p:bg>
      <p:bgPr>
        <a:solidFill>
          <a:schemeClr val="dk2"/>
        </a:solidFill>
      </p:bgPr>
    </p:bg>
    <p:spTree>
      <p:nvGrpSpPr>
        <p:cNvPr id="217" name="Shape 217"/>
        <p:cNvGrpSpPr/>
        <p:nvPr/>
      </p:nvGrpSpPr>
      <p:grpSpPr>
        <a:xfrm>
          <a:off x="0" y="0"/>
          <a:ext cx="0" cy="0"/>
          <a:chOff x="0" y="0"/>
          <a:chExt cx="0" cy="0"/>
        </a:xfrm>
      </p:grpSpPr>
      <p:sp>
        <p:nvSpPr>
          <p:cNvPr id="218" name="Google Shape;218;p247"/>
          <p:cNvSpPr/>
          <p:nvPr/>
        </p:nvSpPr>
        <p:spPr>
          <a:xfrm>
            <a:off x="6446736" y="1486014"/>
            <a:ext cx="2697264" cy="3657488"/>
          </a:xfrm>
          <a:custGeom>
            <a:rect b="b" l="l" r="r" t="t"/>
            <a:pathLst>
              <a:path extrusionOk="0" h="4063875" w="2697264">
                <a:moveTo>
                  <a:pt x="2697264" y="0"/>
                </a:moveTo>
                <a:lnTo>
                  <a:pt x="2697264" y="4063875"/>
                </a:lnTo>
                <a:lnTo>
                  <a:pt x="0" y="4063875"/>
                </a:lnTo>
                <a:lnTo>
                  <a:pt x="52116" y="4022920"/>
                </a:lnTo>
                <a:cubicBezTo>
                  <a:pt x="1260444" y="3025719"/>
                  <a:pt x="2176676" y="1687233"/>
                  <a:pt x="2653239" y="155034"/>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FFFFFF"/>
              </a:solidFill>
              <a:latin typeface="Quattrocento Sans"/>
              <a:ea typeface="Quattrocento Sans"/>
              <a:cs typeface="Quattrocento Sans"/>
              <a:sym typeface="Quattrocento Sans"/>
            </a:endParaRPr>
          </a:p>
        </p:txBody>
      </p:sp>
      <p:sp>
        <p:nvSpPr>
          <p:cNvPr id="219" name="Google Shape;219;p247"/>
          <p:cNvSpPr txBox="1"/>
          <p:nvPr>
            <p:ph idx="12" type="sldNum"/>
          </p:nvPr>
        </p:nvSpPr>
        <p:spPr>
          <a:xfrm>
            <a:off x="8748464" y="4869657"/>
            <a:ext cx="395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20" name="Google Shape;220;p247"/>
          <p:cNvSpPr txBox="1"/>
          <p:nvPr>
            <p:ph type="ctrTitle"/>
          </p:nvPr>
        </p:nvSpPr>
        <p:spPr>
          <a:xfrm>
            <a:off x="685800" y="2250563"/>
            <a:ext cx="7772400" cy="5805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chemeClr val="lt1"/>
              </a:buClr>
              <a:buSzPts val="3600"/>
              <a:buFont typeface="Quattrocento Sans"/>
              <a:buChar char="●"/>
              <a:defRPr b="0" i="0" sz="3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2">
    <p:spTree>
      <p:nvGrpSpPr>
        <p:cNvPr id="25" name="Shape 25"/>
        <p:cNvGrpSpPr/>
        <p:nvPr/>
      </p:nvGrpSpPr>
      <p:grpSpPr>
        <a:xfrm>
          <a:off x="0" y="0"/>
          <a:ext cx="0" cy="0"/>
          <a:chOff x="0" y="0"/>
          <a:chExt cx="0" cy="0"/>
        </a:xfrm>
      </p:grpSpPr>
      <p:grpSp>
        <p:nvGrpSpPr>
          <p:cNvPr id="26" name="Google Shape;26;p129"/>
          <p:cNvGrpSpPr/>
          <p:nvPr/>
        </p:nvGrpSpPr>
        <p:grpSpPr>
          <a:xfrm>
            <a:off x="0" y="0"/>
            <a:ext cx="9149456" cy="5143500"/>
            <a:chOff x="0" y="0"/>
            <a:chExt cx="12199275" cy="6857999"/>
          </a:xfrm>
        </p:grpSpPr>
        <p:sp>
          <p:nvSpPr>
            <p:cNvPr id="27" name="Google Shape;27;p129"/>
            <p:cNvSpPr/>
            <p:nvPr/>
          </p:nvSpPr>
          <p:spPr>
            <a:xfrm>
              <a:off x="5958675" y="3300"/>
              <a:ext cx="6240600" cy="6851400"/>
            </a:xfrm>
            <a:prstGeom prst="rect">
              <a:avLst/>
            </a:prstGeom>
            <a:solidFill>
              <a:schemeClr val="dk2"/>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 name="Google Shape;28;p129"/>
            <p:cNvPicPr preferRelativeResize="0"/>
            <p:nvPr/>
          </p:nvPicPr>
          <p:blipFill rotWithShape="1">
            <a:blip r:embed="rId2">
              <a:alphaModFix/>
            </a:blip>
            <a:srcRect b="0" l="0" r="0" t="0"/>
            <a:stretch/>
          </p:blipFill>
          <p:spPr>
            <a:xfrm>
              <a:off x="0" y="0"/>
              <a:ext cx="5958675" cy="6857999"/>
            </a:xfrm>
            <a:prstGeom prst="rect">
              <a:avLst/>
            </a:prstGeom>
            <a:noFill/>
            <a:ln>
              <a:noFill/>
            </a:ln>
          </p:spPr>
        </p:pic>
        <p:sp>
          <p:nvSpPr>
            <p:cNvPr id="29" name="Google Shape;29;p129"/>
            <p:cNvSpPr txBox="1"/>
            <p:nvPr/>
          </p:nvSpPr>
          <p:spPr>
            <a:xfrm>
              <a:off x="38000" y="1114425"/>
              <a:ext cx="5889600" cy="1108200"/>
            </a:xfrm>
            <a:prstGeom prst="rect">
              <a:avLst/>
            </a:prstGeom>
            <a:noFill/>
            <a:ln>
              <a:noFill/>
            </a:ln>
            <a:effectLst>
              <a:outerShdw blurRad="57150" rotWithShape="0" algn="bl" dir="5400000" dist="19050">
                <a:srgbClr val="000000">
                  <a:alpha val="49803"/>
                </a:srgbClr>
              </a:outerShdw>
            </a:effectLst>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4500"/>
                <a:buFont typeface="Arial"/>
                <a:buNone/>
              </a:pPr>
              <a:r>
                <a:rPr b="1" i="0" lang="en" sz="4500" u="none" cap="none" strike="noStrike">
                  <a:solidFill>
                    <a:srgbClr val="FFFFFF"/>
                  </a:solidFill>
                  <a:latin typeface="Arial"/>
                  <a:ea typeface="Arial"/>
                  <a:cs typeface="Arial"/>
                  <a:sym typeface="Arial"/>
                </a:rPr>
                <a:t>Agenda</a:t>
              </a:r>
              <a:endParaRPr b="1" i="0" sz="4500" u="none" cap="none" strike="noStrike">
                <a:solidFill>
                  <a:srgbClr val="FFFFFF"/>
                </a:solidFill>
                <a:latin typeface="Arial"/>
                <a:ea typeface="Arial"/>
                <a:cs typeface="Arial"/>
                <a:sym typeface="Arial"/>
              </a:endParaRPr>
            </a:p>
          </p:txBody>
        </p:sp>
      </p:grpSp>
      <p:cxnSp>
        <p:nvCxnSpPr>
          <p:cNvPr id="30" name="Google Shape;30;p129"/>
          <p:cNvCxnSpPr/>
          <p:nvPr/>
        </p:nvCxnSpPr>
        <p:spPr>
          <a:xfrm>
            <a:off x="5171888" y="3340631"/>
            <a:ext cx="2896800" cy="0"/>
          </a:xfrm>
          <a:prstGeom prst="straightConnector1">
            <a:avLst/>
          </a:prstGeom>
          <a:noFill/>
          <a:ln cap="flat" cmpd="sng" w="9525">
            <a:solidFill>
              <a:srgbClr val="FFFFFF"/>
            </a:solidFill>
            <a:prstDash val="solid"/>
            <a:round/>
            <a:headEnd len="sm" w="sm" type="none"/>
            <a:tailEnd len="sm" w="sm" type="none"/>
          </a:ln>
        </p:spPr>
      </p:cxnSp>
      <p:cxnSp>
        <p:nvCxnSpPr>
          <p:cNvPr id="31" name="Google Shape;31;p129"/>
          <p:cNvCxnSpPr/>
          <p:nvPr/>
        </p:nvCxnSpPr>
        <p:spPr>
          <a:xfrm>
            <a:off x="5171869" y="2737913"/>
            <a:ext cx="2896800" cy="0"/>
          </a:xfrm>
          <a:prstGeom prst="straightConnector1">
            <a:avLst/>
          </a:prstGeom>
          <a:noFill/>
          <a:ln cap="flat" cmpd="sng" w="9525">
            <a:solidFill>
              <a:srgbClr val="FFFFFF"/>
            </a:solidFill>
            <a:prstDash val="solid"/>
            <a:round/>
            <a:headEnd len="sm" w="sm" type="none"/>
            <a:tailEnd len="sm" w="sm" type="none"/>
          </a:ln>
        </p:spPr>
      </p:cxnSp>
      <p:sp>
        <p:nvSpPr>
          <p:cNvPr id="32" name="Google Shape;32;p129"/>
          <p:cNvSpPr txBox="1"/>
          <p:nvPr/>
        </p:nvSpPr>
        <p:spPr>
          <a:xfrm>
            <a:off x="5185238" y="2406413"/>
            <a:ext cx="3161100" cy="274200"/>
          </a:xfrm>
          <a:prstGeom prst="rect">
            <a:avLst/>
          </a:prstGeom>
          <a:noFill/>
          <a:ln>
            <a:noFill/>
          </a:ln>
        </p:spPr>
        <p:txBody>
          <a:bodyPr anchorCtr="0" anchor="t" bIns="0" lIns="0" spcFirstLastPara="1" rIns="0" wrap="square" tIns="12375">
            <a:spAutoFit/>
          </a:bodyPr>
          <a:lstStyle/>
          <a:p>
            <a:pPr indent="-273050" lvl="0" marL="342900" marR="0" rtl="0" algn="l">
              <a:lnSpc>
                <a:spcPct val="100000"/>
              </a:lnSpc>
              <a:spcBef>
                <a:spcPts val="0"/>
              </a:spcBef>
              <a:spcAft>
                <a:spcPts val="0"/>
              </a:spcAft>
              <a:buClr>
                <a:schemeClr val="lt1"/>
              </a:buClr>
              <a:buSzPts val="1700"/>
              <a:buFont typeface="Calibri"/>
              <a:buChar char="●"/>
            </a:pPr>
            <a:r>
              <a:rPr b="0" i="0" lang="en" sz="1700" u="none" cap="none" strike="noStrike">
                <a:solidFill>
                  <a:schemeClr val="lt1"/>
                </a:solidFill>
                <a:latin typeface="Calibri"/>
                <a:ea typeface="Calibri"/>
                <a:cs typeface="Calibri"/>
                <a:sym typeface="Calibri"/>
              </a:rPr>
              <a:t>Section 2</a:t>
            </a:r>
            <a:endParaRPr b="0" i="0" sz="1700" u="none" cap="none" strike="noStrike">
              <a:solidFill>
                <a:srgbClr val="FFFFFF"/>
              </a:solidFill>
              <a:latin typeface="Calibri"/>
              <a:ea typeface="Calibri"/>
              <a:cs typeface="Calibri"/>
              <a:sym typeface="Calibri"/>
            </a:endParaRPr>
          </a:p>
        </p:txBody>
      </p:sp>
      <p:sp>
        <p:nvSpPr>
          <p:cNvPr id="33" name="Google Shape;33;p129"/>
          <p:cNvSpPr txBox="1"/>
          <p:nvPr/>
        </p:nvSpPr>
        <p:spPr>
          <a:xfrm>
            <a:off x="5171899" y="3008344"/>
            <a:ext cx="2805900" cy="274200"/>
          </a:xfrm>
          <a:prstGeom prst="rect">
            <a:avLst/>
          </a:prstGeom>
          <a:noFill/>
          <a:ln>
            <a:noFill/>
          </a:ln>
        </p:spPr>
        <p:txBody>
          <a:bodyPr anchorCtr="0" anchor="t" bIns="0" lIns="0" spcFirstLastPara="1" rIns="0" wrap="square" tIns="12375">
            <a:spAutoFit/>
          </a:bodyPr>
          <a:lstStyle/>
          <a:p>
            <a:pPr indent="-273050" lvl="0" marL="342900" marR="0" rtl="0" algn="l">
              <a:lnSpc>
                <a:spcPct val="100000"/>
              </a:lnSpc>
              <a:spcBef>
                <a:spcPts val="0"/>
              </a:spcBef>
              <a:spcAft>
                <a:spcPts val="0"/>
              </a:spcAft>
              <a:buClr>
                <a:srgbClr val="FFFFFF"/>
              </a:buClr>
              <a:buSzPts val="1700"/>
              <a:buFont typeface="Calibri"/>
              <a:buChar char="●"/>
            </a:pPr>
            <a:r>
              <a:rPr b="0" i="0" lang="en" sz="1700" u="none" cap="none" strike="noStrike">
                <a:solidFill>
                  <a:srgbClr val="FFFFFF"/>
                </a:solidFill>
                <a:latin typeface="Calibri"/>
                <a:ea typeface="Calibri"/>
                <a:cs typeface="Calibri"/>
                <a:sym typeface="Calibri"/>
              </a:rPr>
              <a:t>Section 3</a:t>
            </a:r>
            <a:endParaRPr b="0" i="0" sz="1700" u="none" cap="none" strike="noStrike">
              <a:solidFill>
                <a:srgbClr val="FFFFFF"/>
              </a:solidFill>
              <a:latin typeface="Calibri"/>
              <a:ea typeface="Calibri"/>
              <a:cs typeface="Calibri"/>
              <a:sym typeface="Calibri"/>
            </a:endParaRPr>
          </a:p>
        </p:txBody>
      </p:sp>
      <p:grpSp>
        <p:nvGrpSpPr>
          <p:cNvPr id="34" name="Google Shape;34;p129"/>
          <p:cNvGrpSpPr/>
          <p:nvPr/>
        </p:nvGrpSpPr>
        <p:grpSpPr>
          <a:xfrm>
            <a:off x="5543168" y="1804434"/>
            <a:ext cx="2805741" cy="331500"/>
            <a:chOff x="7911088" y="3244638"/>
            <a:chExt cx="4232525" cy="442000"/>
          </a:xfrm>
        </p:grpSpPr>
        <p:cxnSp>
          <p:nvCxnSpPr>
            <p:cNvPr id="35" name="Google Shape;35;p129"/>
            <p:cNvCxnSpPr/>
            <p:nvPr/>
          </p:nvCxnSpPr>
          <p:spPr>
            <a:xfrm>
              <a:off x="7911088" y="3686638"/>
              <a:ext cx="3862200" cy="0"/>
            </a:xfrm>
            <a:prstGeom prst="straightConnector1">
              <a:avLst/>
            </a:prstGeom>
            <a:noFill/>
            <a:ln cap="flat" cmpd="sng" w="9525">
              <a:solidFill>
                <a:srgbClr val="FFFFFF"/>
              </a:solidFill>
              <a:prstDash val="solid"/>
              <a:round/>
              <a:headEnd len="sm" w="sm" type="none"/>
              <a:tailEnd len="sm" w="sm" type="none"/>
            </a:ln>
          </p:spPr>
        </p:cxnSp>
        <p:sp>
          <p:nvSpPr>
            <p:cNvPr id="36" name="Google Shape;36;p129"/>
            <p:cNvSpPr txBox="1"/>
            <p:nvPr/>
          </p:nvSpPr>
          <p:spPr>
            <a:xfrm>
              <a:off x="7928913" y="3244638"/>
              <a:ext cx="4214700" cy="365700"/>
            </a:xfrm>
            <a:prstGeom prst="rect">
              <a:avLst/>
            </a:prstGeom>
            <a:noFill/>
            <a:ln>
              <a:noFill/>
            </a:ln>
          </p:spPr>
          <p:txBody>
            <a:bodyPr anchorCtr="0" anchor="t" bIns="0" lIns="0" spcFirstLastPara="1" rIns="0" wrap="square" tIns="12375">
              <a:spAutoFit/>
            </a:bodyPr>
            <a:lstStyle/>
            <a:p>
              <a:pPr indent="-273050" lvl="0" marL="342900" marR="0" rtl="0" algn="l">
                <a:lnSpc>
                  <a:spcPct val="100000"/>
                </a:lnSpc>
                <a:spcBef>
                  <a:spcPts val="0"/>
                </a:spcBef>
                <a:spcAft>
                  <a:spcPts val="0"/>
                </a:spcAft>
                <a:buClr>
                  <a:schemeClr val="lt1"/>
                </a:buClr>
                <a:buSzPts val="1700"/>
                <a:buFont typeface="Calibri"/>
                <a:buChar char="●"/>
              </a:pPr>
              <a:r>
                <a:rPr b="0" i="0" lang="en" sz="1700" u="none" cap="none" strike="noStrike">
                  <a:solidFill>
                    <a:schemeClr val="lt1"/>
                  </a:solidFill>
                  <a:latin typeface="Calibri"/>
                  <a:ea typeface="Calibri"/>
                  <a:cs typeface="Calibri"/>
                  <a:sym typeface="Calibri"/>
                </a:rPr>
                <a:t>Section 1.2</a:t>
              </a:r>
              <a:endParaRPr b="0" i="0" sz="1700" u="none" cap="none" strike="noStrike">
                <a:solidFill>
                  <a:srgbClr val="FFFFFF"/>
                </a:solidFill>
                <a:latin typeface="Calibri"/>
                <a:ea typeface="Calibri"/>
                <a:cs typeface="Calibri"/>
                <a:sym typeface="Calibri"/>
              </a:endParaRPr>
            </a:p>
          </p:txBody>
        </p:sp>
      </p:grpSp>
      <p:grpSp>
        <p:nvGrpSpPr>
          <p:cNvPr id="37" name="Google Shape;37;p129"/>
          <p:cNvGrpSpPr/>
          <p:nvPr/>
        </p:nvGrpSpPr>
        <p:grpSpPr>
          <a:xfrm>
            <a:off x="5175216" y="600572"/>
            <a:ext cx="3174394" cy="331500"/>
            <a:chOff x="7911088" y="3244638"/>
            <a:chExt cx="4232525" cy="442000"/>
          </a:xfrm>
        </p:grpSpPr>
        <p:cxnSp>
          <p:nvCxnSpPr>
            <p:cNvPr id="38" name="Google Shape;38;p129"/>
            <p:cNvCxnSpPr/>
            <p:nvPr/>
          </p:nvCxnSpPr>
          <p:spPr>
            <a:xfrm>
              <a:off x="7911088" y="3686638"/>
              <a:ext cx="3862200" cy="0"/>
            </a:xfrm>
            <a:prstGeom prst="straightConnector1">
              <a:avLst/>
            </a:prstGeom>
            <a:noFill/>
            <a:ln cap="flat" cmpd="sng" w="9525">
              <a:solidFill>
                <a:srgbClr val="FFFFFF"/>
              </a:solidFill>
              <a:prstDash val="solid"/>
              <a:round/>
              <a:headEnd len="sm" w="sm" type="none"/>
              <a:tailEnd len="sm" w="sm" type="none"/>
            </a:ln>
          </p:spPr>
        </p:cxnSp>
        <p:sp>
          <p:nvSpPr>
            <p:cNvPr id="39" name="Google Shape;39;p129"/>
            <p:cNvSpPr txBox="1"/>
            <p:nvPr/>
          </p:nvSpPr>
          <p:spPr>
            <a:xfrm>
              <a:off x="7928913" y="3244638"/>
              <a:ext cx="4214700" cy="365700"/>
            </a:xfrm>
            <a:prstGeom prst="rect">
              <a:avLst/>
            </a:prstGeom>
            <a:noFill/>
            <a:ln>
              <a:noFill/>
            </a:ln>
          </p:spPr>
          <p:txBody>
            <a:bodyPr anchorCtr="0" anchor="t" bIns="0" lIns="0" spcFirstLastPara="1" rIns="0" wrap="square" tIns="12375">
              <a:spAutoFit/>
            </a:bodyPr>
            <a:lstStyle/>
            <a:p>
              <a:pPr indent="-273050" lvl="0" marL="342900" marR="0" rtl="0" algn="l">
                <a:lnSpc>
                  <a:spcPct val="100000"/>
                </a:lnSpc>
                <a:spcBef>
                  <a:spcPts val="0"/>
                </a:spcBef>
                <a:spcAft>
                  <a:spcPts val="0"/>
                </a:spcAft>
                <a:buClr>
                  <a:schemeClr val="lt1"/>
                </a:buClr>
                <a:buSzPts val="1700"/>
                <a:buFont typeface="Calibri"/>
                <a:buChar char="●"/>
              </a:pPr>
              <a:r>
                <a:rPr b="0" i="0" lang="en" sz="1700" u="none" cap="none" strike="noStrike">
                  <a:solidFill>
                    <a:schemeClr val="lt1"/>
                  </a:solidFill>
                  <a:latin typeface="Calibri"/>
                  <a:ea typeface="Calibri"/>
                  <a:cs typeface="Calibri"/>
                  <a:sym typeface="Calibri"/>
                </a:rPr>
                <a:t>Section 1</a:t>
              </a:r>
              <a:endParaRPr b="0" i="0" sz="1700" u="none" cap="none" strike="noStrike">
                <a:solidFill>
                  <a:srgbClr val="FFFFFF"/>
                </a:solidFill>
                <a:latin typeface="Calibri"/>
                <a:ea typeface="Calibri"/>
                <a:cs typeface="Calibri"/>
                <a:sym typeface="Calibri"/>
              </a:endParaRPr>
            </a:p>
          </p:txBody>
        </p:sp>
      </p:grpSp>
      <p:grpSp>
        <p:nvGrpSpPr>
          <p:cNvPr id="40" name="Google Shape;40;p129"/>
          <p:cNvGrpSpPr/>
          <p:nvPr/>
        </p:nvGrpSpPr>
        <p:grpSpPr>
          <a:xfrm>
            <a:off x="5546919" y="3610275"/>
            <a:ext cx="2805741" cy="331500"/>
            <a:chOff x="7911088" y="3244638"/>
            <a:chExt cx="4232525" cy="442000"/>
          </a:xfrm>
        </p:grpSpPr>
        <p:cxnSp>
          <p:nvCxnSpPr>
            <p:cNvPr id="41" name="Google Shape;41;p129"/>
            <p:cNvCxnSpPr/>
            <p:nvPr/>
          </p:nvCxnSpPr>
          <p:spPr>
            <a:xfrm>
              <a:off x="7911088" y="3686638"/>
              <a:ext cx="3862200" cy="0"/>
            </a:xfrm>
            <a:prstGeom prst="straightConnector1">
              <a:avLst/>
            </a:prstGeom>
            <a:noFill/>
            <a:ln cap="flat" cmpd="sng" w="9525">
              <a:solidFill>
                <a:srgbClr val="FFFFFF"/>
              </a:solidFill>
              <a:prstDash val="solid"/>
              <a:round/>
              <a:headEnd len="sm" w="sm" type="none"/>
              <a:tailEnd len="sm" w="sm" type="none"/>
            </a:ln>
          </p:spPr>
        </p:cxnSp>
        <p:sp>
          <p:nvSpPr>
            <p:cNvPr id="42" name="Google Shape;42;p129"/>
            <p:cNvSpPr txBox="1"/>
            <p:nvPr/>
          </p:nvSpPr>
          <p:spPr>
            <a:xfrm>
              <a:off x="7928913" y="3244638"/>
              <a:ext cx="4214700" cy="365700"/>
            </a:xfrm>
            <a:prstGeom prst="rect">
              <a:avLst/>
            </a:prstGeom>
            <a:noFill/>
            <a:ln>
              <a:noFill/>
            </a:ln>
          </p:spPr>
          <p:txBody>
            <a:bodyPr anchorCtr="0" anchor="t" bIns="0" lIns="0" spcFirstLastPara="1" rIns="0" wrap="square" tIns="12375">
              <a:spAutoFit/>
            </a:bodyPr>
            <a:lstStyle/>
            <a:p>
              <a:pPr indent="-273050" lvl="0" marL="342900" marR="0" rtl="0" algn="l">
                <a:lnSpc>
                  <a:spcPct val="100000"/>
                </a:lnSpc>
                <a:spcBef>
                  <a:spcPts val="0"/>
                </a:spcBef>
                <a:spcAft>
                  <a:spcPts val="0"/>
                </a:spcAft>
                <a:buClr>
                  <a:schemeClr val="lt1"/>
                </a:buClr>
                <a:buSzPts val="1700"/>
                <a:buFont typeface="Calibri"/>
                <a:buChar char="●"/>
              </a:pPr>
              <a:r>
                <a:rPr b="0" i="0" lang="en" sz="1700" u="none" cap="none" strike="noStrike">
                  <a:solidFill>
                    <a:schemeClr val="lt1"/>
                  </a:solidFill>
                  <a:latin typeface="Calibri"/>
                  <a:ea typeface="Calibri"/>
                  <a:cs typeface="Calibri"/>
                  <a:sym typeface="Calibri"/>
                </a:rPr>
                <a:t>Section 3.1</a:t>
              </a:r>
              <a:endParaRPr b="0" i="0" sz="1700" u="none" cap="none" strike="noStrike">
                <a:solidFill>
                  <a:srgbClr val="FFFFFF"/>
                </a:solidFill>
                <a:latin typeface="Calibri"/>
                <a:ea typeface="Calibri"/>
                <a:cs typeface="Calibri"/>
                <a:sym typeface="Calibri"/>
              </a:endParaRPr>
            </a:p>
          </p:txBody>
        </p:sp>
      </p:grpSp>
      <p:grpSp>
        <p:nvGrpSpPr>
          <p:cNvPr id="43" name="Google Shape;43;p129"/>
          <p:cNvGrpSpPr/>
          <p:nvPr/>
        </p:nvGrpSpPr>
        <p:grpSpPr>
          <a:xfrm>
            <a:off x="5543168" y="1202485"/>
            <a:ext cx="2805741" cy="331500"/>
            <a:chOff x="7911088" y="3244638"/>
            <a:chExt cx="4232525" cy="442000"/>
          </a:xfrm>
        </p:grpSpPr>
        <p:cxnSp>
          <p:nvCxnSpPr>
            <p:cNvPr id="44" name="Google Shape;44;p129"/>
            <p:cNvCxnSpPr/>
            <p:nvPr/>
          </p:nvCxnSpPr>
          <p:spPr>
            <a:xfrm>
              <a:off x="7911088" y="3686638"/>
              <a:ext cx="3862200" cy="0"/>
            </a:xfrm>
            <a:prstGeom prst="straightConnector1">
              <a:avLst/>
            </a:prstGeom>
            <a:noFill/>
            <a:ln cap="flat" cmpd="sng" w="9525">
              <a:solidFill>
                <a:srgbClr val="FFFFFF"/>
              </a:solidFill>
              <a:prstDash val="solid"/>
              <a:round/>
              <a:headEnd len="sm" w="sm" type="none"/>
              <a:tailEnd len="sm" w="sm" type="none"/>
            </a:ln>
          </p:spPr>
        </p:cxnSp>
        <p:sp>
          <p:nvSpPr>
            <p:cNvPr id="45" name="Google Shape;45;p129"/>
            <p:cNvSpPr txBox="1"/>
            <p:nvPr/>
          </p:nvSpPr>
          <p:spPr>
            <a:xfrm>
              <a:off x="7928913" y="3244638"/>
              <a:ext cx="4214700" cy="365700"/>
            </a:xfrm>
            <a:prstGeom prst="rect">
              <a:avLst/>
            </a:prstGeom>
            <a:noFill/>
            <a:ln>
              <a:noFill/>
            </a:ln>
          </p:spPr>
          <p:txBody>
            <a:bodyPr anchorCtr="0" anchor="t" bIns="0" lIns="0" spcFirstLastPara="1" rIns="0" wrap="square" tIns="12375">
              <a:spAutoFit/>
            </a:bodyPr>
            <a:lstStyle/>
            <a:p>
              <a:pPr indent="-273050" lvl="0" marL="342900" marR="0" rtl="0" algn="l">
                <a:lnSpc>
                  <a:spcPct val="100000"/>
                </a:lnSpc>
                <a:spcBef>
                  <a:spcPts val="0"/>
                </a:spcBef>
                <a:spcAft>
                  <a:spcPts val="0"/>
                </a:spcAft>
                <a:buClr>
                  <a:schemeClr val="lt1"/>
                </a:buClr>
                <a:buSzPts val="1700"/>
                <a:buFont typeface="Calibri"/>
                <a:buChar char="●"/>
              </a:pPr>
              <a:r>
                <a:rPr b="0" i="0" lang="en" sz="1700" u="none" cap="none" strike="noStrike">
                  <a:solidFill>
                    <a:schemeClr val="lt1"/>
                  </a:solidFill>
                  <a:latin typeface="Calibri"/>
                  <a:ea typeface="Calibri"/>
                  <a:cs typeface="Calibri"/>
                  <a:sym typeface="Calibri"/>
                </a:rPr>
                <a:t>Section 1.1</a:t>
              </a:r>
              <a:endParaRPr b="0" i="0" sz="1700" u="none" cap="none" strike="noStrike">
                <a:solidFill>
                  <a:srgbClr val="FFFFFF"/>
                </a:solidFill>
                <a:latin typeface="Calibri"/>
                <a:ea typeface="Calibri"/>
                <a:cs typeface="Calibri"/>
                <a:sym typeface="Calibri"/>
              </a:endParaRPr>
            </a:p>
          </p:txBody>
        </p:sp>
      </p:grpSp>
      <p:grpSp>
        <p:nvGrpSpPr>
          <p:cNvPr id="46" name="Google Shape;46;p129"/>
          <p:cNvGrpSpPr/>
          <p:nvPr/>
        </p:nvGrpSpPr>
        <p:grpSpPr>
          <a:xfrm>
            <a:off x="5546919" y="4211419"/>
            <a:ext cx="2805741" cy="331500"/>
            <a:chOff x="7911088" y="3244638"/>
            <a:chExt cx="4232525" cy="442000"/>
          </a:xfrm>
        </p:grpSpPr>
        <p:cxnSp>
          <p:nvCxnSpPr>
            <p:cNvPr id="47" name="Google Shape;47;p129"/>
            <p:cNvCxnSpPr/>
            <p:nvPr/>
          </p:nvCxnSpPr>
          <p:spPr>
            <a:xfrm>
              <a:off x="7911088" y="3686638"/>
              <a:ext cx="3862200" cy="0"/>
            </a:xfrm>
            <a:prstGeom prst="straightConnector1">
              <a:avLst/>
            </a:prstGeom>
            <a:noFill/>
            <a:ln cap="flat" cmpd="sng" w="9525">
              <a:solidFill>
                <a:srgbClr val="FFFFFF"/>
              </a:solidFill>
              <a:prstDash val="solid"/>
              <a:round/>
              <a:headEnd len="sm" w="sm" type="none"/>
              <a:tailEnd len="sm" w="sm" type="none"/>
            </a:ln>
          </p:spPr>
        </p:cxnSp>
        <p:sp>
          <p:nvSpPr>
            <p:cNvPr id="48" name="Google Shape;48;p129"/>
            <p:cNvSpPr txBox="1"/>
            <p:nvPr/>
          </p:nvSpPr>
          <p:spPr>
            <a:xfrm>
              <a:off x="7928913" y="3244638"/>
              <a:ext cx="4214700" cy="365700"/>
            </a:xfrm>
            <a:prstGeom prst="rect">
              <a:avLst/>
            </a:prstGeom>
            <a:noFill/>
            <a:ln>
              <a:noFill/>
            </a:ln>
          </p:spPr>
          <p:txBody>
            <a:bodyPr anchorCtr="0" anchor="t" bIns="0" lIns="0" spcFirstLastPara="1" rIns="0" wrap="square" tIns="12375">
              <a:spAutoFit/>
            </a:bodyPr>
            <a:lstStyle/>
            <a:p>
              <a:pPr indent="-273050" lvl="0" marL="342900" marR="0" rtl="0" algn="l">
                <a:lnSpc>
                  <a:spcPct val="100000"/>
                </a:lnSpc>
                <a:spcBef>
                  <a:spcPts val="0"/>
                </a:spcBef>
                <a:spcAft>
                  <a:spcPts val="0"/>
                </a:spcAft>
                <a:buClr>
                  <a:schemeClr val="lt1"/>
                </a:buClr>
                <a:buSzPts val="1700"/>
                <a:buFont typeface="Calibri"/>
                <a:buChar char="●"/>
              </a:pPr>
              <a:r>
                <a:rPr b="0" i="0" lang="en" sz="1700" u="none" cap="none" strike="noStrike">
                  <a:solidFill>
                    <a:schemeClr val="lt1"/>
                  </a:solidFill>
                  <a:latin typeface="Calibri"/>
                  <a:ea typeface="Calibri"/>
                  <a:cs typeface="Calibri"/>
                  <a:sym typeface="Calibri"/>
                </a:rPr>
                <a:t>Section 3.2</a:t>
              </a:r>
              <a:endParaRPr b="0" i="0" sz="1700" u="none" cap="none" strike="noStrike">
                <a:solidFill>
                  <a:srgbClr val="FFFFFF"/>
                </a:solidFill>
                <a:latin typeface="Calibri"/>
                <a:ea typeface="Calibri"/>
                <a:cs typeface="Calibri"/>
                <a:sym typeface="Calibri"/>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1" name="Shape 221"/>
        <p:cNvGrpSpPr/>
        <p:nvPr/>
      </p:nvGrpSpPr>
      <p:grpSpPr>
        <a:xfrm>
          <a:off x="0" y="0"/>
          <a:ext cx="0" cy="0"/>
          <a:chOff x="0" y="0"/>
          <a:chExt cx="0" cy="0"/>
        </a:xfrm>
      </p:grpSpPr>
      <p:sp>
        <p:nvSpPr>
          <p:cNvPr id="222" name="Google Shape;222;p248"/>
          <p:cNvSpPr txBox="1"/>
          <p:nvPr>
            <p:ph type="title"/>
          </p:nvPr>
        </p:nvSpPr>
        <p:spPr>
          <a:xfrm>
            <a:off x="457200" y="205979"/>
            <a:ext cx="8229600" cy="399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23" name="Google Shape;223;p248"/>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24" name="Google Shape;224;p248"/>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225" name="Google Shape;225;p248"/>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6" name="Shape 226"/>
        <p:cNvGrpSpPr/>
        <p:nvPr/>
      </p:nvGrpSpPr>
      <p:grpSpPr>
        <a:xfrm>
          <a:off x="0" y="0"/>
          <a:ext cx="0" cy="0"/>
          <a:chOff x="0" y="0"/>
          <a:chExt cx="0" cy="0"/>
        </a:xfrm>
      </p:grpSpPr>
      <p:sp>
        <p:nvSpPr>
          <p:cNvPr id="227" name="Google Shape;227;p249"/>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28" name="Google Shape;228;p249"/>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229" name="Google Shape;229;p249"/>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p:cSld name="Ending slide">
    <p:spTree>
      <p:nvGrpSpPr>
        <p:cNvPr id="230" name="Shape 230"/>
        <p:cNvGrpSpPr/>
        <p:nvPr/>
      </p:nvGrpSpPr>
      <p:grpSpPr>
        <a:xfrm>
          <a:off x="0" y="0"/>
          <a:ext cx="0" cy="0"/>
          <a:chOff x="0" y="0"/>
          <a:chExt cx="0" cy="0"/>
        </a:xfrm>
      </p:grpSpPr>
      <p:pic>
        <p:nvPicPr>
          <p:cNvPr id="231" name="Google Shape;231;p250"/>
          <p:cNvPicPr preferRelativeResize="0"/>
          <p:nvPr/>
        </p:nvPicPr>
        <p:blipFill rotWithShape="1">
          <a:blip r:embed="rId2">
            <a:alphaModFix/>
          </a:blip>
          <a:srcRect b="23277" l="16971" r="17195" t="22158"/>
          <a:stretch/>
        </p:blipFill>
        <p:spPr>
          <a:xfrm>
            <a:off x="3377685" y="2045798"/>
            <a:ext cx="2388637" cy="1049692"/>
          </a:xfrm>
          <a:prstGeom prst="rect">
            <a:avLst/>
          </a:prstGeom>
          <a:noFill/>
          <a:ln>
            <a:noFill/>
          </a:ln>
        </p:spPr>
      </p:pic>
      <p:sp>
        <p:nvSpPr>
          <p:cNvPr id="232" name="Google Shape;232;p250"/>
          <p:cNvSpPr/>
          <p:nvPr/>
        </p:nvSpPr>
        <p:spPr>
          <a:xfrm>
            <a:off x="179388" y="4752201"/>
            <a:ext cx="8736000" cy="276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chemeClr val="dk1"/>
                </a:solidFill>
                <a:latin typeface="Arial"/>
                <a:ea typeface="Arial"/>
                <a:cs typeface="Arial"/>
                <a:sym typeface="Arial"/>
              </a:rPr>
              <a:t>Disclaimer: </a:t>
            </a:r>
            <a:r>
              <a:rPr b="0" i="0" lang="en" sz="500" u="none" cap="none" strike="noStrike">
                <a:solidFill>
                  <a:schemeClr val="dk1"/>
                </a:solidFill>
                <a:latin typeface="Arial"/>
                <a:ea typeface="Arial"/>
                <a:cs typeface="Arial"/>
                <a:sym typeface="Arial"/>
              </a:rPr>
              <a:t>This material that follows is a presentation of general background information about Singtel’s activities current at the date of the presentation. The information contained in this document is intended only for use during the presentation and should not be disseminated or distributed to parties outside the presentation. It is information given in summary form and does not purport to be complete. It is not to be relied upon as advice to investors or potential investors and does not take into account the investment objectives, financial situation or needs of any particular investor. This material should be considered with professional advice when deciding if an investment is appropriate.</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Layout">
  <p:cSld name="Agenda Layout">
    <p:bg>
      <p:bgPr>
        <a:blipFill>
          <a:blip r:embed="rId2">
            <a:alphaModFix/>
          </a:blip>
          <a:stretch>
            <a:fillRect/>
          </a:stretch>
        </a:blipFill>
      </p:bgPr>
    </p:bg>
    <p:spTree>
      <p:nvGrpSpPr>
        <p:cNvPr id="233" name="Shape 233"/>
        <p:cNvGrpSpPr/>
        <p:nvPr/>
      </p:nvGrpSpPr>
      <p:grpSpPr>
        <a:xfrm>
          <a:off x="0" y="0"/>
          <a:ext cx="0" cy="0"/>
          <a:chOff x="0" y="0"/>
          <a:chExt cx="0" cy="0"/>
        </a:xfrm>
      </p:grpSpPr>
      <p:grpSp>
        <p:nvGrpSpPr>
          <p:cNvPr id="234" name="Google Shape;234;p251"/>
          <p:cNvGrpSpPr/>
          <p:nvPr/>
        </p:nvGrpSpPr>
        <p:grpSpPr>
          <a:xfrm>
            <a:off x="41" y="5081789"/>
            <a:ext cx="9143844" cy="61766"/>
            <a:chOff x="1063925" y="1155200"/>
            <a:chExt cx="10673333" cy="88200"/>
          </a:xfrm>
        </p:grpSpPr>
        <p:sp>
          <p:nvSpPr>
            <p:cNvPr id="235" name="Google Shape;235;p251"/>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251"/>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37" name="Google Shape;237;p251"/>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cSld name="SECTION_TITLE_AND_DESCRIPTION_1">
    <p:spTree>
      <p:nvGrpSpPr>
        <p:cNvPr id="238" name="Shape 238"/>
        <p:cNvGrpSpPr/>
        <p:nvPr/>
      </p:nvGrpSpPr>
      <p:grpSpPr>
        <a:xfrm>
          <a:off x="0" y="0"/>
          <a:ext cx="0" cy="0"/>
          <a:chOff x="0" y="0"/>
          <a:chExt cx="0" cy="0"/>
        </a:xfrm>
      </p:grpSpPr>
      <p:sp>
        <p:nvSpPr>
          <p:cNvPr id="239" name="Google Shape;239;p252"/>
          <p:cNvSpPr/>
          <p:nvPr/>
        </p:nvSpPr>
        <p:spPr>
          <a:xfrm>
            <a:off x="0" y="0"/>
            <a:ext cx="4572000" cy="5143500"/>
          </a:xfrm>
          <a:prstGeom prst="rect">
            <a:avLst/>
          </a:prstGeom>
          <a:solidFill>
            <a:srgbClr val="999999">
              <a:alpha val="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252"/>
          <p:cNvSpPr txBox="1"/>
          <p:nvPr>
            <p:ph type="title"/>
          </p:nvPr>
        </p:nvSpPr>
        <p:spPr>
          <a:xfrm>
            <a:off x="730000" y="1318650"/>
            <a:ext cx="3300900" cy="1687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9pPr>
          </a:lstStyle>
          <a:p/>
        </p:txBody>
      </p:sp>
      <p:sp>
        <p:nvSpPr>
          <p:cNvPr id="241" name="Google Shape;241;p252"/>
          <p:cNvSpPr txBox="1"/>
          <p:nvPr>
            <p:ph idx="1" type="body"/>
          </p:nvPr>
        </p:nvSpPr>
        <p:spPr>
          <a:xfrm>
            <a:off x="5161963" y="390094"/>
            <a:ext cx="3374400" cy="30255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242" name="Google Shape;242;p252"/>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grpSp>
        <p:nvGrpSpPr>
          <p:cNvPr id="243" name="Google Shape;243;p252"/>
          <p:cNvGrpSpPr/>
          <p:nvPr/>
        </p:nvGrpSpPr>
        <p:grpSpPr>
          <a:xfrm>
            <a:off x="729961" y="990574"/>
            <a:ext cx="1359783" cy="45449"/>
            <a:chOff x="1063925" y="1155200"/>
            <a:chExt cx="10673333" cy="88200"/>
          </a:xfrm>
        </p:grpSpPr>
        <p:sp>
          <p:nvSpPr>
            <p:cNvPr id="244" name="Google Shape;244;p252"/>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252"/>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46" name="Google Shape;246;p252"/>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TITLE_ONLY_1">
    <p:spTree>
      <p:nvGrpSpPr>
        <p:cNvPr id="247" name="Shape 247"/>
        <p:cNvGrpSpPr/>
        <p:nvPr/>
      </p:nvGrpSpPr>
      <p:grpSpPr>
        <a:xfrm>
          <a:off x="0" y="0"/>
          <a:ext cx="0" cy="0"/>
          <a:chOff x="0" y="0"/>
          <a:chExt cx="0" cy="0"/>
        </a:xfrm>
      </p:grpSpPr>
      <p:grpSp>
        <p:nvGrpSpPr>
          <p:cNvPr id="248" name="Google Shape;248;p253"/>
          <p:cNvGrpSpPr/>
          <p:nvPr/>
        </p:nvGrpSpPr>
        <p:grpSpPr>
          <a:xfrm>
            <a:off x="41" y="5081789"/>
            <a:ext cx="9143844" cy="61766"/>
            <a:chOff x="1063925" y="1155200"/>
            <a:chExt cx="10673333" cy="88200"/>
          </a:xfrm>
        </p:grpSpPr>
        <p:sp>
          <p:nvSpPr>
            <p:cNvPr id="249" name="Google Shape;249;p253"/>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253"/>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51" name="Google Shape;251;p253"/>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52" name="Google Shape;252;p253"/>
          <p:cNvPicPr preferRelativeResize="0"/>
          <p:nvPr/>
        </p:nvPicPr>
        <p:blipFill rotWithShape="1">
          <a:blip r:embed="rId2">
            <a:alphaModFix/>
          </a:blip>
          <a:srcRect b="34119" l="0" r="0" t="0"/>
          <a:stretch/>
        </p:blipFill>
        <p:spPr>
          <a:xfrm>
            <a:off x="8108381" y="61763"/>
            <a:ext cx="981075" cy="419494"/>
          </a:xfrm>
          <a:prstGeom prst="rect">
            <a:avLst/>
          </a:prstGeom>
          <a:noFill/>
          <a:ln>
            <a:noFill/>
          </a:ln>
        </p:spPr>
      </p:pic>
      <p:grpSp>
        <p:nvGrpSpPr>
          <p:cNvPr id="253" name="Google Shape;253;p253"/>
          <p:cNvGrpSpPr/>
          <p:nvPr/>
        </p:nvGrpSpPr>
        <p:grpSpPr>
          <a:xfrm>
            <a:off x="4334441" y="158296"/>
            <a:ext cx="475116" cy="102825"/>
            <a:chOff x="5215346" y="150098"/>
            <a:chExt cx="633488" cy="137100"/>
          </a:xfrm>
        </p:grpSpPr>
        <p:sp>
          <p:nvSpPr>
            <p:cNvPr id="254" name="Google Shape;254;p253"/>
            <p:cNvSpPr/>
            <p:nvPr/>
          </p:nvSpPr>
          <p:spPr>
            <a:xfrm>
              <a:off x="5215346" y="150098"/>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55" name="Google Shape;255;p253"/>
            <p:cNvSpPr/>
            <p:nvPr/>
          </p:nvSpPr>
          <p:spPr>
            <a:xfrm>
              <a:off x="5463540" y="150098"/>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56" name="Google Shape;256;p253"/>
            <p:cNvSpPr/>
            <p:nvPr/>
          </p:nvSpPr>
          <p:spPr>
            <a:xfrm>
              <a:off x="5711734" y="150098"/>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257" name="Google Shape;257;p253"/>
          <p:cNvSpPr txBox="1"/>
          <p:nvPr>
            <p:ph type="ctrTitle"/>
          </p:nvPr>
        </p:nvSpPr>
        <p:spPr>
          <a:xfrm>
            <a:off x="715275" y="261113"/>
            <a:ext cx="7713600" cy="6213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chemeClr val="dk1"/>
              </a:buClr>
              <a:buSzPts val="3200"/>
              <a:buFont typeface="Arial"/>
              <a:buChar char="●"/>
              <a:defRPr b="1" i="0" sz="32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1">
  <p:cSld name="MAIN_POINT_1">
    <p:bg>
      <p:bgPr>
        <a:solidFill>
          <a:schemeClr val="lt1"/>
        </a:solidFill>
      </p:bgPr>
    </p:bg>
    <p:spTree>
      <p:nvGrpSpPr>
        <p:cNvPr id="258" name="Shape 258"/>
        <p:cNvGrpSpPr/>
        <p:nvPr/>
      </p:nvGrpSpPr>
      <p:grpSpPr>
        <a:xfrm>
          <a:off x="0" y="0"/>
          <a:ext cx="0" cy="0"/>
          <a:chOff x="0" y="0"/>
          <a:chExt cx="0" cy="0"/>
        </a:xfrm>
      </p:grpSpPr>
      <p:sp>
        <p:nvSpPr>
          <p:cNvPr id="259" name="Google Shape;259;p254"/>
          <p:cNvSpPr/>
          <p:nvPr/>
        </p:nvSpPr>
        <p:spPr>
          <a:xfrm>
            <a:off x="0" y="0"/>
            <a:ext cx="4625700" cy="51435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254"/>
          <p:cNvSpPr txBox="1"/>
          <p:nvPr>
            <p:ph type="title"/>
          </p:nvPr>
        </p:nvSpPr>
        <p:spPr>
          <a:xfrm>
            <a:off x="459900" y="1933200"/>
            <a:ext cx="4026300" cy="1277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2300"/>
              <a:buFont typeface="Arial"/>
              <a:buChar char="●"/>
              <a:defRPr b="1" i="0" sz="23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9pPr>
          </a:lstStyle>
          <a:p/>
        </p:txBody>
      </p:sp>
      <p:sp>
        <p:nvSpPr>
          <p:cNvPr id="261" name="Google Shape;261;p254"/>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262" name="Google Shape;262;p254"/>
          <p:cNvSpPr txBox="1"/>
          <p:nvPr>
            <p:ph idx="2" type="title"/>
          </p:nvPr>
        </p:nvSpPr>
        <p:spPr>
          <a:xfrm>
            <a:off x="5058919" y="1933200"/>
            <a:ext cx="4026300" cy="1277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7F7F7F"/>
              </a:buClr>
              <a:buSzPts val="2300"/>
              <a:buFont typeface="Arial"/>
              <a:buChar char="●"/>
              <a:defRPr b="0" i="0" sz="2300" u="none" cap="none" strike="noStrike">
                <a:solidFill>
                  <a:srgbClr val="7F7F7F"/>
                </a:solidFill>
                <a:latin typeface="Arial"/>
                <a:ea typeface="Arial"/>
                <a:cs typeface="Arial"/>
                <a:sym typeface="Arial"/>
              </a:defRPr>
            </a:lvl1pPr>
            <a:lvl2pPr lvl="1"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9pPr>
          </a:lstStyle>
          <a:p/>
        </p:txBody>
      </p:sp>
      <p:grpSp>
        <p:nvGrpSpPr>
          <p:cNvPr id="263" name="Google Shape;263;p254"/>
          <p:cNvGrpSpPr/>
          <p:nvPr/>
        </p:nvGrpSpPr>
        <p:grpSpPr>
          <a:xfrm>
            <a:off x="493258" y="3210280"/>
            <a:ext cx="997957" cy="52064"/>
            <a:chOff x="1063925" y="1155200"/>
            <a:chExt cx="10673333" cy="88200"/>
          </a:xfrm>
        </p:grpSpPr>
        <p:sp>
          <p:nvSpPr>
            <p:cNvPr id="264" name="Google Shape;264;p254"/>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254"/>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66" name="Google Shape;266;p254"/>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3">
  <p:cSld name="TITLE_ONLY_2">
    <p:spTree>
      <p:nvGrpSpPr>
        <p:cNvPr id="267" name="Shape 267"/>
        <p:cNvGrpSpPr/>
        <p:nvPr/>
      </p:nvGrpSpPr>
      <p:grpSpPr>
        <a:xfrm>
          <a:off x="0" y="0"/>
          <a:ext cx="0" cy="0"/>
          <a:chOff x="0" y="0"/>
          <a:chExt cx="0" cy="0"/>
        </a:xfrm>
      </p:grpSpPr>
      <p:grpSp>
        <p:nvGrpSpPr>
          <p:cNvPr id="268" name="Google Shape;268;p255"/>
          <p:cNvGrpSpPr/>
          <p:nvPr/>
        </p:nvGrpSpPr>
        <p:grpSpPr>
          <a:xfrm>
            <a:off x="41" y="5081789"/>
            <a:ext cx="9143844" cy="61766"/>
            <a:chOff x="1063925" y="1155200"/>
            <a:chExt cx="10673333" cy="88200"/>
          </a:xfrm>
        </p:grpSpPr>
        <p:sp>
          <p:nvSpPr>
            <p:cNvPr id="269" name="Google Shape;269;p255"/>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255"/>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71" name="Google Shape;271;p255"/>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72" name="Google Shape;272;p255"/>
          <p:cNvGrpSpPr/>
          <p:nvPr/>
        </p:nvGrpSpPr>
        <p:grpSpPr>
          <a:xfrm>
            <a:off x="4334441" y="158296"/>
            <a:ext cx="475116" cy="102825"/>
            <a:chOff x="5215346" y="150098"/>
            <a:chExt cx="633488" cy="137100"/>
          </a:xfrm>
        </p:grpSpPr>
        <p:sp>
          <p:nvSpPr>
            <p:cNvPr id="273" name="Google Shape;273;p255"/>
            <p:cNvSpPr/>
            <p:nvPr/>
          </p:nvSpPr>
          <p:spPr>
            <a:xfrm>
              <a:off x="5215346" y="150098"/>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74" name="Google Shape;274;p255"/>
            <p:cNvSpPr/>
            <p:nvPr/>
          </p:nvSpPr>
          <p:spPr>
            <a:xfrm>
              <a:off x="5463540" y="150098"/>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75" name="Google Shape;275;p255"/>
            <p:cNvSpPr/>
            <p:nvPr/>
          </p:nvSpPr>
          <p:spPr>
            <a:xfrm>
              <a:off x="5711734" y="150098"/>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276" name="Google Shape;276;p255"/>
          <p:cNvSpPr txBox="1"/>
          <p:nvPr>
            <p:ph type="ctrTitle"/>
          </p:nvPr>
        </p:nvSpPr>
        <p:spPr>
          <a:xfrm>
            <a:off x="715275" y="261113"/>
            <a:ext cx="7713600" cy="6213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chemeClr val="dk1"/>
              </a:buClr>
              <a:buSzPts val="3200"/>
              <a:buFont typeface="Arial"/>
              <a:buChar char="●"/>
              <a:defRPr b="1" i="0" sz="32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77" name="Shape 277"/>
        <p:cNvGrpSpPr/>
        <p:nvPr/>
      </p:nvGrpSpPr>
      <p:grpSpPr>
        <a:xfrm>
          <a:off x="0" y="0"/>
          <a:ext cx="0" cy="0"/>
          <a:chOff x="0" y="0"/>
          <a:chExt cx="0" cy="0"/>
        </a:xfrm>
      </p:grpSpPr>
      <p:sp>
        <p:nvSpPr>
          <p:cNvPr id="278" name="Google Shape;278;p256"/>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9pPr>
          </a:lstStyle>
          <a:p/>
        </p:txBody>
      </p:sp>
      <p:sp>
        <p:nvSpPr>
          <p:cNvPr id="279" name="Google Shape;279;p256"/>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p:txBody>
      </p:sp>
      <p:sp>
        <p:nvSpPr>
          <p:cNvPr id="280" name="Google Shape;280;p2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81" name="Shape 281"/>
        <p:cNvGrpSpPr/>
        <p:nvPr/>
      </p:nvGrpSpPr>
      <p:grpSpPr>
        <a:xfrm>
          <a:off x="0" y="0"/>
          <a:ext cx="0" cy="0"/>
          <a:chOff x="0" y="0"/>
          <a:chExt cx="0" cy="0"/>
        </a:xfrm>
      </p:grpSpPr>
      <p:sp>
        <p:nvSpPr>
          <p:cNvPr id="282" name="Google Shape;282;p257"/>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283" name="Google Shape;283;p257"/>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284" name="Google Shape;284;p2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49" name="Shape 49"/>
        <p:cNvGrpSpPr/>
        <p:nvPr/>
      </p:nvGrpSpPr>
      <p:grpSpPr>
        <a:xfrm>
          <a:off x="0" y="0"/>
          <a:ext cx="0" cy="0"/>
          <a:chOff x="0" y="0"/>
          <a:chExt cx="0" cy="0"/>
        </a:xfrm>
      </p:grpSpPr>
      <p:sp>
        <p:nvSpPr>
          <p:cNvPr id="50" name="Google Shape;50;p130"/>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130"/>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52" name="Google Shape;52;p130"/>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53" name="Google Shape;53;p130"/>
          <p:cNvSpPr txBox="1"/>
          <p:nvPr>
            <p:ph type="title"/>
          </p:nvPr>
        </p:nvSpPr>
        <p:spPr>
          <a:xfrm>
            <a:off x="227138" y="423975"/>
            <a:ext cx="8689800" cy="438000"/>
          </a:xfrm>
          <a:prstGeom prst="rect">
            <a:avLst/>
          </a:prstGeom>
          <a:noFill/>
          <a:ln>
            <a:noFill/>
          </a:ln>
        </p:spPr>
        <p:txBody>
          <a:bodyPr anchorCtr="0" anchor="t" bIns="68575" lIns="68575" spcFirstLastPara="1" rIns="68575" wrap="square" tIns="68575">
            <a:noAutofit/>
          </a:bodyPr>
          <a:lstStyle>
            <a:lvl1pPr lvl="0" marR="0" rtl="0" algn="l">
              <a:lnSpc>
                <a:spcPct val="100000"/>
              </a:lnSpc>
              <a:spcBef>
                <a:spcPts val="0"/>
              </a:spcBef>
              <a:spcAft>
                <a:spcPts val="0"/>
              </a:spcAft>
              <a:buClr>
                <a:srgbClr val="000000"/>
              </a:buClr>
              <a:buSzPts val="2100"/>
              <a:buFont typeface="Calibri"/>
              <a:buNone/>
              <a:defRPr b="0" i="0" sz="21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chemeClr val="dk2"/>
        </a:solidFill>
      </p:bgPr>
    </p:bg>
    <p:spTree>
      <p:nvGrpSpPr>
        <p:cNvPr id="286" name="Shape 286"/>
        <p:cNvGrpSpPr/>
        <p:nvPr/>
      </p:nvGrpSpPr>
      <p:grpSpPr>
        <a:xfrm>
          <a:off x="0" y="0"/>
          <a:ext cx="0" cy="0"/>
          <a:chOff x="0" y="0"/>
          <a:chExt cx="0" cy="0"/>
        </a:xfrm>
      </p:grpSpPr>
      <p:sp>
        <p:nvSpPr>
          <p:cNvPr id="287" name="Google Shape;287;p98"/>
          <p:cNvSpPr txBox="1"/>
          <p:nvPr>
            <p:ph type="title"/>
          </p:nvPr>
        </p:nvSpPr>
        <p:spPr>
          <a:xfrm>
            <a:off x="2319703" y="1691025"/>
            <a:ext cx="4712100" cy="9762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chemeClr val="lt1"/>
              </a:buClr>
              <a:buSzPts val="2600"/>
              <a:buFont typeface="Arial"/>
              <a:buNone/>
              <a:defRPr b="0" i="0" sz="2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cxnSp>
        <p:nvCxnSpPr>
          <p:cNvPr id="288" name="Google Shape;288;p98"/>
          <p:cNvCxnSpPr/>
          <p:nvPr/>
        </p:nvCxnSpPr>
        <p:spPr>
          <a:xfrm>
            <a:off x="1503450" y="1759913"/>
            <a:ext cx="6137100" cy="0"/>
          </a:xfrm>
          <a:prstGeom prst="straightConnector1">
            <a:avLst/>
          </a:prstGeom>
          <a:noFill/>
          <a:ln cap="flat" cmpd="sng" w="38100">
            <a:solidFill>
              <a:schemeClr val="lt1"/>
            </a:solidFill>
            <a:prstDash val="solid"/>
            <a:round/>
            <a:headEnd len="med" w="med" type="oval"/>
            <a:tailEnd len="med" w="med" type="oval"/>
          </a:ln>
        </p:spPr>
      </p:cxnSp>
      <p:cxnSp>
        <p:nvCxnSpPr>
          <p:cNvPr id="289" name="Google Shape;289;p98"/>
          <p:cNvCxnSpPr/>
          <p:nvPr/>
        </p:nvCxnSpPr>
        <p:spPr>
          <a:xfrm>
            <a:off x="1503450" y="2676731"/>
            <a:ext cx="6137100" cy="0"/>
          </a:xfrm>
          <a:prstGeom prst="straightConnector1">
            <a:avLst/>
          </a:prstGeom>
          <a:noFill/>
          <a:ln cap="flat" cmpd="sng" w="38100">
            <a:solidFill>
              <a:schemeClr val="lt1"/>
            </a:solidFill>
            <a:prstDash val="solid"/>
            <a:round/>
            <a:headEnd len="med" w="med" type="oval"/>
            <a:tailEnd len="med" w="med" type="oval"/>
          </a:ln>
        </p:spPr>
      </p:cxnSp>
      <p:grpSp>
        <p:nvGrpSpPr>
          <p:cNvPr id="290" name="Google Shape;290;p98"/>
          <p:cNvGrpSpPr/>
          <p:nvPr/>
        </p:nvGrpSpPr>
        <p:grpSpPr>
          <a:xfrm>
            <a:off x="10124" y="4505625"/>
            <a:ext cx="9144700" cy="498150"/>
            <a:chOff x="-13500" y="6236050"/>
            <a:chExt cx="12219000" cy="664200"/>
          </a:xfrm>
        </p:grpSpPr>
        <p:sp>
          <p:nvSpPr>
            <p:cNvPr id="291" name="Google Shape;291;p98"/>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92" name="Google Shape;292;p98"/>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293" name="Google Shape;293;p98"/>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p:cSld name="CUSTOM_1">
    <p:bg>
      <p:bgPr>
        <a:solidFill>
          <a:schemeClr val="dk2"/>
        </a:solidFill>
      </p:bgPr>
    </p:bg>
    <p:spTree>
      <p:nvGrpSpPr>
        <p:cNvPr id="294" name="Shape 294"/>
        <p:cNvGrpSpPr/>
        <p:nvPr/>
      </p:nvGrpSpPr>
      <p:grpSpPr>
        <a:xfrm>
          <a:off x="0" y="0"/>
          <a:ext cx="0" cy="0"/>
          <a:chOff x="0" y="0"/>
          <a:chExt cx="0" cy="0"/>
        </a:xfrm>
      </p:grpSpPr>
      <p:cxnSp>
        <p:nvCxnSpPr>
          <p:cNvPr id="295" name="Google Shape;295;p111"/>
          <p:cNvCxnSpPr/>
          <p:nvPr/>
        </p:nvCxnSpPr>
        <p:spPr>
          <a:xfrm>
            <a:off x="2272050" y="1528763"/>
            <a:ext cx="4599900" cy="0"/>
          </a:xfrm>
          <a:prstGeom prst="straightConnector1">
            <a:avLst/>
          </a:prstGeom>
          <a:noFill/>
          <a:ln cap="flat" cmpd="sng" w="38100">
            <a:solidFill>
              <a:schemeClr val="lt1"/>
            </a:solidFill>
            <a:prstDash val="solid"/>
            <a:round/>
            <a:headEnd len="med" w="med" type="oval"/>
            <a:tailEnd len="med" w="med" type="oval"/>
          </a:ln>
        </p:spPr>
      </p:cxnSp>
      <p:cxnSp>
        <p:nvCxnSpPr>
          <p:cNvPr id="296" name="Google Shape;296;p111"/>
          <p:cNvCxnSpPr/>
          <p:nvPr/>
        </p:nvCxnSpPr>
        <p:spPr>
          <a:xfrm>
            <a:off x="2272050" y="2445581"/>
            <a:ext cx="4599900" cy="0"/>
          </a:xfrm>
          <a:prstGeom prst="straightConnector1">
            <a:avLst/>
          </a:prstGeom>
          <a:noFill/>
          <a:ln cap="flat" cmpd="sng" w="38100">
            <a:solidFill>
              <a:schemeClr val="lt1"/>
            </a:solidFill>
            <a:prstDash val="solid"/>
            <a:round/>
            <a:headEnd len="med" w="med" type="oval"/>
            <a:tailEnd len="med" w="med" type="oval"/>
          </a:ln>
        </p:spPr>
      </p:cxnSp>
      <p:grpSp>
        <p:nvGrpSpPr>
          <p:cNvPr id="297" name="Google Shape;297;p111"/>
          <p:cNvGrpSpPr/>
          <p:nvPr/>
        </p:nvGrpSpPr>
        <p:grpSpPr>
          <a:xfrm>
            <a:off x="10124" y="4505625"/>
            <a:ext cx="9144700" cy="498150"/>
            <a:chOff x="-13500" y="6236050"/>
            <a:chExt cx="12219000" cy="664200"/>
          </a:xfrm>
        </p:grpSpPr>
        <p:sp>
          <p:nvSpPr>
            <p:cNvPr id="298" name="Google Shape;298;p111"/>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99" name="Google Shape;299;p111"/>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300" name="Google Shape;300;p111"/>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301" name="Google Shape;301;p111"/>
          <p:cNvSpPr txBox="1"/>
          <p:nvPr/>
        </p:nvSpPr>
        <p:spPr>
          <a:xfrm>
            <a:off x="2322450" y="1542684"/>
            <a:ext cx="4499100" cy="8157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4400"/>
              <a:buFont typeface="Arial"/>
              <a:buNone/>
            </a:pPr>
            <a:r>
              <a:rPr b="1" i="0" lang="en" sz="4400" u="none" cap="none" strike="noStrike">
                <a:solidFill>
                  <a:schemeClr val="lt1"/>
                </a:solidFill>
                <a:latin typeface="Calibri"/>
                <a:ea typeface="Calibri"/>
                <a:cs typeface="Calibri"/>
                <a:sym typeface="Calibri"/>
              </a:rPr>
              <a:t>Thank You!</a:t>
            </a:r>
            <a:endParaRPr b="1" i="0" sz="4400" u="none" cap="none" strike="noStrike">
              <a:solidFill>
                <a:schemeClr val="lt1"/>
              </a:solidFill>
              <a:latin typeface="Calibri"/>
              <a:ea typeface="Calibri"/>
              <a:cs typeface="Calibri"/>
              <a:sym typeface="Calibri"/>
            </a:endParaRPr>
          </a:p>
        </p:txBody>
      </p:sp>
      <p:sp>
        <p:nvSpPr>
          <p:cNvPr id="302" name="Google Shape;302;p111"/>
          <p:cNvSpPr txBox="1"/>
          <p:nvPr/>
        </p:nvSpPr>
        <p:spPr>
          <a:xfrm>
            <a:off x="2703937" y="2611050"/>
            <a:ext cx="3736200" cy="5694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Calibri"/>
                <a:ea typeface="Calibri"/>
                <a:cs typeface="Calibri"/>
                <a:sym typeface="Calibri"/>
              </a:rPr>
              <a:t>For comments and feedbacks, please contact academy@b3networks.com</a:t>
            </a:r>
            <a:endParaRPr b="0" i="0" sz="1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p:cSld name="Contents slide layout">
    <p:spTree>
      <p:nvGrpSpPr>
        <p:cNvPr id="303" name="Shape 303"/>
        <p:cNvGrpSpPr/>
        <p:nvPr/>
      </p:nvGrpSpPr>
      <p:grpSpPr>
        <a:xfrm>
          <a:off x="0" y="0"/>
          <a:ext cx="0" cy="0"/>
          <a:chOff x="0" y="0"/>
          <a:chExt cx="0" cy="0"/>
        </a:xfrm>
      </p:grpSpPr>
      <p:sp>
        <p:nvSpPr>
          <p:cNvPr id="304" name="Google Shape;304;p140"/>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05" name="Google Shape;305;p140"/>
          <p:cNvPicPr preferRelativeResize="0"/>
          <p:nvPr/>
        </p:nvPicPr>
        <p:blipFill rotWithShape="1">
          <a:blip r:embed="rId2">
            <a:alphaModFix/>
          </a:blip>
          <a:srcRect b="0" l="0" r="0" t="0"/>
          <a:stretch/>
        </p:blipFill>
        <p:spPr>
          <a:xfrm>
            <a:off x="371588" y="354919"/>
            <a:ext cx="2096758" cy="562069"/>
          </a:xfrm>
          <a:prstGeom prst="rect">
            <a:avLst/>
          </a:prstGeom>
          <a:noFill/>
          <a:ln>
            <a:noFill/>
          </a:ln>
        </p:spPr>
      </p:pic>
      <p:sp>
        <p:nvSpPr>
          <p:cNvPr id="306" name="Google Shape;306;p140"/>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140"/>
          <p:cNvSpPr txBox="1"/>
          <p:nvPr/>
        </p:nvSpPr>
        <p:spPr>
          <a:xfrm>
            <a:off x="396581" y="820763"/>
            <a:ext cx="2120400" cy="527700"/>
          </a:xfrm>
          <a:prstGeom prst="rect">
            <a:avLst/>
          </a:prstGeom>
          <a:noFill/>
          <a:ln>
            <a:noFill/>
          </a:ln>
        </p:spPr>
        <p:txBody>
          <a:bodyPr anchorCtr="0" anchor="t" bIns="68575" lIns="68575" spcFirstLastPara="1" rIns="68575" wrap="square" tIns="68575">
            <a:spAutoFit/>
          </a:bodyPr>
          <a:lstStyle/>
          <a:p>
            <a:pPr indent="0" lvl="0" marL="0" marR="0" rtl="0" algn="l">
              <a:lnSpc>
                <a:spcPct val="129920"/>
              </a:lnSpc>
              <a:spcBef>
                <a:spcPts val="1400"/>
              </a:spcBef>
              <a:spcAft>
                <a:spcPts val="300"/>
              </a:spcAft>
              <a:buClr>
                <a:srgbClr val="000000"/>
              </a:buClr>
              <a:buSzPts val="1100"/>
              <a:buFont typeface="Arial"/>
              <a:buNone/>
            </a:pPr>
            <a:r>
              <a:rPr b="0" i="0" lang="en" sz="1100" u="none" cap="none" strike="noStrike">
                <a:solidFill>
                  <a:schemeClr val="dk1"/>
                </a:solidFill>
                <a:highlight>
                  <a:srgbClr val="FFFFFF"/>
                </a:highlight>
                <a:latin typeface="Lato Light"/>
                <a:ea typeface="Lato Light"/>
                <a:cs typeface="Lato Light"/>
                <a:sym typeface="Lato Light"/>
              </a:rPr>
              <a:t>Cloud Communications Company</a:t>
            </a:r>
            <a:endParaRPr b="0" i="0" sz="1100" u="none" cap="none" strike="noStrike">
              <a:solidFill>
                <a:schemeClr val="dk1"/>
              </a:solidFill>
              <a:highlight>
                <a:srgbClr val="FFFFFF"/>
              </a:highlight>
              <a:latin typeface="Lato Light"/>
              <a:ea typeface="Lato Light"/>
              <a:cs typeface="Lato Light"/>
              <a:sym typeface="Lato Light"/>
            </a:endParaRPr>
          </a:p>
        </p:txBody>
      </p:sp>
      <p:grpSp>
        <p:nvGrpSpPr>
          <p:cNvPr id="308" name="Google Shape;308;p140"/>
          <p:cNvGrpSpPr/>
          <p:nvPr/>
        </p:nvGrpSpPr>
        <p:grpSpPr>
          <a:xfrm>
            <a:off x="5154561" y="925484"/>
            <a:ext cx="3544156" cy="3292877"/>
            <a:chOff x="6504842" y="1222650"/>
            <a:chExt cx="5055858" cy="4697400"/>
          </a:xfrm>
        </p:grpSpPr>
        <p:pic>
          <p:nvPicPr>
            <p:cNvPr id="309" name="Google Shape;309;p140"/>
            <p:cNvPicPr preferRelativeResize="0"/>
            <p:nvPr/>
          </p:nvPicPr>
          <p:blipFill rotWithShape="1">
            <a:blip r:embed="rId3">
              <a:alphaModFix/>
            </a:blip>
            <a:srcRect b="0" l="0" r="0" t="0"/>
            <a:stretch/>
          </p:blipFill>
          <p:spPr>
            <a:xfrm>
              <a:off x="6504842" y="1562475"/>
              <a:ext cx="2378780" cy="1665382"/>
            </a:xfrm>
            <a:prstGeom prst="rect">
              <a:avLst/>
            </a:prstGeom>
            <a:noFill/>
            <a:ln>
              <a:noFill/>
            </a:ln>
            <a:effectLst>
              <a:outerShdw blurRad="57150" rotWithShape="0" algn="bl" dir="5400000" dist="19050">
                <a:srgbClr val="000000">
                  <a:alpha val="28627"/>
                </a:srgbClr>
              </a:outerShdw>
            </a:effectLst>
          </p:spPr>
        </p:pic>
        <p:pic>
          <p:nvPicPr>
            <p:cNvPr id="310" name="Google Shape;310;p140"/>
            <p:cNvPicPr preferRelativeResize="0"/>
            <p:nvPr/>
          </p:nvPicPr>
          <p:blipFill rotWithShape="1">
            <a:blip r:embed="rId4">
              <a:alphaModFix/>
            </a:blip>
            <a:srcRect b="12140" l="0" r="0" t="0"/>
            <a:stretch/>
          </p:blipFill>
          <p:spPr>
            <a:xfrm>
              <a:off x="9181916" y="2058000"/>
              <a:ext cx="2378781" cy="1665379"/>
            </a:xfrm>
            <a:prstGeom prst="rect">
              <a:avLst/>
            </a:prstGeom>
            <a:noFill/>
            <a:ln>
              <a:noFill/>
            </a:ln>
            <a:effectLst>
              <a:outerShdw blurRad="57150" rotWithShape="0" algn="bl" dir="5400000" dist="19050">
                <a:srgbClr val="000000">
                  <a:alpha val="28627"/>
                </a:srgbClr>
              </a:outerShdw>
            </a:effectLst>
          </p:spPr>
        </p:pic>
        <p:pic>
          <p:nvPicPr>
            <p:cNvPr id="311" name="Google Shape;311;p140"/>
            <p:cNvPicPr preferRelativeResize="0"/>
            <p:nvPr/>
          </p:nvPicPr>
          <p:blipFill rotWithShape="1">
            <a:blip r:embed="rId5">
              <a:alphaModFix/>
            </a:blip>
            <a:srcRect b="931" l="0" r="0" t="0"/>
            <a:stretch/>
          </p:blipFill>
          <p:spPr>
            <a:xfrm>
              <a:off x="6504842" y="3464317"/>
              <a:ext cx="2378780" cy="1665370"/>
            </a:xfrm>
            <a:prstGeom prst="rect">
              <a:avLst/>
            </a:prstGeom>
            <a:noFill/>
            <a:ln>
              <a:noFill/>
            </a:ln>
            <a:effectLst>
              <a:outerShdw blurRad="57150" rotWithShape="0" algn="bl" dir="5400000" dist="19050">
                <a:srgbClr val="000000">
                  <a:alpha val="28627"/>
                </a:srgbClr>
              </a:outerShdw>
            </a:effectLst>
          </p:spPr>
        </p:pic>
        <p:pic>
          <p:nvPicPr>
            <p:cNvPr id="312" name="Google Shape;312;p140"/>
            <p:cNvPicPr preferRelativeResize="0"/>
            <p:nvPr/>
          </p:nvPicPr>
          <p:blipFill rotWithShape="1">
            <a:blip r:embed="rId6">
              <a:alphaModFix/>
            </a:blip>
            <a:srcRect b="0" l="0" r="0" t="0"/>
            <a:stretch/>
          </p:blipFill>
          <p:spPr>
            <a:xfrm>
              <a:off x="9181919" y="3956715"/>
              <a:ext cx="2378781" cy="1652023"/>
            </a:xfrm>
            <a:prstGeom prst="rect">
              <a:avLst/>
            </a:prstGeom>
            <a:noFill/>
            <a:ln>
              <a:noFill/>
            </a:ln>
            <a:effectLst>
              <a:outerShdw blurRad="57150" rotWithShape="0" algn="bl" dir="5400000" dist="19050">
                <a:srgbClr val="000000">
                  <a:alpha val="28627"/>
                </a:srgbClr>
              </a:outerShdw>
            </a:effectLst>
          </p:spPr>
        </p:pic>
        <p:cxnSp>
          <p:nvCxnSpPr>
            <p:cNvPr id="313" name="Google Shape;313;p140"/>
            <p:cNvCxnSpPr/>
            <p:nvPr/>
          </p:nvCxnSpPr>
          <p:spPr>
            <a:xfrm>
              <a:off x="9032775" y="1222650"/>
              <a:ext cx="0" cy="4697400"/>
            </a:xfrm>
            <a:prstGeom prst="straightConnector1">
              <a:avLst/>
            </a:prstGeom>
            <a:noFill/>
            <a:ln cap="flat" cmpd="sng" w="9525">
              <a:solidFill>
                <a:srgbClr val="44546A"/>
              </a:solidFill>
              <a:prstDash val="solid"/>
              <a:round/>
              <a:headEnd len="sm" w="sm" type="none"/>
              <a:tailEnd len="sm" w="sm" type="none"/>
            </a:ln>
          </p:spPr>
        </p:cxnSp>
      </p:gr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314" name="Shape 314"/>
        <p:cNvGrpSpPr/>
        <p:nvPr/>
      </p:nvGrpSpPr>
      <p:grpSpPr>
        <a:xfrm>
          <a:off x="0" y="0"/>
          <a:ext cx="0" cy="0"/>
          <a:chOff x="0" y="0"/>
          <a:chExt cx="0" cy="0"/>
        </a:xfrm>
      </p:grpSpPr>
      <p:sp>
        <p:nvSpPr>
          <p:cNvPr id="315" name="Google Shape;315;p141"/>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141"/>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317" name="Google Shape;317;p141"/>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ontents slide layout">
  <p:cSld name="18_Contents slide layout">
    <p:bg>
      <p:bgPr>
        <a:solidFill>
          <a:schemeClr val="lt1"/>
        </a:solidFill>
      </p:bgPr>
    </p:bg>
    <p:spTree>
      <p:nvGrpSpPr>
        <p:cNvPr id="318" name="Shape 318"/>
        <p:cNvGrpSpPr/>
        <p:nvPr/>
      </p:nvGrpSpPr>
      <p:grpSpPr>
        <a:xfrm>
          <a:off x="0" y="0"/>
          <a:ext cx="0" cy="0"/>
          <a:chOff x="0" y="0"/>
          <a:chExt cx="0" cy="0"/>
        </a:xfrm>
      </p:grpSpPr>
      <p:grpSp>
        <p:nvGrpSpPr>
          <p:cNvPr id="319" name="Google Shape;319;p142"/>
          <p:cNvGrpSpPr/>
          <p:nvPr/>
        </p:nvGrpSpPr>
        <p:grpSpPr>
          <a:xfrm>
            <a:off x="0" y="-112"/>
            <a:ext cx="199939" cy="5143416"/>
            <a:chOff x="-7" y="0"/>
            <a:chExt cx="254407" cy="6578100"/>
          </a:xfrm>
        </p:grpSpPr>
        <p:sp>
          <p:nvSpPr>
            <p:cNvPr id="320" name="Google Shape;320;p142"/>
            <p:cNvSpPr/>
            <p:nvPr/>
          </p:nvSpPr>
          <p:spPr>
            <a:xfrm flipH="1" rot="5400000">
              <a:off x="-969157" y="969150"/>
              <a:ext cx="2192700" cy="2544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21" name="Google Shape;321;p142"/>
            <p:cNvSpPr/>
            <p:nvPr/>
          </p:nvSpPr>
          <p:spPr>
            <a:xfrm flipH="1" rot="5400000">
              <a:off x="-969150" y="3161850"/>
              <a:ext cx="2192700" cy="254400"/>
            </a:xfrm>
            <a:prstGeom prst="rect">
              <a:avLst/>
            </a:prstGeom>
            <a:solidFill>
              <a:srgbClr val="E324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22" name="Google Shape;322;p142"/>
            <p:cNvSpPr/>
            <p:nvPr/>
          </p:nvSpPr>
          <p:spPr>
            <a:xfrm flipH="1" rot="5400000">
              <a:off x="-969150" y="5354550"/>
              <a:ext cx="2192700" cy="254400"/>
            </a:xfrm>
            <a:prstGeom prst="rect">
              <a:avLst/>
            </a:prstGeom>
            <a:solidFill>
              <a:srgbClr val="EBE0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pic>
        <p:nvPicPr>
          <p:cNvPr id="323" name="Google Shape;323;p142"/>
          <p:cNvPicPr preferRelativeResize="0"/>
          <p:nvPr/>
        </p:nvPicPr>
        <p:blipFill rotWithShape="1">
          <a:blip r:embed="rId2">
            <a:alphaModFix/>
          </a:blip>
          <a:srcRect b="0" l="0" r="0" t="0"/>
          <a:stretch/>
        </p:blipFill>
        <p:spPr>
          <a:xfrm>
            <a:off x="7947862" y="68194"/>
            <a:ext cx="1123820" cy="301256"/>
          </a:xfrm>
          <a:prstGeom prst="rect">
            <a:avLst/>
          </a:prstGeom>
          <a:noFill/>
          <a:ln>
            <a:noFill/>
          </a:ln>
        </p:spPr>
      </p:pic>
      <p:sp>
        <p:nvSpPr>
          <p:cNvPr id="324" name="Google Shape;324;p142"/>
          <p:cNvSpPr txBox="1"/>
          <p:nvPr>
            <p:ph type="title"/>
          </p:nvPr>
        </p:nvSpPr>
        <p:spPr>
          <a:xfrm>
            <a:off x="2201813" y="1792031"/>
            <a:ext cx="4712100" cy="9762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chemeClr val="dk1"/>
              </a:buClr>
              <a:buSzPts val="2600"/>
              <a:buFont typeface="Arial"/>
              <a:buNone/>
              <a:defRPr b="0" i="0" sz="2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slide layout">
  <p:cSld name="2_Contents slide layout">
    <p:bg>
      <p:bgPr>
        <a:solidFill>
          <a:schemeClr val="dk2"/>
        </a:solidFill>
      </p:bgPr>
    </p:bg>
    <p:spTree>
      <p:nvGrpSpPr>
        <p:cNvPr id="325" name="Shape 325"/>
        <p:cNvGrpSpPr/>
        <p:nvPr/>
      </p:nvGrpSpPr>
      <p:grpSpPr>
        <a:xfrm>
          <a:off x="0" y="0"/>
          <a:ext cx="0" cy="0"/>
          <a:chOff x="0" y="0"/>
          <a:chExt cx="0" cy="0"/>
        </a:xfrm>
      </p:grpSpPr>
      <p:cxnSp>
        <p:nvCxnSpPr>
          <p:cNvPr id="326" name="Google Shape;326;p143"/>
          <p:cNvCxnSpPr/>
          <p:nvPr/>
        </p:nvCxnSpPr>
        <p:spPr>
          <a:xfrm>
            <a:off x="304688" y="0"/>
            <a:ext cx="0" cy="4505700"/>
          </a:xfrm>
          <a:prstGeom prst="straightConnector1">
            <a:avLst/>
          </a:prstGeom>
          <a:noFill/>
          <a:ln cap="flat" cmpd="sng" w="9525">
            <a:solidFill>
              <a:srgbClr val="657C9D"/>
            </a:solidFill>
            <a:prstDash val="solid"/>
            <a:round/>
            <a:headEnd len="sm" w="sm" type="none"/>
            <a:tailEnd len="sm" w="sm" type="none"/>
          </a:ln>
        </p:spPr>
      </p:cxnSp>
      <p:cxnSp>
        <p:nvCxnSpPr>
          <p:cNvPr id="327" name="Google Shape;327;p143"/>
          <p:cNvCxnSpPr/>
          <p:nvPr/>
        </p:nvCxnSpPr>
        <p:spPr>
          <a:xfrm>
            <a:off x="575878" y="0"/>
            <a:ext cx="0" cy="4505700"/>
          </a:xfrm>
          <a:prstGeom prst="straightConnector1">
            <a:avLst/>
          </a:prstGeom>
          <a:noFill/>
          <a:ln cap="flat" cmpd="sng" w="9525">
            <a:solidFill>
              <a:srgbClr val="657C9D"/>
            </a:solidFill>
            <a:prstDash val="solid"/>
            <a:round/>
            <a:headEnd len="sm" w="sm" type="none"/>
            <a:tailEnd len="sm" w="sm" type="none"/>
          </a:ln>
        </p:spPr>
      </p:cxnSp>
      <p:cxnSp>
        <p:nvCxnSpPr>
          <p:cNvPr id="328" name="Google Shape;328;p143"/>
          <p:cNvCxnSpPr/>
          <p:nvPr/>
        </p:nvCxnSpPr>
        <p:spPr>
          <a:xfrm>
            <a:off x="847069" y="0"/>
            <a:ext cx="0" cy="4505700"/>
          </a:xfrm>
          <a:prstGeom prst="straightConnector1">
            <a:avLst/>
          </a:prstGeom>
          <a:noFill/>
          <a:ln cap="flat" cmpd="sng" w="9525">
            <a:solidFill>
              <a:srgbClr val="657C9D"/>
            </a:solidFill>
            <a:prstDash val="solid"/>
            <a:round/>
            <a:headEnd len="sm" w="sm" type="none"/>
            <a:tailEnd len="sm" w="sm" type="none"/>
          </a:ln>
        </p:spPr>
      </p:cxnSp>
      <p:sp>
        <p:nvSpPr>
          <p:cNvPr id="329" name="Google Shape;329;p143"/>
          <p:cNvSpPr/>
          <p:nvPr/>
        </p:nvSpPr>
        <p:spPr>
          <a:xfrm>
            <a:off x="243592" y="434610"/>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143"/>
          <p:cNvSpPr/>
          <p:nvPr/>
        </p:nvSpPr>
        <p:spPr>
          <a:xfrm>
            <a:off x="243592" y="638894"/>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p143"/>
          <p:cNvSpPr/>
          <p:nvPr/>
        </p:nvSpPr>
        <p:spPr>
          <a:xfrm>
            <a:off x="243592" y="1062139"/>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143"/>
          <p:cNvSpPr/>
          <p:nvPr/>
        </p:nvSpPr>
        <p:spPr>
          <a:xfrm>
            <a:off x="243592" y="3921298"/>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p143"/>
          <p:cNvSpPr/>
          <p:nvPr/>
        </p:nvSpPr>
        <p:spPr>
          <a:xfrm>
            <a:off x="243592" y="3027902"/>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p143"/>
          <p:cNvSpPr/>
          <p:nvPr/>
        </p:nvSpPr>
        <p:spPr>
          <a:xfrm>
            <a:off x="243592" y="2821412"/>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143"/>
          <p:cNvSpPr/>
          <p:nvPr/>
        </p:nvSpPr>
        <p:spPr>
          <a:xfrm>
            <a:off x="183489" y="2037871"/>
            <a:ext cx="242400" cy="242400"/>
          </a:xfrm>
          <a:prstGeom prst="ellipse">
            <a:avLst/>
          </a:prstGeom>
          <a:noFill/>
          <a:ln cap="flat" cmpd="sng" w="9525">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143"/>
          <p:cNvSpPr/>
          <p:nvPr/>
        </p:nvSpPr>
        <p:spPr>
          <a:xfrm>
            <a:off x="243592" y="2097967"/>
            <a:ext cx="122100" cy="1221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143"/>
          <p:cNvSpPr/>
          <p:nvPr/>
        </p:nvSpPr>
        <p:spPr>
          <a:xfrm>
            <a:off x="781479" y="3205500"/>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143"/>
          <p:cNvSpPr/>
          <p:nvPr/>
        </p:nvSpPr>
        <p:spPr>
          <a:xfrm>
            <a:off x="512536" y="154932"/>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p143"/>
          <p:cNvSpPr/>
          <p:nvPr/>
        </p:nvSpPr>
        <p:spPr>
          <a:xfrm>
            <a:off x="512536" y="1708927"/>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143"/>
          <p:cNvSpPr/>
          <p:nvPr/>
        </p:nvSpPr>
        <p:spPr>
          <a:xfrm>
            <a:off x="512536" y="1925612"/>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143"/>
          <p:cNvSpPr/>
          <p:nvPr/>
        </p:nvSpPr>
        <p:spPr>
          <a:xfrm>
            <a:off x="512536" y="3742978"/>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143"/>
          <p:cNvSpPr/>
          <p:nvPr/>
        </p:nvSpPr>
        <p:spPr>
          <a:xfrm>
            <a:off x="512536" y="3530078"/>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p143"/>
          <p:cNvSpPr/>
          <p:nvPr/>
        </p:nvSpPr>
        <p:spPr>
          <a:xfrm>
            <a:off x="781479" y="313440"/>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143"/>
          <p:cNvSpPr/>
          <p:nvPr/>
        </p:nvSpPr>
        <p:spPr>
          <a:xfrm>
            <a:off x="781479" y="883643"/>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p143"/>
          <p:cNvSpPr/>
          <p:nvPr/>
        </p:nvSpPr>
        <p:spPr>
          <a:xfrm>
            <a:off x="781479" y="3961329"/>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p143"/>
          <p:cNvSpPr/>
          <p:nvPr/>
        </p:nvSpPr>
        <p:spPr>
          <a:xfrm>
            <a:off x="781479" y="2221072"/>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p143"/>
          <p:cNvSpPr/>
          <p:nvPr/>
        </p:nvSpPr>
        <p:spPr>
          <a:xfrm>
            <a:off x="454679" y="711711"/>
            <a:ext cx="242400" cy="242400"/>
          </a:xfrm>
          <a:prstGeom prst="ellipse">
            <a:avLst/>
          </a:prstGeom>
          <a:noFill/>
          <a:ln cap="flat" cmpd="sng" w="9525">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p143"/>
          <p:cNvSpPr/>
          <p:nvPr/>
        </p:nvSpPr>
        <p:spPr>
          <a:xfrm>
            <a:off x="514783" y="771807"/>
            <a:ext cx="122100" cy="1221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143"/>
          <p:cNvSpPr/>
          <p:nvPr/>
        </p:nvSpPr>
        <p:spPr>
          <a:xfrm>
            <a:off x="725870" y="1606015"/>
            <a:ext cx="242400" cy="242400"/>
          </a:xfrm>
          <a:prstGeom prst="ellipse">
            <a:avLst/>
          </a:prstGeom>
          <a:noFill/>
          <a:ln cap="flat" cmpd="sng" w="9525">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143"/>
          <p:cNvSpPr/>
          <p:nvPr/>
        </p:nvSpPr>
        <p:spPr>
          <a:xfrm>
            <a:off x="785973" y="1666111"/>
            <a:ext cx="122100" cy="1221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p143"/>
          <p:cNvSpPr/>
          <p:nvPr/>
        </p:nvSpPr>
        <p:spPr>
          <a:xfrm>
            <a:off x="454679" y="2813732"/>
            <a:ext cx="242400" cy="242400"/>
          </a:xfrm>
          <a:prstGeom prst="ellipse">
            <a:avLst/>
          </a:prstGeom>
          <a:noFill/>
          <a:ln cap="flat" cmpd="sng" w="9525">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143"/>
          <p:cNvSpPr/>
          <p:nvPr/>
        </p:nvSpPr>
        <p:spPr>
          <a:xfrm>
            <a:off x="514783" y="2873828"/>
            <a:ext cx="122100" cy="1221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53" name="Google Shape;353;p143"/>
          <p:cNvGrpSpPr/>
          <p:nvPr/>
        </p:nvGrpSpPr>
        <p:grpSpPr>
          <a:xfrm>
            <a:off x="-10125" y="4505625"/>
            <a:ext cx="9164250" cy="498150"/>
            <a:chOff x="-13500" y="6236050"/>
            <a:chExt cx="12219000" cy="664200"/>
          </a:xfrm>
        </p:grpSpPr>
        <p:sp>
          <p:nvSpPr>
            <p:cNvPr id="354" name="Google Shape;354;p143"/>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55" name="Google Shape;355;p143"/>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356" name="Google Shape;356;p143"/>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p:cSld name="7_Contents slide layout">
    <p:bg>
      <p:bgPr>
        <a:solidFill>
          <a:srgbClr val="1AC5D8"/>
        </a:solidFill>
      </p:bgPr>
    </p:bg>
    <p:spTree>
      <p:nvGrpSpPr>
        <p:cNvPr id="357" name="Shape 357"/>
        <p:cNvGrpSpPr/>
        <p:nvPr/>
      </p:nvGrpSpPr>
      <p:grpSpPr>
        <a:xfrm>
          <a:off x="0" y="0"/>
          <a:ext cx="0" cy="0"/>
          <a:chOff x="0" y="0"/>
          <a:chExt cx="0" cy="0"/>
        </a:xfrm>
      </p:grpSpPr>
      <p:sp>
        <p:nvSpPr>
          <p:cNvPr id="358" name="Google Shape;358;p144"/>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59" name="Google Shape;359;p144"/>
          <p:cNvSpPr/>
          <p:nvPr/>
        </p:nvSpPr>
        <p:spPr>
          <a:xfrm>
            <a:off x="2308392" y="1021425"/>
            <a:ext cx="4475400" cy="2725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60" name="Google Shape;360;p144"/>
          <p:cNvSpPr/>
          <p:nvPr/>
        </p:nvSpPr>
        <p:spPr>
          <a:xfrm>
            <a:off x="3472875" y="785700"/>
            <a:ext cx="2146500" cy="498300"/>
          </a:xfrm>
          <a:prstGeom prst="rect">
            <a:avLst/>
          </a:prstGeom>
          <a:solidFill>
            <a:srgbClr val="253646"/>
          </a:solidFill>
          <a:ln cap="flat" cmpd="sng" w="9525">
            <a:solidFill>
              <a:srgbClr val="253646"/>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chemeClr val="lt1"/>
              </a:solidFill>
              <a:latin typeface="Calibri"/>
              <a:ea typeface="Calibri"/>
              <a:cs typeface="Calibri"/>
              <a:sym typeface="Calibri"/>
            </a:endParaRPr>
          </a:p>
        </p:txBody>
      </p:sp>
      <p:grpSp>
        <p:nvGrpSpPr>
          <p:cNvPr id="361" name="Google Shape;361;p144"/>
          <p:cNvGrpSpPr/>
          <p:nvPr/>
        </p:nvGrpSpPr>
        <p:grpSpPr>
          <a:xfrm>
            <a:off x="-10125" y="4505625"/>
            <a:ext cx="9164250" cy="498150"/>
            <a:chOff x="-13500" y="6236050"/>
            <a:chExt cx="12219000" cy="664200"/>
          </a:xfrm>
        </p:grpSpPr>
        <p:sp>
          <p:nvSpPr>
            <p:cNvPr id="362" name="Google Shape;362;p144"/>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63" name="Google Shape;363;p144"/>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364" name="Google Shape;364;p144"/>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365" name="Shape 365"/>
        <p:cNvGrpSpPr/>
        <p:nvPr/>
      </p:nvGrpSpPr>
      <p:grpSpPr>
        <a:xfrm>
          <a:off x="0" y="0"/>
          <a:ext cx="0" cy="0"/>
          <a:chOff x="0" y="0"/>
          <a:chExt cx="0" cy="0"/>
        </a:xfrm>
      </p:grpSpPr>
      <p:sp>
        <p:nvSpPr>
          <p:cNvPr id="366" name="Google Shape;366;p145"/>
          <p:cNvSpPr/>
          <p:nvPr/>
        </p:nvSpPr>
        <p:spPr>
          <a:xfrm>
            <a:off x="-9094" y="-18169"/>
            <a:ext cx="6624600" cy="29697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p145"/>
          <p:cNvSpPr/>
          <p:nvPr/>
        </p:nvSpPr>
        <p:spPr>
          <a:xfrm>
            <a:off x="6724725" y="-18169"/>
            <a:ext cx="2428800" cy="29697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p145"/>
          <p:cNvSpPr/>
          <p:nvPr/>
        </p:nvSpPr>
        <p:spPr>
          <a:xfrm>
            <a:off x="-9094" y="3074128"/>
            <a:ext cx="2035500" cy="16029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145"/>
          <p:cNvSpPr/>
          <p:nvPr/>
        </p:nvSpPr>
        <p:spPr>
          <a:xfrm>
            <a:off x="2126456" y="3069751"/>
            <a:ext cx="4489200" cy="16029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145"/>
          <p:cNvSpPr/>
          <p:nvPr/>
        </p:nvSpPr>
        <p:spPr>
          <a:xfrm>
            <a:off x="6715050" y="3069638"/>
            <a:ext cx="2439000" cy="16029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71" name="Google Shape;371;p145"/>
          <p:cNvGrpSpPr/>
          <p:nvPr/>
        </p:nvGrpSpPr>
        <p:grpSpPr>
          <a:xfrm>
            <a:off x="-10125" y="4677038"/>
            <a:ext cx="9164250" cy="498150"/>
            <a:chOff x="-13500" y="6236050"/>
            <a:chExt cx="12219000" cy="664200"/>
          </a:xfrm>
        </p:grpSpPr>
        <p:sp>
          <p:nvSpPr>
            <p:cNvPr id="372" name="Google Shape;372;p145"/>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73" name="Google Shape;373;p145"/>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374" name="Google Shape;374;p145"/>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375" name="Google Shape;375;p145"/>
          <p:cNvSpPr/>
          <p:nvPr/>
        </p:nvSpPr>
        <p:spPr>
          <a:xfrm>
            <a:off x="245531" y="231075"/>
            <a:ext cx="5090400" cy="40656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ontents slide layout">
  <p:cSld name="10_Contents slide layout">
    <p:bg>
      <p:bgPr>
        <a:blipFill>
          <a:blip r:embed="rId2">
            <a:alphaModFix/>
          </a:blip>
          <a:stretch>
            <a:fillRect/>
          </a:stretch>
        </a:blipFill>
      </p:bgPr>
    </p:bg>
    <p:spTree>
      <p:nvGrpSpPr>
        <p:cNvPr id="376" name="Shape 376"/>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p:cSld name="11_Contents slide layout">
    <p:spTree>
      <p:nvGrpSpPr>
        <p:cNvPr id="377" name="Shape 377"/>
        <p:cNvGrpSpPr/>
        <p:nvPr/>
      </p:nvGrpSpPr>
      <p:grpSpPr>
        <a:xfrm>
          <a:off x="0" y="0"/>
          <a:ext cx="0" cy="0"/>
          <a:chOff x="0" y="0"/>
          <a:chExt cx="0" cy="0"/>
        </a:xfrm>
      </p:grpSpPr>
      <p:sp>
        <p:nvSpPr>
          <p:cNvPr id="378" name="Google Shape;378;p147"/>
          <p:cNvSpPr/>
          <p:nvPr/>
        </p:nvSpPr>
        <p:spPr>
          <a:xfrm flipH="1" rot="10800000">
            <a:off x="-9562" y="5081850"/>
            <a:ext cx="9163200" cy="81900"/>
          </a:xfrm>
          <a:prstGeom prst="rect">
            <a:avLst/>
          </a:prstGeom>
          <a:solidFill>
            <a:srgbClr val="E324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147"/>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80" name="Google Shape;380;p147"/>
          <p:cNvSpPr txBox="1"/>
          <p:nvPr/>
        </p:nvSpPr>
        <p:spPr>
          <a:xfrm>
            <a:off x="2800125" y="296091"/>
            <a:ext cx="3543900" cy="554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Calibri"/>
                <a:ea typeface="Calibri"/>
                <a:cs typeface="Calibri"/>
                <a:sym typeface="Calibri"/>
              </a:rPr>
              <a:t>Yo</a:t>
            </a:r>
            <a:r>
              <a:rPr b="1" i="0" lang="en" sz="2700" u="none" cap="none" strike="noStrike">
                <a:solidFill>
                  <a:schemeClr val="dk1"/>
                </a:solidFill>
                <a:latin typeface="Calibri"/>
                <a:ea typeface="Calibri"/>
                <a:cs typeface="Calibri"/>
                <a:sym typeface="Calibri"/>
              </a:rPr>
              <a:t>u</a:t>
            </a:r>
            <a:r>
              <a:rPr b="1" i="0" lang="en" sz="2700" u="none" cap="none" strike="noStrike">
                <a:solidFill>
                  <a:srgbClr val="000000"/>
                </a:solidFill>
                <a:latin typeface="Calibri"/>
                <a:ea typeface="Calibri"/>
                <a:cs typeface="Calibri"/>
                <a:sym typeface="Calibri"/>
              </a:rPr>
              <a:t>r Content</a:t>
            </a:r>
            <a:endParaRPr b="1" i="0" sz="2700" u="none" cap="none" strike="noStrike">
              <a:solidFill>
                <a:srgbClr val="000000"/>
              </a:solidFill>
              <a:latin typeface="Calibri"/>
              <a:ea typeface="Calibri"/>
              <a:cs typeface="Calibri"/>
              <a:sym typeface="Calibri"/>
            </a:endParaRPr>
          </a:p>
        </p:txBody>
      </p:sp>
      <p:sp>
        <p:nvSpPr>
          <p:cNvPr id="381" name="Google Shape;381;p147"/>
          <p:cNvSpPr/>
          <p:nvPr/>
        </p:nvSpPr>
        <p:spPr>
          <a:xfrm>
            <a:off x="810000" y="160515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pic>
        <p:nvPicPr>
          <p:cNvPr id="382" name="Google Shape;382;p147"/>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383" name="Google Shape;383;p147"/>
          <p:cNvSpPr/>
          <p:nvPr/>
        </p:nvSpPr>
        <p:spPr>
          <a:xfrm>
            <a:off x="2756925" y="190170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sp>
        <p:nvSpPr>
          <p:cNvPr id="384" name="Google Shape;384;p147"/>
          <p:cNvSpPr/>
          <p:nvPr/>
        </p:nvSpPr>
        <p:spPr>
          <a:xfrm>
            <a:off x="4794975" y="160515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sp>
        <p:nvSpPr>
          <p:cNvPr id="385" name="Google Shape;385;p147"/>
          <p:cNvSpPr/>
          <p:nvPr/>
        </p:nvSpPr>
        <p:spPr>
          <a:xfrm>
            <a:off x="6721650" y="190170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sp>
        <p:nvSpPr>
          <p:cNvPr id="386" name="Google Shape;386;p147"/>
          <p:cNvSpPr txBox="1"/>
          <p:nvPr/>
        </p:nvSpPr>
        <p:spPr>
          <a:xfrm>
            <a:off x="810000" y="218632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
        <p:nvSpPr>
          <p:cNvPr id="387" name="Google Shape;387;p147"/>
          <p:cNvSpPr txBox="1"/>
          <p:nvPr/>
        </p:nvSpPr>
        <p:spPr>
          <a:xfrm>
            <a:off x="2802488" y="248287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
        <p:nvSpPr>
          <p:cNvPr id="388" name="Google Shape;388;p147"/>
          <p:cNvSpPr txBox="1"/>
          <p:nvPr/>
        </p:nvSpPr>
        <p:spPr>
          <a:xfrm>
            <a:off x="4794975" y="218632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
        <p:nvSpPr>
          <p:cNvPr id="389" name="Google Shape;389;p147"/>
          <p:cNvSpPr txBox="1"/>
          <p:nvPr/>
        </p:nvSpPr>
        <p:spPr>
          <a:xfrm>
            <a:off x="6721650" y="248287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18_Contents slide layout">
    <p:bg>
      <p:bgPr>
        <a:solidFill>
          <a:schemeClr val="lt1"/>
        </a:solidFill>
      </p:bgPr>
    </p:bg>
    <p:spTree>
      <p:nvGrpSpPr>
        <p:cNvPr id="54" name="Shape 54"/>
        <p:cNvGrpSpPr/>
        <p:nvPr/>
      </p:nvGrpSpPr>
      <p:grpSpPr>
        <a:xfrm>
          <a:off x="0" y="0"/>
          <a:ext cx="0" cy="0"/>
          <a:chOff x="0" y="0"/>
          <a:chExt cx="0" cy="0"/>
        </a:xfrm>
      </p:grpSpPr>
      <p:grpSp>
        <p:nvGrpSpPr>
          <p:cNvPr id="55" name="Google Shape;55;p131"/>
          <p:cNvGrpSpPr/>
          <p:nvPr/>
        </p:nvGrpSpPr>
        <p:grpSpPr>
          <a:xfrm>
            <a:off x="0" y="-112"/>
            <a:ext cx="199939" cy="5143416"/>
            <a:chOff x="-7" y="0"/>
            <a:chExt cx="254407" cy="6578100"/>
          </a:xfrm>
        </p:grpSpPr>
        <p:sp>
          <p:nvSpPr>
            <p:cNvPr id="56" name="Google Shape;56;p131"/>
            <p:cNvSpPr/>
            <p:nvPr/>
          </p:nvSpPr>
          <p:spPr>
            <a:xfrm flipH="1" rot="5400000">
              <a:off x="-969157" y="969150"/>
              <a:ext cx="2192700" cy="2544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7" name="Google Shape;57;p131"/>
            <p:cNvSpPr/>
            <p:nvPr/>
          </p:nvSpPr>
          <p:spPr>
            <a:xfrm flipH="1" rot="5400000">
              <a:off x="-969150" y="3161850"/>
              <a:ext cx="2192700" cy="254400"/>
            </a:xfrm>
            <a:prstGeom prst="rect">
              <a:avLst/>
            </a:prstGeom>
            <a:solidFill>
              <a:srgbClr val="E324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8" name="Google Shape;58;p131"/>
            <p:cNvSpPr/>
            <p:nvPr/>
          </p:nvSpPr>
          <p:spPr>
            <a:xfrm flipH="1" rot="5400000">
              <a:off x="-969150" y="5354550"/>
              <a:ext cx="2192700" cy="254400"/>
            </a:xfrm>
            <a:prstGeom prst="rect">
              <a:avLst/>
            </a:prstGeom>
            <a:solidFill>
              <a:srgbClr val="EBE0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pic>
        <p:nvPicPr>
          <p:cNvPr id="59" name="Google Shape;59;p131"/>
          <p:cNvPicPr preferRelativeResize="0"/>
          <p:nvPr/>
        </p:nvPicPr>
        <p:blipFill rotWithShape="1">
          <a:blip r:embed="rId2">
            <a:alphaModFix/>
          </a:blip>
          <a:srcRect b="0" l="0" r="0" t="0"/>
          <a:stretch/>
        </p:blipFill>
        <p:spPr>
          <a:xfrm>
            <a:off x="7947862" y="68194"/>
            <a:ext cx="1123820" cy="301256"/>
          </a:xfrm>
          <a:prstGeom prst="rect">
            <a:avLst/>
          </a:prstGeom>
          <a:noFill/>
          <a:ln>
            <a:noFill/>
          </a:ln>
        </p:spPr>
      </p:pic>
      <p:sp>
        <p:nvSpPr>
          <p:cNvPr id="60" name="Google Shape;60;p131"/>
          <p:cNvSpPr txBox="1"/>
          <p:nvPr>
            <p:ph type="title"/>
          </p:nvPr>
        </p:nvSpPr>
        <p:spPr>
          <a:xfrm>
            <a:off x="2201813" y="1792031"/>
            <a:ext cx="4712100" cy="9762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chemeClr val="dk1"/>
              </a:buClr>
              <a:buSzPts val="2700"/>
              <a:buFont typeface="Calibri"/>
              <a:buNone/>
              <a:defRPr b="0" i="0" sz="27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slide layout 1">
  <p:cSld name="2_Contents slide layout_1">
    <p:bg>
      <p:bgPr>
        <a:solidFill>
          <a:srgbClr val="253646"/>
        </a:solidFill>
      </p:bgPr>
    </p:bg>
    <p:spTree>
      <p:nvGrpSpPr>
        <p:cNvPr id="390" name="Shape 390"/>
        <p:cNvGrpSpPr/>
        <p:nvPr/>
      </p:nvGrpSpPr>
      <p:grpSpPr>
        <a:xfrm>
          <a:off x="0" y="0"/>
          <a:ext cx="0" cy="0"/>
          <a:chOff x="0" y="0"/>
          <a:chExt cx="0" cy="0"/>
        </a:xfrm>
      </p:grpSpPr>
      <p:cxnSp>
        <p:nvCxnSpPr>
          <p:cNvPr id="391" name="Google Shape;391;p148"/>
          <p:cNvCxnSpPr/>
          <p:nvPr/>
        </p:nvCxnSpPr>
        <p:spPr>
          <a:xfrm rot="10800000">
            <a:off x="140990" y="4815459"/>
            <a:ext cx="7745400" cy="0"/>
          </a:xfrm>
          <a:prstGeom prst="straightConnector1">
            <a:avLst/>
          </a:prstGeom>
          <a:noFill/>
          <a:ln cap="flat" cmpd="sng" w="9525">
            <a:solidFill>
              <a:srgbClr val="253646"/>
            </a:solidFill>
            <a:prstDash val="solid"/>
            <a:round/>
            <a:headEnd len="sm" w="sm" type="none"/>
            <a:tailEnd len="sm" w="sm" type="none"/>
          </a:ln>
        </p:spPr>
      </p:cxnSp>
      <p:cxnSp>
        <p:nvCxnSpPr>
          <p:cNvPr id="392" name="Google Shape;392;p148"/>
          <p:cNvCxnSpPr/>
          <p:nvPr/>
        </p:nvCxnSpPr>
        <p:spPr>
          <a:xfrm>
            <a:off x="304688" y="0"/>
            <a:ext cx="0" cy="4505700"/>
          </a:xfrm>
          <a:prstGeom prst="straightConnector1">
            <a:avLst/>
          </a:prstGeom>
          <a:noFill/>
          <a:ln cap="flat" cmpd="sng" w="9525">
            <a:solidFill>
              <a:srgbClr val="44546A"/>
            </a:solidFill>
            <a:prstDash val="solid"/>
            <a:round/>
            <a:headEnd len="sm" w="sm" type="none"/>
            <a:tailEnd len="sm" w="sm" type="none"/>
          </a:ln>
        </p:spPr>
      </p:cxnSp>
      <p:cxnSp>
        <p:nvCxnSpPr>
          <p:cNvPr id="393" name="Google Shape;393;p148"/>
          <p:cNvCxnSpPr/>
          <p:nvPr/>
        </p:nvCxnSpPr>
        <p:spPr>
          <a:xfrm>
            <a:off x="575878" y="0"/>
            <a:ext cx="0" cy="4505700"/>
          </a:xfrm>
          <a:prstGeom prst="straightConnector1">
            <a:avLst/>
          </a:prstGeom>
          <a:noFill/>
          <a:ln cap="flat" cmpd="sng" w="9525">
            <a:solidFill>
              <a:srgbClr val="44546A"/>
            </a:solidFill>
            <a:prstDash val="solid"/>
            <a:round/>
            <a:headEnd len="sm" w="sm" type="none"/>
            <a:tailEnd len="sm" w="sm" type="none"/>
          </a:ln>
        </p:spPr>
      </p:cxnSp>
      <p:cxnSp>
        <p:nvCxnSpPr>
          <p:cNvPr id="394" name="Google Shape;394;p148"/>
          <p:cNvCxnSpPr/>
          <p:nvPr/>
        </p:nvCxnSpPr>
        <p:spPr>
          <a:xfrm>
            <a:off x="847069" y="0"/>
            <a:ext cx="0" cy="4505700"/>
          </a:xfrm>
          <a:prstGeom prst="straightConnector1">
            <a:avLst/>
          </a:prstGeom>
          <a:noFill/>
          <a:ln cap="flat" cmpd="sng" w="9525">
            <a:solidFill>
              <a:srgbClr val="44546A"/>
            </a:solidFill>
            <a:prstDash val="solid"/>
            <a:round/>
            <a:headEnd len="sm" w="sm" type="none"/>
            <a:tailEnd len="sm" w="sm" type="none"/>
          </a:ln>
        </p:spPr>
      </p:cxnSp>
      <p:sp>
        <p:nvSpPr>
          <p:cNvPr id="395" name="Google Shape;395;p148"/>
          <p:cNvSpPr/>
          <p:nvPr/>
        </p:nvSpPr>
        <p:spPr>
          <a:xfrm>
            <a:off x="243592" y="434610"/>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 name="Google Shape;396;p148"/>
          <p:cNvSpPr/>
          <p:nvPr/>
        </p:nvSpPr>
        <p:spPr>
          <a:xfrm>
            <a:off x="243592" y="638894"/>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p148"/>
          <p:cNvSpPr/>
          <p:nvPr/>
        </p:nvSpPr>
        <p:spPr>
          <a:xfrm>
            <a:off x="243592" y="1062139"/>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p148"/>
          <p:cNvSpPr/>
          <p:nvPr/>
        </p:nvSpPr>
        <p:spPr>
          <a:xfrm>
            <a:off x="243592" y="3921298"/>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148"/>
          <p:cNvSpPr/>
          <p:nvPr/>
        </p:nvSpPr>
        <p:spPr>
          <a:xfrm>
            <a:off x="243592" y="3027902"/>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148"/>
          <p:cNvSpPr/>
          <p:nvPr/>
        </p:nvSpPr>
        <p:spPr>
          <a:xfrm>
            <a:off x="243592" y="2821412"/>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 name="Google Shape;401;p148"/>
          <p:cNvSpPr/>
          <p:nvPr/>
        </p:nvSpPr>
        <p:spPr>
          <a:xfrm>
            <a:off x="183489" y="2037871"/>
            <a:ext cx="242400" cy="242400"/>
          </a:xfrm>
          <a:prstGeom prst="ellipse">
            <a:avLst/>
          </a:prstGeom>
          <a:noFill/>
          <a:ln cap="flat" cmpd="sng" w="9525">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p148"/>
          <p:cNvSpPr/>
          <p:nvPr/>
        </p:nvSpPr>
        <p:spPr>
          <a:xfrm>
            <a:off x="243592" y="2097967"/>
            <a:ext cx="122100" cy="1221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p148"/>
          <p:cNvSpPr/>
          <p:nvPr/>
        </p:nvSpPr>
        <p:spPr>
          <a:xfrm>
            <a:off x="781479" y="3205500"/>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p148"/>
          <p:cNvSpPr/>
          <p:nvPr/>
        </p:nvSpPr>
        <p:spPr>
          <a:xfrm>
            <a:off x="512536" y="154932"/>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p148"/>
          <p:cNvSpPr/>
          <p:nvPr/>
        </p:nvSpPr>
        <p:spPr>
          <a:xfrm>
            <a:off x="512536" y="1708927"/>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148"/>
          <p:cNvSpPr/>
          <p:nvPr/>
        </p:nvSpPr>
        <p:spPr>
          <a:xfrm>
            <a:off x="512536" y="1925612"/>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p148"/>
          <p:cNvSpPr/>
          <p:nvPr/>
        </p:nvSpPr>
        <p:spPr>
          <a:xfrm>
            <a:off x="512536" y="3742978"/>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148"/>
          <p:cNvSpPr/>
          <p:nvPr/>
        </p:nvSpPr>
        <p:spPr>
          <a:xfrm>
            <a:off x="512536" y="3530078"/>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p148"/>
          <p:cNvSpPr/>
          <p:nvPr/>
        </p:nvSpPr>
        <p:spPr>
          <a:xfrm>
            <a:off x="781479" y="313440"/>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 name="Google Shape;410;p148"/>
          <p:cNvSpPr/>
          <p:nvPr/>
        </p:nvSpPr>
        <p:spPr>
          <a:xfrm>
            <a:off x="781479" y="883643"/>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p148"/>
          <p:cNvSpPr/>
          <p:nvPr/>
        </p:nvSpPr>
        <p:spPr>
          <a:xfrm>
            <a:off x="781479" y="3961329"/>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p148"/>
          <p:cNvSpPr/>
          <p:nvPr/>
        </p:nvSpPr>
        <p:spPr>
          <a:xfrm>
            <a:off x="781479" y="2221072"/>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p148"/>
          <p:cNvSpPr/>
          <p:nvPr/>
        </p:nvSpPr>
        <p:spPr>
          <a:xfrm>
            <a:off x="454679" y="711711"/>
            <a:ext cx="242400" cy="242400"/>
          </a:xfrm>
          <a:prstGeom prst="ellipse">
            <a:avLst/>
          </a:prstGeom>
          <a:noFill/>
          <a:ln cap="flat" cmpd="sng" w="9525">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p148"/>
          <p:cNvSpPr/>
          <p:nvPr/>
        </p:nvSpPr>
        <p:spPr>
          <a:xfrm>
            <a:off x="514783" y="771807"/>
            <a:ext cx="122100" cy="1221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p148"/>
          <p:cNvSpPr/>
          <p:nvPr/>
        </p:nvSpPr>
        <p:spPr>
          <a:xfrm>
            <a:off x="725870" y="1606015"/>
            <a:ext cx="242400" cy="242400"/>
          </a:xfrm>
          <a:prstGeom prst="ellipse">
            <a:avLst/>
          </a:prstGeom>
          <a:noFill/>
          <a:ln cap="flat" cmpd="sng" w="9525">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p148"/>
          <p:cNvSpPr/>
          <p:nvPr/>
        </p:nvSpPr>
        <p:spPr>
          <a:xfrm>
            <a:off x="785973" y="1666111"/>
            <a:ext cx="122100" cy="1221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p148"/>
          <p:cNvSpPr/>
          <p:nvPr/>
        </p:nvSpPr>
        <p:spPr>
          <a:xfrm>
            <a:off x="454679" y="2813732"/>
            <a:ext cx="242400" cy="242400"/>
          </a:xfrm>
          <a:prstGeom prst="ellipse">
            <a:avLst/>
          </a:prstGeom>
          <a:noFill/>
          <a:ln cap="flat" cmpd="sng" w="9525">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p148"/>
          <p:cNvSpPr/>
          <p:nvPr/>
        </p:nvSpPr>
        <p:spPr>
          <a:xfrm>
            <a:off x="514783" y="2873828"/>
            <a:ext cx="122100" cy="1221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19" name="Google Shape;419;p148"/>
          <p:cNvGrpSpPr/>
          <p:nvPr/>
        </p:nvGrpSpPr>
        <p:grpSpPr>
          <a:xfrm>
            <a:off x="-10125" y="4505625"/>
            <a:ext cx="9164250" cy="498150"/>
            <a:chOff x="-13500" y="6236050"/>
            <a:chExt cx="12219000" cy="664200"/>
          </a:xfrm>
        </p:grpSpPr>
        <p:sp>
          <p:nvSpPr>
            <p:cNvPr id="420" name="Google Shape;420;p148"/>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21" name="Google Shape;421;p148"/>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422" name="Google Shape;422;p148"/>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ontents slide layout">
  <p:cSld name="12_Contents slide layout">
    <p:bg>
      <p:bgPr>
        <a:blipFill>
          <a:blip r:embed="rId2">
            <a:alphaModFix/>
          </a:blip>
          <a:stretch>
            <a:fillRect/>
          </a:stretch>
        </a:blipFill>
      </p:bgPr>
    </p:bg>
    <p:spTree>
      <p:nvGrpSpPr>
        <p:cNvPr id="423" name="Shape 423"/>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p:cSld name="13_Contents slide layout">
    <p:spTree>
      <p:nvGrpSpPr>
        <p:cNvPr id="424" name="Shape 424"/>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ontents slide layout">
  <p:cSld name="14_Contents slide layout">
    <p:bg>
      <p:bgPr>
        <a:blipFill>
          <a:blip r:embed="rId2">
            <a:alphaModFix/>
          </a:blip>
          <a:stretch>
            <a:fillRect/>
          </a:stretch>
        </a:blipFill>
      </p:bgPr>
    </p:bg>
    <p:spTree>
      <p:nvGrpSpPr>
        <p:cNvPr id="425" name="Shape 425"/>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ontents slide layout">
  <p:cSld name="15_Contents slide layout">
    <p:spTree>
      <p:nvGrpSpPr>
        <p:cNvPr id="426" name="Shape 426"/>
        <p:cNvGrpSpPr/>
        <p:nvPr/>
      </p:nvGrpSpPr>
      <p:grpSpPr>
        <a:xfrm>
          <a:off x="0" y="0"/>
          <a:ext cx="0" cy="0"/>
          <a:chOff x="0" y="0"/>
          <a:chExt cx="0" cy="0"/>
        </a:xfrm>
      </p:grpSpPr>
      <p:sp>
        <p:nvSpPr>
          <p:cNvPr id="427" name="Google Shape;427;p152"/>
          <p:cNvSpPr/>
          <p:nvPr>
            <p:ph idx="2" type="pic"/>
          </p:nvPr>
        </p:nvSpPr>
        <p:spPr>
          <a:xfrm>
            <a:off x="0" y="-1"/>
            <a:ext cx="9144000" cy="3435300"/>
          </a:xfrm>
          <a:prstGeom prst="rect">
            <a:avLst/>
          </a:prstGeom>
          <a:solidFill>
            <a:srgbClr val="F2F2F2"/>
          </a:solidFill>
          <a:ln>
            <a:noFill/>
          </a:ln>
        </p:spPr>
      </p:sp>
      <p:grpSp>
        <p:nvGrpSpPr>
          <p:cNvPr id="428" name="Google Shape;428;p152"/>
          <p:cNvGrpSpPr/>
          <p:nvPr/>
        </p:nvGrpSpPr>
        <p:grpSpPr>
          <a:xfrm>
            <a:off x="41" y="5081789"/>
            <a:ext cx="9143844" cy="61766"/>
            <a:chOff x="1063925" y="1155200"/>
            <a:chExt cx="10673333" cy="88200"/>
          </a:xfrm>
        </p:grpSpPr>
        <p:sp>
          <p:nvSpPr>
            <p:cNvPr id="429" name="Google Shape;429;p152"/>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p152"/>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31" name="Google Shape;431;p152"/>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32" name="Google Shape;432;p152"/>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ontents slide layout">
  <p:cSld name="16_Contents slide layout">
    <p:bg>
      <p:bgPr>
        <a:blipFill>
          <a:blip r:embed="rId2">
            <a:alphaModFix/>
          </a:blip>
          <a:stretch>
            <a:fillRect/>
          </a:stretch>
        </a:blipFill>
      </p:bgPr>
    </p:bg>
    <p:spTree>
      <p:nvGrpSpPr>
        <p:cNvPr id="433" name="Shape 433"/>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434" name="Shape 434"/>
        <p:cNvGrpSpPr/>
        <p:nvPr/>
      </p:nvGrpSpPr>
      <p:grpSpPr>
        <a:xfrm>
          <a:off x="0" y="0"/>
          <a:ext cx="0" cy="0"/>
          <a:chOff x="0" y="0"/>
          <a:chExt cx="0" cy="0"/>
        </a:xfrm>
      </p:grpSpPr>
      <p:sp>
        <p:nvSpPr>
          <p:cNvPr id="435" name="Google Shape;435;p154"/>
          <p:cNvSpPr txBox="1"/>
          <p:nvPr>
            <p:ph idx="1" type="body"/>
          </p:nvPr>
        </p:nvSpPr>
        <p:spPr>
          <a:xfrm>
            <a:off x="242647" y="249362"/>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con sets layout">
  <p:cSld name="1_Icon sets layout">
    <p:spTree>
      <p:nvGrpSpPr>
        <p:cNvPr id="436" name="Shape 436"/>
        <p:cNvGrpSpPr/>
        <p:nvPr/>
      </p:nvGrpSpPr>
      <p:grpSpPr>
        <a:xfrm>
          <a:off x="0" y="0"/>
          <a:ext cx="0" cy="0"/>
          <a:chOff x="0" y="0"/>
          <a:chExt cx="0" cy="0"/>
        </a:xfrm>
      </p:grpSpPr>
      <p:sp>
        <p:nvSpPr>
          <p:cNvPr id="437" name="Google Shape;437;p155"/>
          <p:cNvSpPr txBox="1"/>
          <p:nvPr>
            <p:ph idx="1" type="body"/>
          </p:nvPr>
        </p:nvSpPr>
        <p:spPr>
          <a:xfrm>
            <a:off x="242647" y="92609"/>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438" name="Google Shape;438;p155"/>
          <p:cNvSpPr/>
          <p:nvPr/>
        </p:nvSpPr>
        <p:spPr>
          <a:xfrm>
            <a:off x="265508" y="848693"/>
            <a:ext cx="2670600" cy="4052100"/>
          </a:xfrm>
          <a:prstGeom prst="roundRect">
            <a:avLst>
              <a:gd fmla="val 3968" name="adj"/>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439" name="Google Shape;439;p155"/>
          <p:cNvSpPr/>
          <p:nvPr/>
        </p:nvSpPr>
        <p:spPr>
          <a:xfrm>
            <a:off x="398950" y="1010625"/>
            <a:ext cx="115500" cy="3761400"/>
          </a:xfrm>
          <a:prstGeom prst="roundRect">
            <a:avLst>
              <a:gd fmla="val 50000" name="adj"/>
            </a:avLst>
          </a:prstGeom>
          <a:solidFill>
            <a:schemeClr val="lt1">
              <a:alpha val="40392"/>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440" name="Google Shape;440;p155"/>
          <p:cNvSpPr/>
          <p:nvPr/>
        </p:nvSpPr>
        <p:spPr>
          <a:xfrm rot="5400000">
            <a:off x="2292807" y="957527"/>
            <a:ext cx="514500" cy="513900"/>
          </a:xfrm>
          <a:prstGeom prst="halfFrame">
            <a:avLst>
              <a:gd fmla="val 23728" name="adj1"/>
              <a:gd fmla="val 24642" name="adj2"/>
            </a:avLst>
          </a:prstGeom>
          <a:solidFill>
            <a:schemeClr val="lt1">
              <a:alpha val="22745"/>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262626"/>
              </a:solidFill>
              <a:latin typeface="Arial"/>
              <a:ea typeface="Arial"/>
              <a:cs typeface="Arial"/>
              <a:sym typeface="Arial"/>
            </a:endParaRPr>
          </a:p>
        </p:txBody>
      </p:sp>
      <p:sp>
        <p:nvSpPr>
          <p:cNvPr id="441" name="Google Shape;441;p155"/>
          <p:cNvSpPr txBox="1"/>
          <p:nvPr/>
        </p:nvSpPr>
        <p:spPr>
          <a:xfrm>
            <a:off x="533778" y="1227910"/>
            <a:ext cx="1674300" cy="408000"/>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You can Resize without losing quality</a:t>
            </a:r>
            <a:endParaRPr b="1" i="0" sz="1100" u="none" cap="none" strike="noStrike">
              <a:solidFill>
                <a:schemeClr val="lt1"/>
              </a:solidFill>
              <a:latin typeface="Arial"/>
              <a:ea typeface="Arial"/>
              <a:cs typeface="Arial"/>
              <a:sym typeface="Arial"/>
            </a:endParaRPr>
          </a:p>
        </p:txBody>
      </p:sp>
      <p:sp>
        <p:nvSpPr>
          <p:cNvPr id="442" name="Google Shape;442;p155"/>
          <p:cNvSpPr txBox="1"/>
          <p:nvPr/>
        </p:nvSpPr>
        <p:spPr>
          <a:xfrm>
            <a:off x="533778" y="1595597"/>
            <a:ext cx="1674300" cy="577200"/>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You can Change Fill Color &amp;</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Line Color</a:t>
            </a:r>
            <a:endParaRPr b="1" i="0" sz="1100" u="none" cap="none" strike="noStrike">
              <a:solidFill>
                <a:schemeClr val="lt1"/>
              </a:solidFill>
              <a:latin typeface="Arial"/>
              <a:ea typeface="Arial"/>
              <a:cs typeface="Arial"/>
              <a:sym typeface="Arial"/>
            </a:endParaRPr>
          </a:p>
        </p:txBody>
      </p:sp>
      <p:sp>
        <p:nvSpPr>
          <p:cNvPr id="443" name="Google Shape;443;p155"/>
          <p:cNvSpPr txBox="1"/>
          <p:nvPr/>
        </p:nvSpPr>
        <p:spPr>
          <a:xfrm>
            <a:off x="540922" y="4356328"/>
            <a:ext cx="1674000" cy="238500"/>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lt1"/>
                </a:solidFill>
                <a:latin typeface="Arial"/>
                <a:ea typeface="Arial"/>
                <a:cs typeface="Arial"/>
                <a:sym typeface="Arial"/>
              </a:rPr>
              <a:t>www.allppt.com</a:t>
            </a:r>
            <a:endParaRPr b="0" i="0" sz="1100" u="none" cap="none" strike="noStrike">
              <a:solidFill>
                <a:schemeClr val="lt1"/>
              </a:solidFill>
              <a:latin typeface="Arial"/>
              <a:ea typeface="Arial"/>
              <a:cs typeface="Arial"/>
              <a:sym typeface="Arial"/>
            </a:endParaRPr>
          </a:p>
        </p:txBody>
      </p:sp>
      <p:sp>
        <p:nvSpPr>
          <p:cNvPr id="444" name="Google Shape;444;p155"/>
          <p:cNvSpPr txBox="1"/>
          <p:nvPr/>
        </p:nvSpPr>
        <p:spPr>
          <a:xfrm>
            <a:off x="540922" y="3337743"/>
            <a:ext cx="2038200" cy="1038900"/>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lt1"/>
                </a:solidFill>
                <a:latin typeface="Arial"/>
                <a:ea typeface="Arial"/>
                <a:cs typeface="Arial"/>
                <a:sym typeface="Arial"/>
              </a:rPr>
              <a:t>FREE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lt1"/>
                </a:solidFill>
                <a:latin typeface="Arial"/>
                <a:ea typeface="Arial"/>
                <a:cs typeface="Arial"/>
                <a:sym typeface="Arial"/>
              </a:rPr>
              <a:t>PPT TEMPLATES</a:t>
            </a:r>
            <a:endParaRPr b="0" i="0" sz="1100" u="none" cap="none" strike="noStrike">
              <a:solidFill>
                <a:srgbClr val="000000"/>
              </a:solidFill>
              <a:latin typeface="Arial"/>
              <a:ea typeface="Arial"/>
              <a:cs typeface="Arial"/>
              <a:sym typeface="Arial"/>
            </a:endParaRPr>
          </a:p>
        </p:txBody>
      </p:sp>
      <p:grpSp>
        <p:nvGrpSpPr>
          <p:cNvPr id="445" name="Google Shape;445;p155"/>
          <p:cNvGrpSpPr/>
          <p:nvPr/>
        </p:nvGrpSpPr>
        <p:grpSpPr>
          <a:xfrm>
            <a:off x="4334441" y="140127"/>
            <a:ext cx="475116" cy="102825"/>
            <a:chOff x="5655129" y="211061"/>
            <a:chExt cx="633488" cy="137100"/>
          </a:xfrm>
        </p:grpSpPr>
        <p:sp>
          <p:nvSpPr>
            <p:cNvPr id="446" name="Google Shape;446;p155"/>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47" name="Google Shape;447;p155"/>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48" name="Google Shape;448;p155"/>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449" name="Google Shape;449;p155"/>
          <p:cNvGrpSpPr/>
          <p:nvPr/>
        </p:nvGrpSpPr>
        <p:grpSpPr>
          <a:xfrm>
            <a:off x="41" y="5081789"/>
            <a:ext cx="9143844" cy="61766"/>
            <a:chOff x="1063925" y="1155200"/>
            <a:chExt cx="10673333" cy="88200"/>
          </a:xfrm>
        </p:grpSpPr>
        <p:sp>
          <p:nvSpPr>
            <p:cNvPr id="450" name="Google Shape;450;p155"/>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p155"/>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52" name="Google Shape;452;p155"/>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53" name="Google Shape;453;p155"/>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s slide layout">
  <p:cSld name="1_Contents slide layout">
    <p:spTree>
      <p:nvGrpSpPr>
        <p:cNvPr id="454" name="Shape 454"/>
        <p:cNvGrpSpPr/>
        <p:nvPr/>
      </p:nvGrpSpPr>
      <p:grpSpPr>
        <a:xfrm>
          <a:off x="0" y="0"/>
          <a:ext cx="0" cy="0"/>
          <a:chOff x="0" y="0"/>
          <a:chExt cx="0" cy="0"/>
        </a:xfrm>
      </p:grpSpPr>
      <p:sp>
        <p:nvSpPr>
          <p:cNvPr id="455" name="Google Shape;455;p156"/>
          <p:cNvSpPr txBox="1"/>
          <p:nvPr>
            <p:ph idx="1" type="body"/>
          </p:nvPr>
        </p:nvSpPr>
        <p:spPr>
          <a:xfrm>
            <a:off x="242647" y="254632"/>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grpSp>
        <p:nvGrpSpPr>
          <p:cNvPr id="456" name="Google Shape;456;p156"/>
          <p:cNvGrpSpPr/>
          <p:nvPr/>
        </p:nvGrpSpPr>
        <p:grpSpPr>
          <a:xfrm>
            <a:off x="4334441" y="140127"/>
            <a:ext cx="475116" cy="102825"/>
            <a:chOff x="5655129" y="211061"/>
            <a:chExt cx="633488" cy="137100"/>
          </a:xfrm>
        </p:grpSpPr>
        <p:sp>
          <p:nvSpPr>
            <p:cNvPr id="457" name="Google Shape;457;p156"/>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58" name="Google Shape;458;p156"/>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59" name="Google Shape;459;p156"/>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460" name="Google Shape;460;p156"/>
          <p:cNvGrpSpPr/>
          <p:nvPr/>
        </p:nvGrpSpPr>
        <p:grpSpPr>
          <a:xfrm>
            <a:off x="41" y="5081789"/>
            <a:ext cx="9143844" cy="61766"/>
            <a:chOff x="1063925" y="1155200"/>
            <a:chExt cx="10673333" cy="88200"/>
          </a:xfrm>
        </p:grpSpPr>
        <p:sp>
          <p:nvSpPr>
            <p:cNvPr id="461" name="Google Shape;461;p156"/>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p156"/>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63" name="Google Shape;463;p156"/>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64" name="Google Shape;464;p156"/>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1">
  <p:cSld name="Image slide layout_1">
    <p:spTree>
      <p:nvGrpSpPr>
        <p:cNvPr id="465" name="Shape 465"/>
        <p:cNvGrpSpPr/>
        <p:nvPr/>
      </p:nvGrpSpPr>
      <p:grpSpPr>
        <a:xfrm>
          <a:off x="0" y="0"/>
          <a:ext cx="0" cy="0"/>
          <a:chOff x="0" y="0"/>
          <a:chExt cx="0" cy="0"/>
        </a:xfrm>
      </p:grpSpPr>
      <p:sp>
        <p:nvSpPr>
          <p:cNvPr id="466" name="Google Shape;466;p157"/>
          <p:cNvSpPr/>
          <p:nvPr>
            <p:ph idx="2" type="pic"/>
          </p:nvPr>
        </p:nvSpPr>
        <p:spPr>
          <a:xfrm>
            <a:off x="679142" y="1142995"/>
            <a:ext cx="2077200" cy="3381000"/>
          </a:xfrm>
          <a:prstGeom prst="rect">
            <a:avLst/>
          </a:prstGeom>
          <a:solidFill>
            <a:srgbClr val="F2F2F2"/>
          </a:solidFill>
          <a:ln>
            <a:noFill/>
          </a:ln>
        </p:spPr>
      </p:sp>
      <p:sp>
        <p:nvSpPr>
          <p:cNvPr id="467" name="Google Shape;467;p157"/>
          <p:cNvSpPr txBox="1"/>
          <p:nvPr>
            <p:ph idx="1" type="body"/>
          </p:nvPr>
        </p:nvSpPr>
        <p:spPr>
          <a:xfrm>
            <a:off x="242647" y="300354"/>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grpSp>
        <p:nvGrpSpPr>
          <p:cNvPr id="468" name="Google Shape;468;p157"/>
          <p:cNvGrpSpPr/>
          <p:nvPr/>
        </p:nvGrpSpPr>
        <p:grpSpPr>
          <a:xfrm>
            <a:off x="4334441" y="140127"/>
            <a:ext cx="475116" cy="102825"/>
            <a:chOff x="5655129" y="211061"/>
            <a:chExt cx="633488" cy="137100"/>
          </a:xfrm>
        </p:grpSpPr>
        <p:sp>
          <p:nvSpPr>
            <p:cNvPr id="469" name="Google Shape;469;p157"/>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70" name="Google Shape;470;p157"/>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71" name="Google Shape;471;p157"/>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472" name="Google Shape;472;p157"/>
          <p:cNvGrpSpPr/>
          <p:nvPr/>
        </p:nvGrpSpPr>
        <p:grpSpPr>
          <a:xfrm>
            <a:off x="41" y="5081789"/>
            <a:ext cx="9143844" cy="61766"/>
            <a:chOff x="1063925" y="1155200"/>
            <a:chExt cx="10673333" cy="88200"/>
          </a:xfrm>
        </p:grpSpPr>
        <p:sp>
          <p:nvSpPr>
            <p:cNvPr id="473" name="Google Shape;473;p157"/>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p157"/>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75" name="Google Shape;475;p157"/>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76" name="Google Shape;476;p157"/>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extLst>
    <p:ext uri="{DCECCB84-F9BA-43D5-87BE-67443E8EF086}">
      <p15:sldGuideLst>
        <p15:guide id="1" orient="horz" pos="1782">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rgbClr val="44546A"/>
        </a:solidFill>
      </p:bgPr>
    </p:bg>
    <p:spTree>
      <p:nvGrpSpPr>
        <p:cNvPr id="61" name="Shape 61"/>
        <p:cNvGrpSpPr/>
        <p:nvPr/>
      </p:nvGrpSpPr>
      <p:grpSpPr>
        <a:xfrm>
          <a:off x="0" y="0"/>
          <a:ext cx="0" cy="0"/>
          <a:chOff x="0" y="0"/>
          <a:chExt cx="0" cy="0"/>
        </a:xfrm>
      </p:grpSpPr>
      <p:sp>
        <p:nvSpPr>
          <p:cNvPr id="62" name="Google Shape;62;p132"/>
          <p:cNvSpPr txBox="1"/>
          <p:nvPr>
            <p:ph type="title"/>
          </p:nvPr>
        </p:nvSpPr>
        <p:spPr>
          <a:xfrm>
            <a:off x="2319703" y="1691025"/>
            <a:ext cx="4712100" cy="9762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chemeClr val="lt1"/>
              </a:buClr>
              <a:buSzPts val="2600"/>
              <a:buFont typeface="Arial"/>
              <a:buNone/>
              <a:defRPr b="0" i="0" sz="2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cxnSp>
        <p:nvCxnSpPr>
          <p:cNvPr id="63" name="Google Shape;63;p132"/>
          <p:cNvCxnSpPr/>
          <p:nvPr/>
        </p:nvCxnSpPr>
        <p:spPr>
          <a:xfrm>
            <a:off x="1503450" y="1759913"/>
            <a:ext cx="6137100" cy="0"/>
          </a:xfrm>
          <a:prstGeom prst="straightConnector1">
            <a:avLst/>
          </a:prstGeom>
          <a:noFill/>
          <a:ln cap="flat" cmpd="sng" w="38100">
            <a:solidFill>
              <a:schemeClr val="lt1"/>
            </a:solidFill>
            <a:prstDash val="solid"/>
            <a:round/>
            <a:headEnd len="med" w="med" type="oval"/>
            <a:tailEnd len="med" w="med" type="oval"/>
          </a:ln>
        </p:spPr>
      </p:cxnSp>
      <p:cxnSp>
        <p:nvCxnSpPr>
          <p:cNvPr id="64" name="Google Shape;64;p132"/>
          <p:cNvCxnSpPr/>
          <p:nvPr/>
        </p:nvCxnSpPr>
        <p:spPr>
          <a:xfrm>
            <a:off x="1503450" y="2676731"/>
            <a:ext cx="6137100" cy="0"/>
          </a:xfrm>
          <a:prstGeom prst="straightConnector1">
            <a:avLst/>
          </a:prstGeom>
          <a:noFill/>
          <a:ln cap="flat" cmpd="sng" w="38100">
            <a:solidFill>
              <a:schemeClr val="lt1"/>
            </a:solidFill>
            <a:prstDash val="solid"/>
            <a:round/>
            <a:headEnd len="med" w="med" type="oval"/>
            <a:tailEnd len="med" w="med" type="oval"/>
          </a:ln>
        </p:spPr>
      </p:cxnSp>
      <p:grpSp>
        <p:nvGrpSpPr>
          <p:cNvPr id="65" name="Google Shape;65;p132"/>
          <p:cNvGrpSpPr/>
          <p:nvPr/>
        </p:nvGrpSpPr>
        <p:grpSpPr>
          <a:xfrm>
            <a:off x="10124" y="4505625"/>
            <a:ext cx="9144700" cy="498150"/>
            <a:chOff x="-13500" y="6236050"/>
            <a:chExt cx="12219000" cy="664200"/>
          </a:xfrm>
        </p:grpSpPr>
        <p:sp>
          <p:nvSpPr>
            <p:cNvPr id="66" name="Google Shape;66;p132"/>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7" name="Google Shape;67;p132"/>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68" name="Google Shape;68;p132"/>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1">
  <p:cSld name="7_Contents slide layout_1">
    <p:spTree>
      <p:nvGrpSpPr>
        <p:cNvPr id="477" name="Shape 477"/>
        <p:cNvGrpSpPr/>
        <p:nvPr/>
      </p:nvGrpSpPr>
      <p:grpSpPr>
        <a:xfrm>
          <a:off x="0" y="0"/>
          <a:ext cx="0" cy="0"/>
          <a:chOff x="0" y="0"/>
          <a:chExt cx="0" cy="0"/>
        </a:xfrm>
      </p:grpSpPr>
      <p:sp>
        <p:nvSpPr>
          <p:cNvPr id="478" name="Google Shape;478;p158"/>
          <p:cNvSpPr txBox="1"/>
          <p:nvPr>
            <p:ph idx="1" type="body"/>
          </p:nvPr>
        </p:nvSpPr>
        <p:spPr>
          <a:xfrm>
            <a:off x="242647" y="300354"/>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grpSp>
        <p:nvGrpSpPr>
          <p:cNvPr id="479" name="Google Shape;479;p158"/>
          <p:cNvGrpSpPr/>
          <p:nvPr/>
        </p:nvGrpSpPr>
        <p:grpSpPr>
          <a:xfrm>
            <a:off x="4334441" y="140127"/>
            <a:ext cx="475116" cy="102825"/>
            <a:chOff x="5655129" y="211061"/>
            <a:chExt cx="633488" cy="137100"/>
          </a:xfrm>
        </p:grpSpPr>
        <p:sp>
          <p:nvSpPr>
            <p:cNvPr id="480" name="Google Shape;480;p158"/>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81" name="Google Shape;481;p158"/>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82" name="Google Shape;482;p158"/>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483" name="Google Shape;483;p158"/>
          <p:cNvGrpSpPr/>
          <p:nvPr/>
        </p:nvGrpSpPr>
        <p:grpSpPr>
          <a:xfrm>
            <a:off x="41" y="5081789"/>
            <a:ext cx="9143844" cy="61766"/>
            <a:chOff x="1063925" y="1155200"/>
            <a:chExt cx="10673333" cy="88200"/>
          </a:xfrm>
        </p:grpSpPr>
        <p:sp>
          <p:nvSpPr>
            <p:cNvPr id="484" name="Google Shape;484;p158"/>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158"/>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86" name="Google Shape;486;p158"/>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87" name="Google Shape;487;p158"/>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slide layout">
  <p:cSld name="1_Image slide layout">
    <p:spTree>
      <p:nvGrpSpPr>
        <p:cNvPr id="488" name="Shape 488"/>
        <p:cNvGrpSpPr/>
        <p:nvPr/>
      </p:nvGrpSpPr>
      <p:grpSpPr>
        <a:xfrm>
          <a:off x="0" y="0"/>
          <a:ext cx="0" cy="0"/>
          <a:chOff x="0" y="0"/>
          <a:chExt cx="0" cy="0"/>
        </a:xfrm>
      </p:grpSpPr>
      <p:grpSp>
        <p:nvGrpSpPr>
          <p:cNvPr id="489" name="Google Shape;489;p159"/>
          <p:cNvGrpSpPr/>
          <p:nvPr/>
        </p:nvGrpSpPr>
        <p:grpSpPr>
          <a:xfrm>
            <a:off x="6681338" y="1082030"/>
            <a:ext cx="1955912" cy="3650782"/>
            <a:chOff x="3501573" y="3178068"/>
            <a:chExt cx="1341043" cy="2738771"/>
          </a:xfrm>
        </p:grpSpPr>
        <p:sp>
          <p:nvSpPr>
            <p:cNvPr id="490" name="Google Shape;490;p159"/>
            <p:cNvSpPr/>
            <p:nvPr/>
          </p:nvSpPr>
          <p:spPr>
            <a:xfrm>
              <a:off x="3504728" y="3612346"/>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91" name="Google Shape;491;p159"/>
            <p:cNvSpPr/>
            <p:nvPr/>
          </p:nvSpPr>
          <p:spPr>
            <a:xfrm>
              <a:off x="3501573" y="3832632"/>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92" name="Google Shape;492;p159"/>
            <p:cNvSpPr/>
            <p:nvPr/>
          </p:nvSpPr>
          <p:spPr>
            <a:xfrm>
              <a:off x="4776089" y="3829487"/>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9526" y="65246"/>
                    <a:pt x="16669" y="68104"/>
                    <a:pt x="12859" y="68104"/>
                  </a:cubicBezTo>
                  <a:close/>
                </a:path>
              </a:pathLst>
            </a:custGeom>
            <a:solidFill>
              <a:srgbClr val="80808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93" name="Google Shape;493;p159"/>
            <p:cNvSpPr/>
            <p:nvPr/>
          </p:nvSpPr>
          <p:spPr>
            <a:xfrm>
              <a:off x="3520451" y="3178068"/>
              <a:ext cx="1322165" cy="2738771"/>
            </a:xfrm>
            <a:custGeom>
              <a:rect b="b" l="l" r="r" t="t"/>
              <a:pathLst>
                <a:path extrusionOk="0" h="828675" w="400050">
                  <a:moveTo>
                    <a:pt x="350044" y="7144"/>
                  </a:moveTo>
                  <a:lnTo>
                    <a:pt x="53816" y="7144"/>
                  </a:lnTo>
                  <a:cubicBezTo>
                    <a:pt x="28099" y="7144"/>
                    <a:pt x="7144" y="28099"/>
                    <a:pt x="7144" y="53816"/>
                  </a:cubicBezTo>
                  <a:lnTo>
                    <a:pt x="7144" y="781526"/>
                  </a:lnTo>
                  <a:cubicBezTo>
                    <a:pt x="7144" y="807244"/>
                    <a:pt x="28099" y="828199"/>
                    <a:pt x="53816" y="828199"/>
                  </a:cubicBezTo>
                  <a:lnTo>
                    <a:pt x="350044" y="828199"/>
                  </a:lnTo>
                  <a:cubicBezTo>
                    <a:pt x="375761" y="828199"/>
                    <a:pt x="396716" y="807244"/>
                    <a:pt x="396716" y="781526"/>
                  </a:cubicBezTo>
                  <a:lnTo>
                    <a:pt x="396716" y="53816"/>
                  </a:lnTo>
                  <a:cubicBezTo>
                    <a:pt x="396716" y="28099"/>
                    <a:pt x="375761" y="7144"/>
                    <a:pt x="350044" y="7144"/>
                  </a:cubicBezTo>
                  <a:close/>
                </a:path>
              </a:pathLst>
            </a:custGeom>
            <a:solidFill>
              <a:srgbClr val="80808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94" name="Google Shape;494;p159"/>
            <p:cNvSpPr/>
            <p:nvPr/>
          </p:nvSpPr>
          <p:spPr>
            <a:xfrm>
              <a:off x="3529897" y="3190651"/>
              <a:ext cx="1290685" cy="2707291"/>
            </a:xfrm>
            <a:custGeom>
              <a:rect b="b" l="l" r="r" t="t"/>
              <a:pathLst>
                <a:path extrusionOk="0" h="819150" w="390525">
                  <a:moveTo>
                    <a:pt x="345281" y="7144"/>
                  </a:moveTo>
                  <a:lnTo>
                    <a:pt x="52864" y="7144"/>
                  </a:lnTo>
                  <a:cubicBezTo>
                    <a:pt x="27146" y="7144"/>
                    <a:pt x="7144" y="27146"/>
                    <a:pt x="7144" y="52864"/>
                  </a:cubicBezTo>
                  <a:lnTo>
                    <a:pt x="7144" y="772954"/>
                  </a:lnTo>
                  <a:cubicBezTo>
                    <a:pt x="7144" y="798671"/>
                    <a:pt x="27146" y="818674"/>
                    <a:pt x="52864" y="818674"/>
                  </a:cubicBezTo>
                  <a:lnTo>
                    <a:pt x="345281" y="818674"/>
                  </a:lnTo>
                  <a:cubicBezTo>
                    <a:pt x="370999" y="818674"/>
                    <a:pt x="391001" y="798671"/>
                    <a:pt x="391001" y="772954"/>
                  </a:cubicBezTo>
                  <a:lnTo>
                    <a:pt x="391001" y="52864"/>
                  </a:lnTo>
                  <a:cubicBezTo>
                    <a:pt x="391001" y="28099"/>
                    <a:pt x="370046" y="7144"/>
                    <a:pt x="345281" y="7144"/>
                  </a:cubicBezTo>
                  <a:close/>
                </a:path>
              </a:pathLst>
            </a:custGeom>
            <a:solidFill>
              <a:srgbClr val="1A1A1A"/>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95" name="Google Shape;495;p159"/>
            <p:cNvSpPr/>
            <p:nvPr/>
          </p:nvSpPr>
          <p:spPr>
            <a:xfrm>
              <a:off x="3627447" y="3596610"/>
              <a:ext cx="1101804" cy="1951768"/>
            </a:xfrm>
            <a:custGeom>
              <a:rect b="b" l="l" r="r" t="t"/>
              <a:pathLst>
                <a:path extrusionOk="0" h="590550" w="333375">
                  <a:moveTo>
                    <a:pt x="7144" y="7144"/>
                  </a:moveTo>
                  <a:lnTo>
                    <a:pt x="331946" y="7144"/>
                  </a:lnTo>
                  <a:lnTo>
                    <a:pt x="331946" y="586264"/>
                  </a:lnTo>
                  <a:lnTo>
                    <a:pt x="7144" y="586264"/>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nvGrpSpPr>
            <p:cNvPr id="496" name="Google Shape;496;p159"/>
            <p:cNvGrpSpPr/>
            <p:nvPr/>
          </p:nvGrpSpPr>
          <p:grpSpPr>
            <a:xfrm>
              <a:off x="4092679" y="5635777"/>
              <a:ext cx="164577" cy="172999"/>
              <a:chOff x="6772303" y="6038214"/>
              <a:chExt cx="140700" cy="147900"/>
            </a:xfrm>
          </p:grpSpPr>
          <p:sp>
            <p:nvSpPr>
              <p:cNvPr id="497" name="Google Shape;497;p159"/>
              <p:cNvSpPr/>
              <p:nvPr/>
            </p:nvSpPr>
            <p:spPr>
              <a:xfrm>
                <a:off x="6772303" y="6038214"/>
                <a:ext cx="140700" cy="147900"/>
              </a:xfrm>
              <a:prstGeom prst="ellipse">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98" name="Google Shape;498;p159"/>
              <p:cNvSpPr/>
              <p:nvPr/>
            </p:nvSpPr>
            <p:spPr>
              <a:xfrm>
                <a:off x="6807465" y="6071635"/>
                <a:ext cx="70200" cy="81300"/>
              </a:xfrm>
              <a:prstGeom prst="ellipse">
                <a:avLst/>
              </a:prstGeom>
              <a:solidFill>
                <a:srgbClr val="D8D8D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499" name="Google Shape;499;p159"/>
            <p:cNvSpPr/>
            <p:nvPr/>
          </p:nvSpPr>
          <p:spPr>
            <a:xfrm>
              <a:off x="3821102" y="3628406"/>
              <a:ext cx="906484" cy="1887588"/>
            </a:xfrm>
            <a:custGeom>
              <a:rect b="b" l="l" r="r" t="t"/>
              <a:pathLst>
                <a:path extrusionOk="0" h="2330356" w="111911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9411"/>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00" name="Google Shape;500;p159"/>
            <p:cNvSpPr/>
            <p:nvPr/>
          </p:nvSpPr>
          <p:spPr>
            <a:xfrm>
              <a:off x="4058661" y="3449093"/>
              <a:ext cx="254400" cy="58500"/>
            </a:xfrm>
            <a:prstGeom prst="roundRect">
              <a:avLst>
                <a:gd fmla="val 50000" name="adj"/>
              </a:avLst>
            </a:prstGeom>
            <a:solidFill>
              <a:srgbClr val="7F7F7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01" name="Google Shape;501;p159"/>
            <p:cNvSpPr/>
            <p:nvPr/>
          </p:nvSpPr>
          <p:spPr>
            <a:xfrm>
              <a:off x="3922825" y="3449093"/>
              <a:ext cx="58500" cy="58500"/>
            </a:xfrm>
            <a:prstGeom prst="ellipse">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502" name="Google Shape;502;p159"/>
          <p:cNvSpPr txBox="1"/>
          <p:nvPr>
            <p:ph idx="1" type="body"/>
          </p:nvPr>
        </p:nvSpPr>
        <p:spPr>
          <a:xfrm>
            <a:off x="242647" y="300354"/>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503" name="Google Shape;503;p159"/>
          <p:cNvSpPr/>
          <p:nvPr>
            <p:ph idx="2" type="pic"/>
          </p:nvPr>
        </p:nvSpPr>
        <p:spPr>
          <a:xfrm>
            <a:off x="6881802" y="1614656"/>
            <a:ext cx="1626600" cy="2625900"/>
          </a:xfrm>
          <a:prstGeom prst="rect">
            <a:avLst/>
          </a:prstGeom>
          <a:solidFill>
            <a:srgbClr val="F2F2F2"/>
          </a:solidFill>
          <a:ln>
            <a:noFill/>
          </a:ln>
        </p:spPr>
      </p:sp>
      <p:grpSp>
        <p:nvGrpSpPr>
          <p:cNvPr id="504" name="Google Shape;504;p159"/>
          <p:cNvGrpSpPr/>
          <p:nvPr/>
        </p:nvGrpSpPr>
        <p:grpSpPr>
          <a:xfrm>
            <a:off x="4334441" y="140127"/>
            <a:ext cx="475116" cy="102825"/>
            <a:chOff x="5655129" y="211061"/>
            <a:chExt cx="633488" cy="137100"/>
          </a:xfrm>
        </p:grpSpPr>
        <p:sp>
          <p:nvSpPr>
            <p:cNvPr id="505" name="Google Shape;505;p159"/>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06" name="Google Shape;506;p159"/>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07" name="Google Shape;507;p159"/>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508" name="Google Shape;508;p159"/>
          <p:cNvGrpSpPr/>
          <p:nvPr/>
        </p:nvGrpSpPr>
        <p:grpSpPr>
          <a:xfrm>
            <a:off x="41" y="5081789"/>
            <a:ext cx="9143844" cy="61766"/>
            <a:chOff x="1063925" y="1155200"/>
            <a:chExt cx="10673333" cy="88200"/>
          </a:xfrm>
        </p:grpSpPr>
        <p:sp>
          <p:nvSpPr>
            <p:cNvPr id="509" name="Google Shape;509;p159"/>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 name="Google Shape;510;p159"/>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11" name="Google Shape;511;p159"/>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12" name="Google Shape;512;p159"/>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Image slide layout">
  <p:cSld name="9_Image slide layout">
    <p:spTree>
      <p:nvGrpSpPr>
        <p:cNvPr id="513" name="Shape 513"/>
        <p:cNvGrpSpPr/>
        <p:nvPr/>
      </p:nvGrpSpPr>
      <p:grpSpPr>
        <a:xfrm>
          <a:off x="0" y="0"/>
          <a:ext cx="0" cy="0"/>
          <a:chOff x="0" y="0"/>
          <a:chExt cx="0" cy="0"/>
        </a:xfrm>
      </p:grpSpPr>
      <p:sp>
        <p:nvSpPr>
          <p:cNvPr id="514" name="Google Shape;514;p160"/>
          <p:cNvSpPr/>
          <p:nvPr>
            <p:ph idx="2" type="pic"/>
          </p:nvPr>
        </p:nvSpPr>
        <p:spPr>
          <a:xfrm>
            <a:off x="0" y="958337"/>
            <a:ext cx="3153300" cy="3246000"/>
          </a:xfrm>
          <a:prstGeom prst="rect">
            <a:avLst/>
          </a:prstGeom>
          <a:solidFill>
            <a:srgbClr val="F2F2F2"/>
          </a:solidFill>
          <a:ln>
            <a:noFill/>
          </a:ln>
        </p:spPr>
      </p:sp>
      <p:sp>
        <p:nvSpPr>
          <p:cNvPr id="515" name="Google Shape;515;p160"/>
          <p:cNvSpPr/>
          <p:nvPr>
            <p:ph idx="3" type="pic"/>
          </p:nvPr>
        </p:nvSpPr>
        <p:spPr>
          <a:xfrm>
            <a:off x="6001884" y="954103"/>
            <a:ext cx="3146100" cy="3250200"/>
          </a:xfrm>
          <a:prstGeom prst="rect">
            <a:avLst/>
          </a:prstGeom>
          <a:solidFill>
            <a:srgbClr val="F2F2F2"/>
          </a:solidFill>
          <a:ln>
            <a:noFill/>
          </a:ln>
        </p:spPr>
      </p:sp>
      <p:grpSp>
        <p:nvGrpSpPr>
          <p:cNvPr id="516" name="Google Shape;516;p160"/>
          <p:cNvGrpSpPr/>
          <p:nvPr/>
        </p:nvGrpSpPr>
        <p:grpSpPr>
          <a:xfrm>
            <a:off x="4334441" y="140127"/>
            <a:ext cx="475116" cy="102825"/>
            <a:chOff x="5655129" y="211061"/>
            <a:chExt cx="633488" cy="137100"/>
          </a:xfrm>
        </p:grpSpPr>
        <p:sp>
          <p:nvSpPr>
            <p:cNvPr id="517" name="Google Shape;517;p160"/>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18" name="Google Shape;518;p160"/>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19" name="Google Shape;519;p160"/>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520" name="Google Shape;520;p160"/>
          <p:cNvGrpSpPr/>
          <p:nvPr/>
        </p:nvGrpSpPr>
        <p:grpSpPr>
          <a:xfrm>
            <a:off x="41" y="5081789"/>
            <a:ext cx="9143844" cy="61766"/>
            <a:chOff x="1063925" y="1155200"/>
            <a:chExt cx="10673333" cy="88200"/>
          </a:xfrm>
        </p:grpSpPr>
        <p:sp>
          <p:nvSpPr>
            <p:cNvPr id="521" name="Google Shape;521;p160"/>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p160"/>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23" name="Google Shape;523;p160"/>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24" name="Google Shape;524;p160"/>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1">
  <p:cSld name="11_Contents slide layout_1">
    <p:bg>
      <p:bgPr>
        <a:blipFill>
          <a:blip r:embed="rId2">
            <a:alphaModFix/>
          </a:blip>
          <a:stretch>
            <a:fillRect/>
          </a:stretch>
        </a:blipFill>
      </p:bgPr>
    </p:bg>
    <p:spTree>
      <p:nvGrpSpPr>
        <p:cNvPr id="525" name="Shape 525"/>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1">
  <p:cSld name="13_Contents slide layout_1">
    <p:bg>
      <p:bgPr>
        <a:blipFill>
          <a:blip r:embed="rId2">
            <a:alphaModFix/>
          </a:blip>
          <a:stretch>
            <a:fillRect/>
          </a:stretch>
        </a:blipFill>
      </p:bgPr>
    </p:bg>
    <p:spTree>
      <p:nvGrpSpPr>
        <p:cNvPr id="526" name="Shape 526"/>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slide layout">
  <p:cSld name="2_Image slide layout">
    <p:spTree>
      <p:nvGrpSpPr>
        <p:cNvPr id="527" name="Shape 527"/>
        <p:cNvGrpSpPr/>
        <p:nvPr/>
      </p:nvGrpSpPr>
      <p:grpSpPr>
        <a:xfrm>
          <a:off x="0" y="0"/>
          <a:ext cx="0" cy="0"/>
          <a:chOff x="0" y="0"/>
          <a:chExt cx="0" cy="0"/>
        </a:xfrm>
      </p:grpSpPr>
      <p:sp>
        <p:nvSpPr>
          <p:cNvPr id="528" name="Google Shape;528;p163"/>
          <p:cNvSpPr/>
          <p:nvPr>
            <p:ph idx="2" type="pic"/>
          </p:nvPr>
        </p:nvSpPr>
        <p:spPr>
          <a:xfrm>
            <a:off x="0" y="0"/>
            <a:ext cx="4316100" cy="5143500"/>
          </a:xfrm>
          <a:prstGeom prst="rect">
            <a:avLst/>
          </a:prstGeom>
          <a:solidFill>
            <a:srgbClr val="F2F2F2"/>
          </a:solidFill>
          <a:ln>
            <a:noFill/>
          </a:ln>
        </p:spPr>
      </p:sp>
      <p:grpSp>
        <p:nvGrpSpPr>
          <p:cNvPr id="529" name="Google Shape;529;p163"/>
          <p:cNvGrpSpPr/>
          <p:nvPr/>
        </p:nvGrpSpPr>
        <p:grpSpPr>
          <a:xfrm>
            <a:off x="41" y="5081789"/>
            <a:ext cx="9143844" cy="61766"/>
            <a:chOff x="1063925" y="1155200"/>
            <a:chExt cx="10673333" cy="88200"/>
          </a:xfrm>
        </p:grpSpPr>
        <p:sp>
          <p:nvSpPr>
            <p:cNvPr id="530" name="Google Shape;530;p163"/>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 name="Google Shape;531;p163"/>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32" name="Google Shape;532;p163"/>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33" name="Google Shape;533;p163"/>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slide layout">
  <p:cSld name="3_Image slide layout">
    <p:spTree>
      <p:nvGrpSpPr>
        <p:cNvPr id="534" name="Shape 534"/>
        <p:cNvGrpSpPr/>
        <p:nvPr/>
      </p:nvGrpSpPr>
      <p:grpSpPr>
        <a:xfrm>
          <a:off x="0" y="0"/>
          <a:ext cx="0" cy="0"/>
          <a:chOff x="0" y="0"/>
          <a:chExt cx="0" cy="0"/>
        </a:xfrm>
      </p:grpSpPr>
      <p:sp>
        <p:nvSpPr>
          <p:cNvPr id="535" name="Google Shape;535;p164"/>
          <p:cNvSpPr/>
          <p:nvPr/>
        </p:nvSpPr>
        <p:spPr>
          <a:xfrm>
            <a:off x="488374" y="463694"/>
            <a:ext cx="8167200" cy="3740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36" name="Google Shape;536;p164"/>
          <p:cNvSpPr/>
          <p:nvPr>
            <p:ph idx="2" type="pic"/>
          </p:nvPr>
        </p:nvSpPr>
        <p:spPr>
          <a:xfrm>
            <a:off x="1" y="1"/>
            <a:ext cx="5392800" cy="5143500"/>
          </a:xfrm>
          <a:prstGeom prst="rect">
            <a:avLst/>
          </a:prstGeom>
          <a:solidFill>
            <a:srgbClr val="F2F2F2"/>
          </a:solidFill>
          <a:ln>
            <a:noFill/>
          </a:ln>
        </p:spPr>
      </p:sp>
      <p:grpSp>
        <p:nvGrpSpPr>
          <p:cNvPr id="537" name="Google Shape;537;p164"/>
          <p:cNvGrpSpPr/>
          <p:nvPr/>
        </p:nvGrpSpPr>
        <p:grpSpPr>
          <a:xfrm>
            <a:off x="41" y="5081789"/>
            <a:ext cx="9143844" cy="61766"/>
            <a:chOff x="1063925" y="1155200"/>
            <a:chExt cx="10673333" cy="88200"/>
          </a:xfrm>
        </p:grpSpPr>
        <p:sp>
          <p:nvSpPr>
            <p:cNvPr id="538" name="Google Shape;538;p164"/>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164"/>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40" name="Google Shape;540;p164"/>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41" name="Google Shape;541;p164"/>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s and Contents Layout">
  <p:cSld name="6_Images and Contents Layout">
    <p:spTree>
      <p:nvGrpSpPr>
        <p:cNvPr id="542" name="Shape 542"/>
        <p:cNvGrpSpPr/>
        <p:nvPr/>
      </p:nvGrpSpPr>
      <p:grpSpPr>
        <a:xfrm>
          <a:off x="0" y="0"/>
          <a:ext cx="0" cy="0"/>
          <a:chOff x="0" y="0"/>
          <a:chExt cx="0" cy="0"/>
        </a:xfrm>
      </p:grpSpPr>
      <p:sp>
        <p:nvSpPr>
          <p:cNvPr id="543" name="Google Shape;543;p165"/>
          <p:cNvSpPr/>
          <p:nvPr>
            <p:ph idx="2" type="pic"/>
          </p:nvPr>
        </p:nvSpPr>
        <p:spPr>
          <a:xfrm>
            <a:off x="107504" y="108293"/>
            <a:ext cx="8928900" cy="3870600"/>
          </a:xfrm>
          <a:prstGeom prst="rect">
            <a:avLst/>
          </a:prstGeom>
          <a:solidFill>
            <a:srgbClr val="F2F2F2"/>
          </a:solidFill>
          <a:ln>
            <a:noFill/>
          </a:ln>
        </p:spPr>
      </p:sp>
      <p:sp>
        <p:nvSpPr>
          <p:cNvPr id="544" name="Google Shape;544;p165"/>
          <p:cNvSpPr txBox="1"/>
          <p:nvPr>
            <p:ph type="title"/>
          </p:nvPr>
        </p:nvSpPr>
        <p:spPr>
          <a:xfrm>
            <a:off x="0" y="222758"/>
            <a:ext cx="9144000" cy="533400"/>
          </a:xfrm>
          <a:prstGeom prst="rect">
            <a:avLst/>
          </a:prstGeom>
          <a:noFill/>
          <a:ln>
            <a:noFill/>
          </a:ln>
        </p:spPr>
        <p:txBody>
          <a:bodyPr anchorCtr="0" anchor="ctr" bIns="34275" lIns="68575" spcFirstLastPara="1" rIns="68575" wrap="square" tIns="34275">
            <a:noAutofit/>
          </a:bodyPr>
          <a:lstStyle>
            <a:lvl1pPr lvl="0" marR="0" rtl="0" algn="ctr">
              <a:lnSpc>
                <a:spcPct val="90000"/>
              </a:lnSpc>
              <a:spcBef>
                <a:spcPts val="0"/>
              </a:spcBef>
              <a:spcAft>
                <a:spcPts val="0"/>
              </a:spcAft>
              <a:buClr>
                <a:srgbClr val="3F3F3F"/>
              </a:buClr>
              <a:buSzPts val="3600"/>
              <a:buFont typeface="Arial"/>
              <a:buNone/>
              <a:defRPr b="0" i="0" sz="360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grpSp>
        <p:nvGrpSpPr>
          <p:cNvPr id="545" name="Google Shape;545;p165"/>
          <p:cNvGrpSpPr/>
          <p:nvPr/>
        </p:nvGrpSpPr>
        <p:grpSpPr>
          <a:xfrm>
            <a:off x="41" y="5081789"/>
            <a:ext cx="9143844" cy="61766"/>
            <a:chOff x="1063925" y="1155200"/>
            <a:chExt cx="10673333" cy="88200"/>
          </a:xfrm>
        </p:grpSpPr>
        <p:sp>
          <p:nvSpPr>
            <p:cNvPr id="546" name="Google Shape;546;p165"/>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 name="Google Shape;547;p165"/>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48" name="Google Shape;548;p165"/>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Image slide layout">
  <p:cSld name="4_Image slide layout">
    <p:spTree>
      <p:nvGrpSpPr>
        <p:cNvPr id="549" name="Shape 549"/>
        <p:cNvGrpSpPr/>
        <p:nvPr/>
      </p:nvGrpSpPr>
      <p:grpSpPr>
        <a:xfrm>
          <a:off x="0" y="0"/>
          <a:ext cx="0" cy="0"/>
          <a:chOff x="0" y="0"/>
          <a:chExt cx="0" cy="0"/>
        </a:xfrm>
      </p:grpSpPr>
      <p:sp>
        <p:nvSpPr>
          <p:cNvPr id="550" name="Google Shape;550;p166"/>
          <p:cNvSpPr/>
          <p:nvPr>
            <p:ph idx="2" type="pic"/>
          </p:nvPr>
        </p:nvSpPr>
        <p:spPr>
          <a:xfrm>
            <a:off x="6286499" y="1148437"/>
            <a:ext cx="2400300" cy="3429000"/>
          </a:xfrm>
          <a:prstGeom prst="rect">
            <a:avLst/>
          </a:prstGeom>
          <a:solidFill>
            <a:srgbClr val="F2F2F2"/>
          </a:solidFill>
          <a:ln>
            <a:noFill/>
          </a:ln>
        </p:spPr>
      </p:sp>
      <p:sp>
        <p:nvSpPr>
          <p:cNvPr id="551" name="Google Shape;551;p166"/>
          <p:cNvSpPr txBox="1"/>
          <p:nvPr>
            <p:ph idx="1" type="body"/>
          </p:nvPr>
        </p:nvSpPr>
        <p:spPr>
          <a:xfrm>
            <a:off x="242647" y="300354"/>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552" name="Google Shape;552;p166"/>
          <p:cNvSpPr/>
          <p:nvPr/>
        </p:nvSpPr>
        <p:spPr>
          <a:xfrm>
            <a:off x="3521052" y="1148437"/>
            <a:ext cx="2400300" cy="34290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553" name="Google Shape;553;p166"/>
          <p:cNvGrpSpPr/>
          <p:nvPr/>
        </p:nvGrpSpPr>
        <p:grpSpPr>
          <a:xfrm>
            <a:off x="4334441" y="140127"/>
            <a:ext cx="475116" cy="102825"/>
            <a:chOff x="5655129" y="211061"/>
            <a:chExt cx="633488" cy="137100"/>
          </a:xfrm>
        </p:grpSpPr>
        <p:sp>
          <p:nvSpPr>
            <p:cNvPr id="554" name="Google Shape;554;p166"/>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55" name="Google Shape;555;p166"/>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56" name="Google Shape;556;p166"/>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557" name="Google Shape;557;p166"/>
          <p:cNvGrpSpPr/>
          <p:nvPr/>
        </p:nvGrpSpPr>
        <p:grpSpPr>
          <a:xfrm>
            <a:off x="41" y="5081789"/>
            <a:ext cx="9143844" cy="61766"/>
            <a:chOff x="1063925" y="1155200"/>
            <a:chExt cx="10673333" cy="88200"/>
          </a:xfrm>
        </p:grpSpPr>
        <p:sp>
          <p:nvSpPr>
            <p:cNvPr id="558" name="Google Shape;558;p166"/>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 name="Google Shape;559;p166"/>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60" name="Google Shape;560;p166"/>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61" name="Google Shape;561;p166"/>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Image slide layout">
  <p:cSld name="5_Image slide layout">
    <p:spTree>
      <p:nvGrpSpPr>
        <p:cNvPr id="562" name="Shape 562"/>
        <p:cNvGrpSpPr/>
        <p:nvPr/>
      </p:nvGrpSpPr>
      <p:grpSpPr>
        <a:xfrm>
          <a:off x="0" y="0"/>
          <a:ext cx="0" cy="0"/>
          <a:chOff x="0" y="0"/>
          <a:chExt cx="0" cy="0"/>
        </a:xfrm>
      </p:grpSpPr>
      <p:sp>
        <p:nvSpPr>
          <p:cNvPr id="563" name="Google Shape;563;p167"/>
          <p:cNvSpPr/>
          <p:nvPr>
            <p:ph idx="2" type="pic"/>
          </p:nvPr>
        </p:nvSpPr>
        <p:spPr>
          <a:xfrm>
            <a:off x="378619" y="999162"/>
            <a:ext cx="8386800" cy="2679900"/>
          </a:xfrm>
          <a:prstGeom prst="rect">
            <a:avLst/>
          </a:prstGeom>
          <a:solidFill>
            <a:srgbClr val="F2F2F2"/>
          </a:solidFill>
          <a:ln>
            <a:noFill/>
          </a:ln>
        </p:spPr>
      </p:sp>
      <p:sp>
        <p:nvSpPr>
          <p:cNvPr id="564" name="Google Shape;564;p167"/>
          <p:cNvSpPr txBox="1"/>
          <p:nvPr>
            <p:ph idx="1" type="body"/>
          </p:nvPr>
        </p:nvSpPr>
        <p:spPr>
          <a:xfrm>
            <a:off x="242647" y="300354"/>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grpSp>
        <p:nvGrpSpPr>
          <p:cNvPr id="565" name="Google Shape;565;p167"/>
          <p:cNvGrpSpPr/>
          <p:nvPr/>
        </p:nvGrpSpPr>
        <p:grpSpPr>
          <a:xfrm>
            <a:off x="4334441" y="140127"/>
            <a:ext cx="475116" cy="102825"/>
            <a:chOff x="5655129" y="211061"/>
            <a:chExt cx="633488" cy="137100"/>
          </a:xfrm>
        </p:grpSpPr>
        <p:sp>
          <p:nvSpPr>
            <p:cNvPr id="566" name="Google Shape;566;p167"/>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67" name="Google Shape;567;p167"/>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68" name="Google Shape;568;p167"/>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569" name="Google Shape;569;p167"/>
          <p:cNvGrpSpPr/>
          <p:nvPr/>
        </p:nvGrpSpPr>
        <p:grpSpPr>
          <a:xfrm>
            <a:off x="41" y="5081789"/>
            <a:ext cx="9143844" cy="61766"/>
            <a:chOff x="1063925" y="1155200"/>
            <a:chExt cx="10673333" cy="88200"/>
          </a:xfrm>
        </p:grpSpPr>
        <p:sp>
          <p:nvSpPr>
            <p:cNvPr id="570" name="Google Shape;570;p167"/>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 name="Google Shape;571;p167"/>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72" name="Google Shape;572;p167"/>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73" name="Google Shape;573;p167"/>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p:cSld name="CUSTOM_1">
    <p:bg>
      <p:bgPr>
        <a:solidFill>
          <a:schemeClr val="dk2"/>
        </a:solidFill>
      </p:bgPr>
    </p:bg>
    <p:spTree>
      <p:nvGrpSpPr>
        <p:cNvPr id="69" name="Shape 69"/>
        <p:cNvGrpSpPr/>
        <p:nvPr/>
      </p:nvGrpSpPr>
      <p:grpSpPr>
        <a:xfrm>
          <a:off x="0" y="0"/>
          <a:ext cx="0" cy="0"/>
          <a:chOff x="0" y="0"/>
          <a:chExt cx="0" cy="0"/>
        </a:xfrm>
      </p:grpSpPr>
      <p:cxnSp>
        <p:nvCxnSpPr>
          <p:cNvPr id="70" name="Google Shape;70;p133"/>
          <p:cNvCxnSpPr/>
          <p:nvPr/>
        </p:nvCxnSpPr>
        <p:spPr>
          <a:xfrm>
            <a:off x="2272050" y="1528763"/>
            <a:ext cx="4599900" cy="0"/>
          </a:xfrm>
          <a:prstGeom prst="straightConnector1">
            <a:avLst/>
          </a:prstGeom>
          <a:noFill/>
          <a:ln cap="flat" cmpd="sng" w="38100">
            <a:solidFill>
              <a:schemeClr val="lt1"/>
            </a:solidFill>
            <a:prstDash val="solid"/>
            <a:round/>
            <a:headEnd len="med" w="med" type="oval"/>
            <a:tailEnd len="med" w="med" type="oval"/>
          </a:ln>
        </p:spPr>
      </p:cxnSp>
      <p:cxnSp>
        <p:nvCxnSpPr>
          <p:cNvPr id="71" name="Google Shape;71;p133"/>
          <p:cNvCxnSpPr/>
          <p:nvPr/>
        </p:nvCxnSpPr>
        <p:spPr>
          <a:xfrm>
            <a:off x="2272050" y="2445581"/>
            <a:ext cx="4599900" cy="0"/>
          </a:xfrm>
          <a:prstGeom prst="straightConnector1">
            <a:avLst/>
          </a:prstGeom>
          <a:noFill/>
          <a:ln cap="flat" cmpd="sng" w="38100">
            <a:solidFill>
              <a:schemeClr val="lt1"/>
            </a:solidFill>
            <a:prstDash val="solid"/>
            <a:round/>
            <a:headEnd len="med" w="med" type="oval"/>
            <a:tailEnd len="med" w="med" type="oval"/>
          </a:ln>
        </p:spPr>
      </p:cxnSp>
      <p:grpSp>
        <p:nvGrpSpPr>
          <p:cNvPr id="72" name="Google Shape;72;p133"/>
          <p:cNvGrpSpPr/>
          <p:nvPr/>
        </p:nvGrpSpPr>
        <p:grpSpPr>
          <a:xfrm>
            <a:off x="10124" y="4505625"/>
            <a:ext cx="9144700" cy="498150"/>
            <a:chOff x="-13500" y="6236050"/>
            <a:chExt cx="12219000" cy="664200"/>
          </a:xfrm>
        </p:grpSpPr>
        <p:sp>
          <p:nvSpPr>
            <p:cNvPr id="73" name="Google Shape;73;p133"/>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4" name="Google Shape;74;p133"/>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75" name="Google Shape;75;p133"/>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76" name="Google Shape;76;p133"/>
          <p:cNvSpPr txBox="1"/>
          <p:nvPr/>
        </p:nvSpPr>
        <p:spPr>
          <a:xfrm>
            <a:off x="2322450" y="1542684"/>
            <a:ext cx="4499100" cy="8157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4400"/>
              <a:buFont typeface="Arial"/>
              <a:buNone/>
            </a:pPr>
            <a:r>
              <a:rPr b="1" i="0" lang="en" sz="4400" u="none" cap="none" strike="noStrike">
                <a:solidFill>
                  <a:schemeClr val="lt1"/>
                </a:solidFill>
                <a:latin typeface="Calibri"/>
                <a:ea typeface="Calibri"/>
                <a:cs typeface="Calibri"/>
                <a:sym typeface="Calibri"/>
              </a:rPr>
              <a:t>Thank You!</a:t>
            </a:r>
            <a:endParaRPr b="1" i="0" sz="4400" u="none" cap="none" strike="noStrike">
              <a:solidFill>
                <a:schemeClr val="lt1"/>
              </a:solidFill>
              <a:latin typeface="Calibri"/>
              <a:ea typeface="Calibri"/>
              <a:cs typeface="Calibri"/>
              <a:sym typeface="Calibri"/>
            </a:endParaRPr>
          </a:p>
        </p:txBody>
      </p:sp>
      <p:sp>
        <p:nvSpPr>
          <p:cNvPr id="77" name="Google Shape;77;p133"/>
          <p:cNvSpPr txBox="1"/>
          <p:nvPr/>
        </p:nvSpPr>
        <p:spPr>
          <a:xfrm>
            <a:off x="2703937" y="2611050"/>
            <a:ext cx="3736200" cy="5694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Calibri"/>
                <a:ea typeface="Calibri"/>
                <a:cs typeface="Calibri"/>
                <a:sym typeface="Calibri"/>
              </a:rPr>
              <a:t>For comments and feedbacks, please contact academy@b3networks.com</a:t>
            </a:r>
            <a:endParaRPr b="0" i="0" sz="1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4" name="Shape 574"/>
        <p:cNvGrpSpPr/>
        <p:nvPr/>
      </p:nvGrpSpPr>
      <p:grpSpPr>
        <a:xfrm>
          <a:off x="0" y="0"/>
          <a:ext cx="0" cy="0"/>
          <a:chOff x="0" y="0"/>
          <a:chExt cx="0" cy="0"/>
        </a:xfrm>
      </p:grpSpPr>
      <p:grpSp>
        <p:nvGrpSpPr>
          <p:cNvPr id="575" name="Google Shape;575;p168"/>
          <p:cNvGrpSpPr/>
          <p:nvPr/>
        </p:nvGrpSpPr>
        <p:grpSpPr>
          <a:xfrm>
            <a:off x="4334441" y="140127"/>
            <a:ext cx="475116" cy="102825"/>
            <a:chOff x="5655129" y="211061"/>
            <a:chExt cx="633488" cy="137100"/>
          </a:xfrm>
        </p:grpSpPr>
        <p:sp>
          <p:nvSpPr>
            <p:cNvPr id="576" name="Google Shape;576;p168"/>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77" name="Google Shape;577;p168"/>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78" name="Google Shape;578;p168"/>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579" name="Google Shape;579;p168"/>
          <p:cNvGrpSpPr/>
          <p:nvPr/>
        </p:nvGrpSpPr>
        <p:grpSpPr>
          <a:xfrm>
            <a:off x="41" y="5081789"/>
            <a:ext cx="9143844" cy="61766"/>
            <a:chOff x="1063925" y="1155200"/>
            <a:chExt cx="10673333" cy="88200"/>
          </a:xfrm>
        </p:grpSpPr>
        <p:sp>
          <p:nvSpPr>
            <p:cNvPr id="580" name="Google Shape;580;p168"/>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 name="Google Shape;581;p168"/>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82" name="Google Shape;582;p168"/>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83" name="Google Shape;583;p168"/>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84" name="Shape 584"/>
        <p:cNvGrpSpPr/>
        <p:nvPr/>
      </p:nvGrpSpPr>
      <p:grpSpPr>
        <a:xfrm>
          <a:off x="0" y="0"/>
          <a:ext cx="0" cy="0"/>
          <a:chOff x="0" y="0"/>
          <a:chExt cx="0" cy="0"/>
        </a:xfrm>
      </p:grpSpPr>
      <p:sp>
        <p:nvSpPr>
          <p:cNvPr id="585" name="Google Shape;585;p16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 name="Google Shape;586;p169"/>
          <p:cNvSpPr txBox="1"/>
          <p:nvPr>
            <p:ph type="title"/>
          </p:nvPr>
        </p:nvSpPr>
        <p:spPr>
          <a:xfrm>
            <a:off x="730000" y="1318650"/>
            <a:ext cx="3300900" cy="1687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9pPr>
          </a:lstStyle>
          <a:p/>
        </p:txBody>
      </p:sp>
      <p:sp>
        <p:nvSpPr>
          <p:cNvPr id="587" name="Google Shape;587;p169"/>
          <p:cNvSpPr txBox="1"/>
          <p:nvPr>
            <p:ph idx="1" type="subTitle"/>
          </p:nvPr>
        </p:nvSpPr>
        <p:spPr>
          <a:xfrm>
            <a:off x="724950" y="3161525"/>
            <a:ext cx="3300900" cy="759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588" name="Google Shape;588;p169"/>
          <p:cNvSpPr txBox="1"/>
          <p:nvPr>
            <p:ph idx="2" type="body"/>
          </p:nvPr>
        </p:nvSpPr>
        <p:spPr>
          <a:xfrm>
            <a:off x="5174225" y="1352625"/>
            <a:ext cx="3374400" cy="30255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589" name="Google Shape;589;p169"/>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grpSp>
        <p:nvGrpSpPr>
          <p:cNvPr id="590" name="Google Shape;590;p169"/>
          <p:cNvGrpSpPr/>
          <p:nvPr/>
        </p:nvGrpSpPr>
        <p:grpSpPr>
          <a:xfrm>
            <a:off x="41" y="5081789"/>
            <a:ext cx="9143844" cy="61766"/>
            <a:chOff x="1063925" y="1155200"/>
            <a:chExt cx="10673333" cy="88200"/>
          </a:xfrm>
        </p:grpSpPr>
        <p:sp>
          <p:nvSpPr>
            <p:cNvPr id="591" name="Google Shape;591;p169"/>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 name="Google Shape;592;p169"/>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93" name="Google Shape;593;p169"/>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94" name="Google Shape;594;p169"/>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Layout">
  <p:cSld name="Agenda Layout">
    <p:bg>
      <p:bgPr>
        <a:blipFill>
          <a:blip r:embed="rId2">
            <a:alphaModFix/>
          </a:blip>
          <a:stretch>
            <a:fillRect/>
          </a:stretch>
        </a:blipFill>
      </p:bgPr>
    </p:bg>
    <p:spTree>
      <p:nvGrpSpPr>
        <p:cNvPr id="595" name="Shape 595"/>
        <p:cNvGrpSpPr/>
        <p:nvPr/>
      </p:nvGrpSpPr>
      <p:grpSpPr>
        <a:xfrm>
          <a:off x="0" y="0"/>
          <a:ext cx="0" cy="0"/>
          <a:chOff x="0" y="0"/>
          <a:chExt cx="0" cy="0"/>
        </a:xfrm>
      </p:grpSpPr>
      <p:grpSp>
        <p:nvGrpSpPr>
          <p:cNvPr id="596" name="Google Shape;596;p170"/>
          <p:cNvGrpSpPr/>
          <p:nvPr/>
        </p:nvGrpSpPr>
        <p:grpSpPr>
          <a:xfrm>
            <a:off x="41" y="5081789"/>
            <a:ext cx="9143844" cy="61766"/>
            <a:chOff x="1063925" y="1155200"/>
            <a:chExt cx="10673333" cy="88200"/>
          </a:xfrm>
        </p:grpSpPr>
        <p:sp>
          <p:nvSpPr>
            <p:cNvPr id="597" name="Google Shape;597;p170"/>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 name="Google Shape;598;p170"/>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99" name="Google Shape;599;p170"/>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cSld name="SECTION_TITLE_AND_DESCRIPTION_1">
    <p:spTree>
      <p:nvGrpSpPr>
        <p:cNvPr id="600" name="Shape 600"/>
        <p:cNvGrpSpPr/>
        <p:nvPr/>
      </p:nvGrpSpPr>
      <p:grpSpPr>
        <a:xfrm>
          <a:off x="0" y="0"/>
          <a:ext cx="0" cy="0"/>
          <a:chOff x="0" y="0"/>
          <a:chExt cx="0" cy="0"/>
        </a:xfrm>
      </p:grpSpPr>
      <p:sp>
        <p:nvSpPr>
          <p:cNvPr id="601" name="Google Shape;601;p171"/>
          <p:cNvSpPr/>
          <p:nvPr/>
        </p:nvSpPr>
        <p:spPr>
          <a:xfrm>
            <a:off x="0" y="0"/>
            <a:ext cx="4572000" cy="5143500"/>
          </a:xfrm>
          <a:prstGeom prst="rect">
            <a:avLst/>
          </a:prstGeom>
          <a:solidFill>
            <a:srgbClr val="999999">
              <a:alpha val="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 name="Google Shape;602;p171"/>
          <p:cNvSpPr txBox="1"/>
          <p:nvPr>
            <p:ph type="title"/>
          </p:nvPr>
        </p:nvSpPr>
        <p:spPr>
          <a:xfrm>
            <a:off x="730000" y="1318650"/>
            <a:ext cx="3300900" cy="1687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9pPr>
          </a:lstStyle>
          <a:p/>
        </p:txBody>
      </p:sp>
      <p:sp>
        <p:nvSpPr>
          <p:cNvPr id="603" name="Google Shape;603;p171"/>
          <p:cNvSpPr txBox="1"/>
          <p:nvPr>
            <p:ph idx="1" type="body"/>
          </p:nvPr>
        </p:nvSpPr>
        <p:spPr>
          <a:xfrm>
            <a:off x="5161963" y="390094"/>
            <a:ext cx="3374400" cy="30255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604" name="Google Shape;604;p17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grpSp>
        <p:nvGrpSpPr>
          <p:cNvPr id="605" name="Google Shape;605;p171"/>
          <p:cNvGrpSpPr/>
          <p:nvPr/>
        </p:nvGrpSpPr>
        <p:grpSpPr>
          <a:xfrm>
            <a:off x="729961" y="990574"/>
            <a:ext cx="1359783" cy="45449"/>
            <a:chOff x="1063925" y="1155200"/>
            <a:chExt cx="10673333" cy="88200"/>
          </a:xfrm>
        </p:grpSpPr>
        <p:sp>
          <p:nvSpPr>
            <p:cNvPr id="606" name="Google Shape;606;p171"/>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 name="Google Shape;607;p171"/>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08" name="Google Shape;608;p171"/>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613" name="Shape 613"/>
        <p:cNvGrpSpPr/>
        <p:nvPr/>
      </p:nvGrpSpPr>
      <p:grpSpPr>
        <a:xfrm>
          <a:off x="0" y="0"/>
          <a:ext cx="0" cy="0"/>
          <a:chOff x="0" y="0"/>
          <a:chExt cx="0" cy="0"/>
        </a:xfrm>
      </p:grpSpPr>
      <p:sp>
        <p:nvSpPr>
          <p:cNvPr id="614" name="Google Shape;614;p101"/>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 name="Google Shape;615;p101"/>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616" name="Google Shape;616;p101"/>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617" name="Shape 617"/>
        <p:cNvGrpSpPr/>
        <p:nvPr/>
      </p:nvGrpSpPr>
      <p:grpSpPr>
        <a:xfrm>
          <a:off x="0" y="0"/>
          <a:ext cx="0" cy="0"/>
          <a:chOff x="0" y="0"/>
          <a:chExt cx="0" cy="0"/>
        </a:xfrm>
      </p:grpSpPr>
      <p:sp>
        <p:nvSpPr>
          <p:cNvPr id="618" name="Google Shape;618;p11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19" name="Google Shape;619;p112"/>
          <p:cNvGrpSpPr/>
          <p:nvPr/>
        </p:nvGrpSpPr>
        <p:grpSpPr>
          <a:xfrm>
            <a:off x="830392" y="1191256"/>
            <a:ext cx="745763" cy="45826"/>
            <a:chOff x="4580561" y="2589004"/>
            <a:chExt cx="1064464" cy="25200"/>
          </a:xfrm>
        </p:grpSpPr>
        <p:sp>
          <p:nvSpPr>
            <p:cNvPr id="620" name="Google Shape;620;p11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 name="Google Shape;621;p11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22" name="Google Shape;622;p112"/>
          <p:cNvSpPr txBox="1"/>
          <p:nvPr>
            <p:ph type="ctrTitle"/>
          </p:nvPr>
        </p:nvSpPr>
        <p:spPr>
          <a:xfrm>
            <a:off x="729450" y="1322450"/>
            <a:ext cx="7688100" cy="1664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p:txBody>
      </p:sp>
      <p:sp>
        <p:nvSpPr>
          <p:cNvPr id="623" name="Google Shape;623;p112"/>
          <p:cNvSpPr txBox="1"/>
          <p:nvPr>
            <p:ph idx="1" type="subTitle"/>
          </p:nvPr>
        </p:nvSpPr>
        <p:spPr>
          <a:xfrm>
            <a:off x="729627" y="3172900"/>
            <a:ext cx="7688100" cy="541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624" name="Google Shape;624;p112"/>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625" name="Shape 625"/>
        <p:cNvGrpSpPr/>
        <p:nvPr/>
      </p:nvGrpSpPr>
      <p:grpSpPr>
        <a:xfrm>
          <a:off x="0" y="0"/>
          <a:ext cx="0" cy="0"/>
          <a:chOff x="0" y="0"/>
          <a:chExt cx="0" cy="0"/>
        </a:xfrm>
      </p:grpSpPr>
      <p:grpSp>
        <p:nvGrpSpPr>
          <p:cNvPr id="626" name="Google Shape;626;p113"/>
          <p:cNvGrpSpPr/>
          <p:nvPr/>
        </p:nvGrpSpPr>
        <p:grpSpPr>
          <a:xfrm>
            <a:off x="830392" y="1191256"/>
            <a:ext cx="745763" cy="45826"/>
            <a:chOff x="4580561" y="2589004"/>
            <a:chExt cx="1064464" cy="25200"/>
          </a:xfrm>
        </p:grpSpPr>
        <p:sp>
          <p:nvSpPr>
            <p:cNvPr id="627" name="Google Shape;627;p11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p11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29" name="Google Shape;629;p113"/>
          <p:cNvSpPr txBox="1"/>
          <p:nvPr>
            <p:ph type="title"/>
          </p:nvPr>
        </p:nvSpPr>
        <p:spPr>
          <a:xfrm>
            <a:off x="729450" y="1322450"/>
            <a:ext cx="7688400" cy="1518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630" name="Google Shape;630;p11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31" name="Shape 631"/>
        <p:cNvGrpSpPr/>
        <p:nvPr/>
      </p:nvGrpSpPr>
      <p:grpSpPr>
        <a:xfrm>
          <a:off x="0" y="0"/>
          <a:ext cx="0" cy="0"/>
          <a:chOff x="0" y="0"/>
          <a:chExt cx="0" cy="0"/>
        </a:xfrm>
      </p:grpSpPr>
      <p:sp>
        <p:nvSpPr>
          <p:cNvPr id="632" name="Google Shape;632;p11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33" name="Google Shape;633;p114"/>
          <p:cNvGrpSpPr/>
          <p:nvPr/>
        </p:nvGrpSpPr>
        <p:grpSpPr>
          <a:xfrm>
            <a:off x="830392" y="1191256"/>
            <a:ext cx="745763" cy="45826"/>
            <a:chOff x="4580561" y="2589004"/>
            <a:chExt cx="1064464" cy="25200"/>
          </a:xfrm>
        </p:grpSpPr>
        <p:sp>
          <p:nvSpPr>
            <p:cNvPr id="634" name="Google Shape;634;p11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 name="Google Shape;635;p11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36" name="Google Shape;636;p114"/>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637" name="Google Shape;637;p114"/>
          <p:cNvSpPr txBox="1"/>
          <p:nvPr>
            <p:ph idx="1" type="body"/>
          </p:nvPr>
        </p:nvSpPr>
        <p:spPr>
          <a:xfrm>
            <a:off x="729450" y="2078875"/>
            <a:ext cx="7688700" cy="22611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638" name="Google Shape;638;p114"/>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39" name="Shape 639"/>
        <p:cNvGrpSpPr/>
        <p:nvPr/>
      </p:nvGrpSpPr>
      <p:grpSpPr>
        <a:xfrm>
          <a:off x="0" y="0"/>
          <a:ext cx="0" cy="0"/>
          <a:chOff x="0" y="0"/>
          <a:chExt cx="0" cy="0"/>
        </a:xfrm>
      </p:grpSpPr>
      <p:sp>
        <p:nvSpPr>
          <p:cNvPr id="640" name="Google Shape;640;p11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41" name="Google Shape;641;p115"/>
          <p:cNvGrpSpPr/>
          <p:nvPr/>
        </p:nvGrpSpPr>
        <p:grpSpPr>
          <a:xfrm>
            <a:off x="830392" y="1191256"/>
            <a:ext cx="745763" cy="45826"/>
            <a:chOff x="4580561" y="2589004"/>
            <a:chExt cx="1064464" cy="25200"/>
          </a:xfrm>
        </p:grpSpPr>
        <p:sp>
          <p:nvSpPr>
            <p:cNvPr id="642" name="Google Shape;642;p11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 name="Google Shape;643;p11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44" name="Google Shape;644;p115"/>
          <p:cNvSpPr txBox="1"/>
          <p:nvPr>
            <p:ph type="title"/>
          </p:nvPr>
        </p:nvSpPr>
        <p:spPr>
          <a:xfrm>
            <a:off x="729450" y="1318650"/>
            <a:ext cx="7688400" cy="535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645" name="Google Shape;645;p115"/>
          <p:cNvSpPr txBox="1"/>
          <p:nvPr>
            <p:ph idx="1" type="body"/>
          </p:nvPr>
        </p:nvSpPr>
        <p:spPr>
          <a:xfrm>
            <a:off x="729325" y="2078875"/>
            <a:ext cx="3774300" cy="22611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646" name="Google Shape;646;p115"/>
          <p:cNvSpPr txBox="1"/>
          <p:nvPr>
            <p:ph idx="2" type="body"/>
          </p:nvPr>
        </p:nvSpPr>
        <p:spPr>
          <a:xfrm>
            <a:off x="4643604" y="2078875"/>
            <a:ext cx="3774300" cy="22611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647" name="Google Shape;647;p115"/>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48" name="Shape 648"/>
        <p:cNvGrpSpPr/>
        <p:nvPr/>
      </p:nvGrpSpPr>
      <p:grpSpPr>
        <a:xfrm>
          <a:off x="0" y="0"/>
          <a:ext cx="0" cy="0"/>
          <a:chOff x="0" y="0"/>
          <a:chExt cx="0" cy="0"/>
        </a:xfrm>
      </p:grpSpPr>
      <p:sp>
        <p:nvSpPr>
          <p:cNvPr id="649" name="Google Shape;649;p11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50" name="Google Shape;650;p116"/>
          <p:cNvGrpSpPr/>
          <p:nvPr/>
        </p:nvGrpSpPr>
        <p:grpSpPr>
          <a:xfrm>
            <a:off x="830392" y="1191256"/>
            <a:ext cx="745763" cy="45826"/>
            <a:chOff x="4580561" y="2589004"/>
            <a:chExt cx="1064464" cy="25200"/>
          </a:xfrm>
        </p:grpSpPr>
        <p:sp>
          <p:nvSpPr>
            <p:cNvPr id="651" name="Google Shape;651;p11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 name="Google Shape;652;p11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53" name="Google Shape;653;p116"/>
          <p:cNvSpPr txBox="1"/>
          <p:nvPr>
            <p:ph type="title"/>
          </p:nvPr>
        </p:nvSpPr>
        <p:spPr>
          <a:xfrm>
            <a:off x="729450" y="1318650"/>
            <a:ext cx="7688400" cy="535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654" name="Google Shape;654;p116"/>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7_Contents slide layout">
    <p:bg>
      <p:bgPr>
        <a:solidFill>
          <a:srgbClr val="1AC5D8"/>
        </a:solidFill>
      </p:bgPr>
    </p:bg>
    <p:spTree>
      <p:nvGrpSpPr>
        <p:cNvPr id="78" name="Shape 78"/>
        <p:cNvGrpSpPr/>
        <p:nvPr/>
      </p:nvGrpSpPr>
      <p:grpSpPr>
        <a:xfrm>
          <a:off x="0" y="0"/>
          <a:ext cx="0" cy="0"/>
          <a:chOff x="0" y="0"/>
          <a:chExt cx="0" cy="0"/>
        </a:xfrm>
      </p:grpSpPr>
      <p:sp>
        <p:nvSpPr>
          <p:cNvPr id="79" name="Google Shape;79;p134"/>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0" name="Google Shape;80;p134"/>
          <p:cNvSpPr/>
          <p:nvPr/>
        </p:nvSpPr>
        <p:spPr>
          <a:xfrm>
            <a:off x="2308392" y="1021425"/>
            <a:ext cx="4475400" cy="2725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1" name="Google Shape;81;p134"/>
          <p:cNvSpPr/>
          <p:nvPr/>
        </p:nvSpPr>
        <p:spPr>
          <a:xfrm>
            <a:off x="3472875" y="785700"/>
            <a:ext cx="2146500" cy="498300"/>
          </a:xfrm>
          <a:prstGeom prst="rect">
            <a:avLst/>
          </a:prstGeom>
          <a:solidFill>
            <a:srgbClr val="253646"/>
          </a:solidFill>
          <a:ln cap="flat" cmpd="sng" w="9525">
            <a:solidFill>
              <a:srgbClr val="253646"/>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chemeClr val="lt1"/>
              </a:solidFill>
              <a:latin typeface="Calibri"/>
              <a:ea typeface="Calibri"/>
              <a:cs typeface="Calibri"/>
              <a:sym typeface="Calibri"/>
            </a:endParaRPr>
          </a:p>
        </p:txBody>
      </p:sp>
      <p:grpSp>
        <p:nvGrpSpPr>
          <p:cNvPr id="82" name="Google Shape;82;p134"/>
          <p:cNvGrpSpPr/>
          <p:nvPr/>
        </p:nvGrpSpPr>
        <p:grpSpPr>
          <a:xfrm>
            <a:off x="-10125" y="4505625"/>
            <a:ext cx="9164250" cy="498150"/>
            <a:chOff x="-13500" y="6236050"/>
            <a:chExt cx="12219000" cy="664200"/>
          </a:xfrm>
        </p:grpSpPr>
        <p:sp>
          <p:nvSpPr>
            <p:cNvPr id="83" name="Google Shape;83;p134"/>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4" name="Google Shape;84;p134"/>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85" name="Google Shape;85;p134"/>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55" name="Shape 655"/>
        <p:cNvGrpSpPr/>
        <p:nvPr/>
      </p:nvGrpSpPr>
      <p:grpSpPr>
        <a:xfrm>
          <a:off x="0" y="0"/>
          <a:ext cx="0" cy="0"/>
          <a:chOff x="0" y="0"/>
          <a:chExt cx="0" cy="0"/>
        </a:xfrm>
      </p:grpSpPr>
      <p:sp>
        <p:nvSpPr>
          <p:cNvPr id="656" name="Google Shape;656;p11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57" name="Google Shape;657;p117"/>
          <p:cNvGrpSpPr/>
          <p:nvPr/>
        </p:nvGrpSpPr>
        <p:grpSpPr>
          <a:xfrm>
            <a:off x="830392" y="1191256"/>
            <a:ext cx="745763" cy="45826"/>
            <a:chOff x="4580561" y="2589004"/>
            <a:chExt cx="1064464" cy="25200"/>
          </a:xfrm>
        </p:grpSpPr>
        <p:sp>
          <p:nvSpPr>
            <p:cNvPr id="658" name="Google Shape;658;p11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 name="Google Shape;659;p11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60" name="Google Shape;660;p117"/>
          <p:cNvSpPr txBox="1"/>
          <p:nvPr>
            <p:ph type="title"/>
          </p:nvPr>
        </p:nvSpPr>
        <p:spPr>
          <a:xfrm>
            <a:off x="730000" y="1318650"/>
            <a:ext cx="3300900" cy="1381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661" name="Google Shape;661;p117"/>
          <p:cNvSpPr txBox="1"/>
          <p:nvPr>
            <p:ph idx="1" type="body"/>
          </p:nvPr>
        </p:nvSpPr>
        <p:spPr>
          <a:xfrm>
            <a:off x="721225" y="2781725"/>
            <a:ext cx="3300900" cy="15975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662" name="Google Shape;662;p117"/>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663" name="Shape 663"/>
        <p:cNvGrpSpPr/>
        <p:nvPr/>
      </p:nvGrpSpPr>
      <p:grpSpPr>
        <a:xfrm>
          <a:off x="0" y="0"/>
          <a:ext cx="0" cy="0"/>
          <a:chOff x="0" y="0"/>
          <a:chExt cx="0" cy="0"/>
        </a:xfrm>
      </p:grpSpPr>
      <p:grpSp>
        <p:nvGrpSpPr>
          <p:cNvPr id="664" name="Google Shape;664;p118"/>
          <p:cNvGrpSpPr/>
          <p:nvPr/>
        </p:nvGrpSpPr>
        <p:grpSpPr>
          <a:xfrm>
            <a:off x="830392" y="4169130"/>
            <a:ext cx="745763" cy="45826"/>
            <a:chOff x="4580561" y="2589004"/>
            <a:chExt cx="1064464" cy="25200"/>
          </a:xfrm>
        </p:grpSpPr>
        <p:sp>
          <p:nvSpPr>
            <p:cNvPr id="665" name="Google Shape;665;p11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p11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67" name="Google Shape;667;p118"/>
          <p:cNvSpPr txBox="1"/>
          <p:nvPr>
            <p:ph type="title"/>
          </p:nvPr>
        </p:nvSpPr>
        <p:spPr>
          <a:xfrm>
            <a:off x="729450" y="864300"/>
            <a:ext cx="7021200" cy="29850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668" name="Google Shape;668;p118"/>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69" name="Shape 669"/>
        <p:cNvGrpSpPr/>
        <p:nvPr/>
      </p:nvGrpSpPr>
      <p:grpSpPr>
        <a:xfrm>
          <a:off x="0" y="0"/>
          <a:ext cx="0" cy="0"/>
          <a:chOff x="0" y="0"/>
          <a:chExt cx="0" cy="0"/>
        </a:xfrm>
      </p:grpSpPr>
      <p:sp>
        <p:nvSpPr>
          <p:cNvPr id="670" name="Google Shape;670;p11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71" name="Google Shape;671;p119"/>
          <p:cNvGrpSpPr/>
          <p:nvPr/>
        </p:nvGrpSpPr>
        <p:grpSpPr>
          <a:xfrm>
            <a:off x="830392" y="1191256"/>
            <a:ext cx="745763" cy="45826"/>
            <a:chOff x="4580561" y="2589004"/>
            <a:chExt cx="1064464" cy="25200"/>
          </a:xfrm>
        </p:grpSpPr>
        <p:sp>
          <p:nvSpPr>
            <p:cNvPr id="672" name="Google Shape;672;p11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 name="Google Shape;673;p11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74" name="Google Shape;674;p119"/>
          <p:cNvSpPr txBox="1"/>
          <p:nvPr>
            <p:ph type="title"/>
          </p:nvPr>
        </p:nvSpPr>
        <p:spPr>
          <a:xfrm>
            <a:off x="730000" y="1318650"/>
            <a:ext cx="3300900" cy="168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675" name="Google Shape;675;p119"/>
          <p:cNvSpPr txBox="1"/>
          <p:nvPr>
            <p:ph idx="1" type="subTitle"/>
          </p:nvPr>
        </p:nvSpPr>
        <p:spPr>
          <a:xfrm>
            <a:off x="724950" y="3161525"/>
            <a:ext cx="3300900" cy="759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676" name="Google Shape;676;p119"/>
          <p:cNvSpPr txBox="1"/>
          <p:nvPr>
            <p:ph idx="2" type="body"/>
          </p:nvPr>
        </p:nvSpPr>
        <p:spPr>
          <a:xfrm>
            <a:off x="5174225" y="1352625"/>
            <a:ext cx="3374400" cy="30255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677" name="Google Shape;677;p119"/>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78" name="Shape 678"/>
        <p:cNvGrpSpPr/>
        <p:nvPr/>
      </p:nvGrpSpPr>
      <p:grpSpPr>
        <a:xfrm>
          <a:off x="0" y="0"/>
          <a:ext cx="0" cy="0"/>
          <a:chOff x="0" y="0"/>
          <a:chExt cx="0" cy="0"/>
        </a:xfrm>
      </p:grpSpPr>
      <p:sp>
        <p:nvSpPr>
          <p:cNvPr id="679" name="Google Shape;679;p120"/>
          <p:cNvSpPr txBox="1"/>
          <p:nvPr>
            <p:ph idx="1" type="body"/>
          </p:nvPr>
        </p:nvSpPr>
        <p:spPr>
          <a:xfrm>
            <a:off x="724950" y="4372551"/>
            <a:ext cx="7697400" cy="4605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300"/>
              <a:buNone/>
              <a:defRPr/>
            </a:lvl1pPr>
          </a:lstStyle>
          <a:p/>
        </p:txBody>
      </p:sp>
      <p:sp>
        <p:nvSpPr>
          <p:cNvPr id="680" name="Google Shape;680;p120"/>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681" name="Shape 681"/>
        <p:cNvGrpSpPr/>
        <p:nvPr/>
      </p:nvGrpSpPr>
      <p:grpSpPr>
        <a:xfrm>
          <a:off x="0" y="0"/>
          <a:ext cx="0" cy="0"/>
          <a:chOff x="0" y="0"/>
          <a:chExt cx="0" cy="0"/>
        </a:xfrm>
      </p:grpSpPr>
      <p:grpSp>
        <p:nvGrpSpPr>
          <p:cNvPr id="682" name="Google Shape;682;p121"/>
          <p:cNvGrpSpPr/>
          <p:nvPr/>
        </p:nvGrpSpPr>
        <p:grpSpPr>
          <a:xfrm>
            <a:off x="830392" y="4169130"/>
            <a:ext cx="745763" cy="45826"/>
            <a:chOff x="4580561" y="2589004"/>
            <a:chExt cx="1064464" cy="25200"/>
          </a:xfrm>
        </p:grpSpPr>
        <p:sp>
          <p:nvSpPr>
            <p:cNvPr id="683" name="Google Shape;683;p12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 name="Google Shape;684;p12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85" name="Google Shape;685;p121"/>
          <p:cNvSpPr txBox="1"/>
          <p:nvPr>
            <p:ph hasCustomPrompt="1" type="title"/>
          </p:nvPr>
        </p:nvSpPr>
        <p:spPr>
          <a:xfrm>
            <a:off x="729450" y="733950"/>
            <a:ext cx="7688400" cy="1244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8000"/>
              <a:buNone/>
              <a:defRPr sz="8000">
                <a:solidFill>
                  <a:schemeClr val="lt1"/>
                </a:solidFill>
              </a:defRPr>
            </a:lvl1pPr>
            <a:lvl2pPr lvl="1" algn="l">
              <a:lnSpc>
                <a:spcPct val="100000"/>
              </a:lnSpc>
              <a:spcBef>
                <a:spcPts val="0"/>
              </a:spcBef>
              <a:spcAft>
                <a:spcPts val="0"/>
              </a:spcAft>
              <a:buClr>
                <a:schemeClr val="lt1"/>
              </a:buClr>
              <a:buSzPts val="8000"/>
              <a:buNone/>
              <a:defRPr sz="8000">
                <a:solidFill>
                  <a:schemeClr val="lt1"/>
                </a:solidFill>
              </a:defRPr>
            </a:lvl2pPr>
            <a:lvl3pPr lvl="2" algn="l">
              <a:lnSpc>
                <a:spcPct val="100000"/>
              </a:lnSpc>
              <a:spcBef>
                <a:spcPts val="0"/>
              </a:spcBef>
              <a:spcAft>
                <a:spcPts val="0"/>
              </a:spcAft>
              <a:buClr>
                <a:schemeClr val="lt1"/>
              </a:buClr>
              <a:buSzPts val="8000"/>
              <a:buNone/>
              <a:defRPr sz="8000">
                <a:solidFill>
                  <a:schemeClr val="lt1"/>
                </a:solidFill>
              </a:defRPr>
            </a:lvl3pPr>
            <a:lvl4pPr lvl="3" algn="l">
              <a:lnSpc>
                <a:spcPct val="100000"/>
              </a:lnSpc>
              <a:spcBef>
                <a:spcPts val="0"/>
              </a:spcBef>
              <a:spcAft>
                <a:spcPts val="0"/>
              </a:spcAft>
              <a:buClr>
                <a:schemeClr val="lt1"/>
              </a:buClr>
              <a:buSzPts val="8000"/>
              <a:buNone/>
              <a:defRPr sz="8000">
                <a:solidFill>
                  <a:schemeClr val="lt1"/>
                </a:solidFill>
              </a:defRPr>
            </a:lvl4pPr>
            <a:lvl5pPr lvl="4" algn="l">
              <a:lnSpc>
                <a:spcPct val="100000"/>
              </a:lnSpc>
              <a:spcBef>
                <a:spcPts val="0"/>
              </a:spcBef>
              <a:spcAft>
                <a:spcPts val="0"/>
              </a:spcAft>
              <a:buClr>
                <a:schemeClr val="lt1"/>
              </a:buClr>
              <a:buSzPts val="8000"/>
              <a:buNone/>
              <a:defRPr sz="8000">
                <a:solidFill>
                  <a:schemeClr val="lt1"/>
                </a:solidFill>
              </a:defRPr>
            </a:lvl5pPr>
            <a:lvl6pPr lvl="5" algn="l">
              <a:lnSpc>
                <a:spcPct val="100000"/>
              </a:lnSpc>
              <a:spcBef>
                <a:spcPts val="0"/>
              </a:spcBef>
              <a:spcAft>
                <a:spcPts val="0"/>
              </a:spcAft>
              <a:buClr>
                <a:schemeClr val="lt1"/>
              </a:buClr>
              <a:buSzPts val="8000"/>
              <a:buNone/>
              <a:defRPr sz="8000">
                <a:solidFill>
                  <a:schemeClr val="lt1"/>
                </a:solidFill>
              </a:defRPr>
            </a:lvl6pPr>
            <a:lvl7pPr lvl="6" algn="l">
              <a:lnSpc>
                <a:spcPct val="100000"/>
              </a:lnSpc>
              <a:spcBef>
                <a:spcPts val="0"/>
              </a:spcBef>
              <a:spcAft>
                <a:spcPts val="0"/>
              </a:spcAft>
              <a:buClr>
                <a:schemeClr val="lt1"/>
              </a:buClr>
              <a:buSzPts val="8000"/>
              <a:buNone/>
              <a:defRPr sz="8000">
                <a:solidFill>
                  <a:schemeClr val="lt1"/>
                </a:solidFill>
              </a:defRPr>
            </a:lvl7pPr>
            <a:lvl8pPr lvl="7" algn="l">
              <a:lnSpc>
                <a:spcPct val="100000"/>
              </a:lnSpc>
              <a:spcBef>
                <a:spcPts val="0"/>
              </a:spcBef>
              <a:spcAft>
                <a:spcPts val="0"/>
              </a:spcAft>
              <a:buClr>
                <a:schemeClr val="lt1"/>
              </a:buClr>
              <a:buSzPts val="8000"/>
              <a:buNone/>
              <a:defRPr sz="8000">
                <a:solidFill>
                  <a:schemeClr val="lt1"/>
                </a:solidFill>
              </a:defRPr>
            </a:lvl8pPr>
            <a:lvl9pPr lvl="8" algn="l">
              <a:lnSpc>
                <a:spcPct val="100000"/>
              </a:lnSpc>
              <a:spcBef>
                <a:spcPts val="0"/>
              </a:spcBef>
              <a:spcAft>
                <a:spcPts val="0"/>
              </a:spcAft>
              <a:buClr>
                <a:schemeClr val="lt1"/>
              </a:buClr>
              <a:buSzPts val="8000"/>
              <a:buNone/>
              <a:defRPr sz="8000">
                <a:solidFill>
                  <a:schemeClr val="lt1"/>
                </a:solidFill>
              </a:defRPr>
            </a:lvl9pPr>
          </a:lstStyle>
          <a:p>
            <a:r>
              <a:t>xx%</a:t>
            </a:r>
          </a:p>
        </p:txBody>
      </p:sp>
      <p:sp>
        <p:nvSpPr>
          <p:cNvPr id="686" name="Google Shape;686;p121"/>
          <p:cNvSpPr txBox="1"/>
          <p:nvPr>
            <p:ph idx="1" type="body"/>
          </p:nvPr>
        </p:nvSpPr>
        <p:spPr>
          <a:xfrm>
            <a:off x="729450" y="2272888"/>
            <a:ext cx="7688400" cy="15804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Clr>
                <a:schemeClr val="lt1"/>
              </a:buClr>
              <a:buSzPts val="1300"/>
              <a:buChar char="●"/>
              <a:defRPr>
                <a:solidFill>
                  <a:schemeClr val="lt1"/>
                </a:solidFill>
              </a:defRPr>
            </a:lvl1pPr>
            <a:lvl2pPr indent="-298450" lvl="1" marL="914400" algn="l">
              <a:lnSpc>
                <a:spcPct val="115000"/>
              </a:lnSpc>
              <a:spcBef>
                <a:spcPts val="0"/>
              </a:spcBef>
              <a:spcAft>
                <a:spcPts val="0"/>
              </a:spcAft>
              <a:buClr>
                <a:schemeClr val="lt1"/>
              </a:buClr>
              <a:buSzPts val="1100"/>
              <a:buChar char="○"/>
              <a:defRPr>
                <a:solidFill>
                  <a:schemeClr val="lt1"/>
                </a:solidFill>
              </a:defRPr>
            </a:lvl2pPr>
            <a:lvl3pPr indent="-298450" lvl="2" marL="1371600" algn="l">
              <a:lnSpc>
                <a:spcPct val="115000"/>
              </a:lnSpc>
              <a:spcBef>
                <a:spcPts val="0"/>
              </a:spcBef>
              <a:spcAft>
                <a:spcPts val="0"/>
              </a:spcAft>
              <a:buClr>
                <a:schemeClr val="lt1"/>
              </a:buClr>
              <a:buSzPts val="1100"/>
              <a:buChar char="■"/>
              <a:defRPr>
                <a:solidFill>
                  <a:schemeClr val="lt1"/>
                </a:solidFill>
              </a:defRPr>
            </a:lvl3pPr>
            <a:lvl4pPr indent="-298450" lvl="3" marL="1828800" algn="l">
              <a:lnSpc>
                <a:spcPct val="115000"/>
              </a:lnSpc>
              <a:spcBef>
                <a:spcPts val="0"/>
              </a:spcBef>
              <a:spcAft>
                <a:spcPts val="0"/>
              </a:spcAft>
              <a:buClr>
                <a:schemeClr val="lt1"/>
              </a:buClr>
              <a:buSzPts val="1100"/>
              <a:buChar char="●"/>
              <a:defRPr>
                <a:solidFill>
                  <a:schemeClr val="lt1"/>
                </a:solidFill>
              </a:defRPr>
            </a:lvl4pPr>
            <a:lvl5pPr indent="-298450" lvl="4" marL="2286000" algn="l">
              <a:lnSpc>
                <a:spcPct val="115000"/>
              </a:lnSpc>
              <a:spcBef>
                <a:spcPts val="0"/>
              </a:spcBef>
              <a:spcAft>
                <a:spcPts val="0"/>
              </a:spcAft>
              <a:buClr>
                <a:schemeClr val="lt1"/>
              </a:buClr>
              <a:buSzPts val="1100"/>
              <a:buChar char="○"/>
              <a:defRPr>
                <a:solidFill>
                  <a:schemeClr val="lt1"/>
                </a:solidFill>
              </a:defRPr>
            </a:lvl5pPr>
            <a:lvl6pPr indent="-298450" lvl="5" marL="2743200" algn="l">
              <a:lnSpc>
                <a:spcPct val="115000"/>
              </a:lnSpc>
              <a:spcBef>
                <a:spcPts val="0"/>
              </a:spcBef>
              <a:spcAft>
                <a:spcPts val="0"/>
              </a:spcAft>
              <a:buClr>
                <a:schemeClr val="lt1"/>
              </a:buClr>
              <a:buSzPts val="1100"/>
              <a:buChar char="■"/>
              <a:defRPr>
                <a:solidFill>
                  <a:schemeClr val="lt1"/>
                </a:solidFill>
              </a:defRPr>
            </a:lvl6pPr>
            <a:lvl7pPr indent="-298450" lvl="6" marL="3200400" algn="l">
              <a:lnSpc>
                <a:spcPct val="115000"/>
              </a:lnSpc>
              <a:spcBef>
                <a:spcPts val="0"/>
              </a:spcBef>
              <a:spcAft>
                <a:spcPts val="0"/>
              </a:spcAft>
              <a:buClr>
                <a:schemeClr val="lt1"/>
              </a:buClr>
              <a:buSzPts val="1100"/>
              <a:buChar char="●"/>
              <a:defRPr>
                <a:solidFill>
                  <a:schemeClr val="lt1"/>
                </a:solidFill>
              </a:defRPr>
            </a:lvl7pPr>
            <a:lvl8pPr indent="-298450" lvl="7" marL="3657600" algn="l">
              <a:lnSpc>
                <a:spcPct val="115000"/>
              </a:lnSpc>
              <a:spcBef>
                <a:spcPts val="0"/>
              </a:spcBef>
              <a:spcAft>
                <a:spcPts val="0"/>
              </a:spcAft>
              <a:buClr>
                <a:schemeClr val="lt1"/>
              </a:buClr>
              <a:buSzPts val="1100"/>
              <a:buChar char="○"/>
              <a:defRPr>
                <a:solidFill>
                  <a:schemeClr val="lt1"/>
                </a:solidFill>
              </a:defRPr>
            </a:lvl8pPr>
            <a:lvl9pPr indent="-298450" lvl="8" marL="4114800" algn="l">
              <a:lnSpc>
                <a:spcPct val="115000"/>
              </a:lnSpc>
              <a:spcBef>
                <a:spcPts val="0"/>
              </a:spcBef>
              <a:spcAft>
                <a:spcPts val="0"/>
              </a:spcAft>
              <a:buClr>
                <a:schemeClr val="lt1"/>
              </a:buClr>
              <a:buSzPts val="1100"/>
              <a:buChar char="■"/>
              <a:defRPr>
                <a:solidFill>
                  <a:schemeClr val="lt1"/>
                </a:solidFill>
              </a:defRPr>
            </a:lvl9pPr>
          </a:lstStyle>
          <a:p/>
        </p:txBody>
      </p:sp>
      <p:sp>
        <p:nvSpPr>
          <p:cNvPr id="687" name="Google Shape;687;p12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88" name="Shape 688"/>
        <p:cNvGrpSpPr/>
        <p:nvPr/>
      </p:nvGrpSpPr>
      <p:grpSpPr>
        <a:xfrm>
          <a:off x="0" y="0"/>
          <a:ext cx="0" cy="0"/>
          <a:chOff x="0" y="0"/>
          <a:chExt cx="0" cy="0"/>
        </a:xfrm>
      </p:grpSpPr>
      <p:sp>
        <p:nvSpPr>
          <p:cNvPr id="689" name="Google Shape;689;p122"/>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TITLE_ONLY_1">
    <p:spTree>
      <p:nvGrpSpPr>
        <p:cNvPr id="690" name="Shape 690"/>
        <p:cNvGrpSpPr/>
        <p:nvPr/>
      </p:nvGrpSpPr>
      <p:grpSpPr>
        <a:xfrm>
          <a:off x="0" y="0"/>
          <a:ext cx="0" cy="0"/>
          <a:chOff x="0" y="0"/>
          <a:chExt cx="0" cy="0"/>
        </a:xfrm>
      </p:grpSpPr>
      <p:sp>
        <p:nvSpPr>
          <p:cNvPr id="691" name="Google Shape;691;p123"/>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92" name="Google Shape;692;p123"/>
          <p:cNvGrpSpPr/>
          <p:nvPr/>
        </p:nvGrpSpPr>
        <p:grpSpPr>
          <a:xfrm>
            <a:off x="830392" y="1191256"/>
            <a:ext cx="745763" cy="45826"/>
            <a:chOff x="4580561" y="2589004"/>
            <a:chExt cx="1064464" cy="25200"/>
          </a:xfrm>
        </p:grpSpPr>
        <p:sp>
          <p:nvSpPr>
            <p:cNvPr id="693" name="Google Shape;693;p123"/>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 name="Google Shape;694;p123"/>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rst section">
  <p:cSld name="TITLE_1">
    <p:spTree>
      <p:nvGrpSpPr>
        <p:cNvPr id="695" name="Shape 695"/>
        <p:cNvGrpSpPr/>
        <p:nvPr/>
      </p:nvGrpSpPr>
      <p:grpSpPr>
        <a:xfrm>
          <a:off x="0" y="0"/>
          <a:ext cx="0" cy="0"/>
          <a:chOff x="0" y="0"/>
          <a:chExt cx="0" cy="0"/>
        </a:xfrm>
      </p:grpSpPr>
      <p:sp>
        <p:nvSpPr>
          <p:cNvPr id="696" name="Google Shape;696;p124"/>
          <p:cNvSpPr/>
          <p:nvPr/>
        </p:nvSpPr>
        <p:spPr>
          <a:xfrm>
            <a:off x="0" y="0"/>
            <a:ext cx="9144000" cy="3993000"/>
          </a:xfrm>
          <a:prstGeom prst="rect">
            <a:avLst/>
          </a:prstGeom>
          <a:solidFill>
            <a:srgbClr val="FCCC3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 name="Google Shape;697;p124"/>
          <p:cNvSpPr txBox="1"/>
          <p:nvPr>
            <p:ph type="ctrTitle"/>
          </p:nvPr>
        </p:nvSpPr>
        <p:spPr>
          <a:xfrm>
            <a:off x="685800" y="1583342"/>
            <a:ext cx="7772400" cy="1159800"/>
          </a:xfrm>
          <a:prstGeom prst="rect">
            <a:avLst/>
          </a:prstGeom>
          <a:noFill/>
          <a:ln cap="flat" cmpd="sng" w="76200">
            <a:solidFill>
              <a:schemeClr val="lt1"/>
            </a:solidFill>
            <a:prstDash val="solid"/>
            <a:round/>
            <a:headEnd len="sm" w="sm" type="none"/>
            <a:tailEnd len="sm" w="sm" type="none"/>
          </a:ln>
        </p:spPr>
        <p:txBody>
          <a:bodyPr anchorCtr="0" anchor="t" bIns="68575" lIns="68575" spcFirstLastPara="1" rIns="68575" wrap="square" tIns="68575">
            <a:normAutofit/>
          </a:bodyPr>
          <a:lstStyle>
            <a:lvl1pPr lvl="0" algn="ctr">
              <a:lnSpc>
                <a:spcPct val="100000"/>
              </a:lnSpc>
              <a:spcBef>
                <a:spcPts val="0"/>
              </a:spcBef>
              <a:spcAft>
                <a:spcPts val="0"/>
              </a:spcAft>
              <a:buClr>
                <a:schemeClr val="dk1"/>
              </a:buClr>
              <a:buSzPts val="4800"/>
              <a:buNone/>
              <a:defRPr sz="4800">
                <a:solidFill>
                  <a:schemeClr val="dk1"/>
                </a:solidFill>
              </a:defRPr>
            </a:lvl1pPr>
            <a:lvl2pPr lvl="1" algn="ctr">
              <a:lnSpc>
                <a:spcPct val="100000"/>
              </a:lnSpc>
              <a:spcBef>
                <a:spcPts val="0"/>
              </a:spcBef>
              <a:spcAft>
                <a:spcPts val="0"/>
              </a:spcAft>
              <a:buClr>
                <a:schemeClr val="lt1"/>
              </a:buClr>
              <a:buSzPts val="4800"/>
              <a:buNone/>
              <a:defRPr sz="4800">
                <a:solidFill>
                  <a:schemeClr val="lt1"/>
                </a:solidFill>
              </a:defRPr>
            </a:lvl2pPr>
            <a:lvl3pPr lvl="2" algn="ctr">
              <a:lnSpc>
                <a:spcPct val="100000"/>
              </a:lnSpc>
              <a:spcBef>
                <a:spcPts val="0"/>
              </a:spcBef>
              <a:spcAft>
                <a:spcPts val="0"/>
              </a:spcAft>
              <a:buClr>
                <a:schemeClr val="lt1"/>
              </a:buClr>
              <a:buSzPts val="4800"/>
              <a:buNone/>
              <a:defRPr sz="4800">
                <a:solidFill>
                  <a:schemeClr val="lt1"/>
                </a:solidFill>
              </a:defRPr>
            </a:lvl3pPr>
            <a:lvl4pPr lvl="3" algn="ctr">
              <a:lnSpc>
                <a:spcPct val="100000"/>
              </a:lnSpc>
              <a:spcBef>
                <a:spcPts val="0"/>
              </a:spcBef>
              <a:spcAft>
                <a:spcPts val="0"/>
              </a:spcAft>
              <a:buClr>
                <a:schemeClr val="lt1"/>
              </a:buClr>
              <a:buSzPts val="4800"/>
              <a:buNone/>
              <a:defRPr sz="4800">
                <a:solidFill>
                  <a:schemeClr val="lt1"/>
                </a:solidFill>
              </a:defRPr>
            </a:lvl4pPr>
            <a:lvl5pPr lvl="4" algn="ctr">
              <a:lnSpc>
                <a:spcPct val="100000"/>
              </a:lnSpc>
              <a:spcBef>
                <a:spcPts val="0"/>
              </a:spcBef>
              <a:spcAft>
                <a:spcPts val="0"/>
              </a:spcAft>
              <a:buClr>
                <a:schemeClr val="lt1"/>
              </a:buClr>
              <a:buSzPts val="4800"/>
              <a:buNone/>
              <a:defRPr sz="4800">
                <a:solidFill>
                  <a:schemeClr val="lt1"/>
                </a:solidFill>
              </a:defRPr>
            </a:lvl5pPr>
            <a:lvl6pPr lvl="5" algn="ctr">
              <a:lnSpc>
                <a:spcPct val="100000"/>
              </a:lnSpc>
              <a:spcBef>
                <a:spcPts val="0"/>
              </a:spcBef>
              <a:spcAft>
                <a:spcPts val="0"/>
              </a:spcAft>
              <a:buClr>
                <a:schemeClr val="lt1"/>
              </a:buClr>
              <a:buSzPts val="4800"/>
              <a:buNone/>
              <a:defRPr sz="4800">
                <a:solidFill>
                  <a:schemeClr val="lt1"/>
                </a:solidFill>
              </a:defRPr>
            </a:lvl6pPr>
            <a:lvl7pPr lvl="6" algn="ctr">
              <a:lnSpc>
                <a:spcPct val="100000"/>
              </a:lnSpc>
              <a:spcBef>
                <a:spcPts val="0"/>
              </a:spcBef>
              <a:spcAft>
                <a:spcPts val="0"/>
              </a:spcAft>
              <a:buClr>
                <a:schemeClr val="lt1"/>
              </a:buClr>
              <a:buSzPts val="4800"/>
              <a:buNone/>
              <a:defRPr sz="4800">
                <a:solidFill>
                  <a:schemeClr val="lt1"/>
                </a:solidFill>
              </a:defRPr>
            </a:lvl7pPr>
            <a:lvl8pPr lvl="7" algn="ctr">
              <a:lnSpc>
                <a:spcPct val="100000"/>
              </a:lnSpc>
              <a:spcBef>
                <a:spcPts val="0"/>
              </a:spcBef>
              <a:spcAft>
                <a:spcPts val="0"/>
              </a:spcAft>
              <a:buClr>
                <a:schemeClr val="lt1"/>
              </a:buClr>
              <a:buSzPts val="4800"/>
              <a:buNone/>
              <a:defRPr sz="4800">
                <a:solidFill>
                  <a:schemeClr val="lt1"/>
                </a:solidFill>
              </a:defRPr>
            </a:lvl8pPr>
            <a:lvl9pPr lvl="8" algn="ctr">
              <a:lnSpc>
                <a:spcPct val="100000"/>
              </a:lnSpc>
              <a:spcBef>
                <a:spcPts val="0"/>
              </a:spcBef>
              <a:spcAft>
                <a:spcPts val="0"/>
              </a:spcAft>
              <a:buClr>
                <a:schemeClr val="lt1"/>
              </a:buClr>
              <a:buSzPts val="4800"/>
              <a:buNone/>
              <a:defRPr sz="4800">
                <a:solidFill>
                  <a:schemeClr val="lt1"/>
                </a:solidFill>
              </a:defRPr>
            </a:lvl9pPr>
          </a:lstStyle>
          <a:p/>
        </p:txBody>
      </p:sp>
      <p:grpSp>
        <p:nvGrpSpPr>
          <p:cNvPr id="698" name="Google Shape;698;p124"/>
          <p:cNvGrpSpPr/>
          <p:nvPr/>
        </p:nvGrpSpPr>
        <p:grpSpPr>
          <a:xfrm flipH="1" rot="10800000">
            <a:off x="-83" y="4090691"/>
            <a:ext cx="9143844" cy="71327"/>
            <a:chOff x="1063925" y="1155200"/>
            <a:chExt cx="10673333" cy="88200"/>
          </a:xfrm>
        </p:grpSpPr>
        <p:sp>
          <p:nvSpPr>
            <p:cNvPr id="699" name="Google Shape;699;p124"/>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 name="Google Shape;700;p124"/>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01" name="Google Shape;701;p124"/>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1">
  <p:cSld name="MAIN_POINT_1">
    <p:bg>
      <p:bgPr>
        <a:solidFill>
          <a:schemeClr val="lt1"/>
        </a:solidFill>
      </p:bgPr>
    </p:bg>
    <p:spTree>
      <p:nvGrpSpPr>
        <p:cNvPr id="702" name="Shape 702"/>
        <p:cNvGrpSpPr/>
        <p:nvPr/>
      </p:nvGrpSpPr>
      <p:grpSpPr>
        <a:xfrm>
          <a:off x="0" y="0"/>
          <a:ext cx="0" cy="0"/>
          <a:chOff x="0" y="0"/>
          <a:chExt cx="0" cy="0"/>
        </a:xfrm>
      </p:grpSpPr>
      <p:sp>
        <p:nvSpPr>
          <p:cNvPr id="703" name="Google Shape;703;p125"/>
          <p:cNvSpPr/>
          <p:nvPr/>
        </p:nvSpPr>
        <p:spPr>
          <a:xfrm>
            <a:off x="0" y="0"/>
            <a:ext cx="4625700" cy="5143500"/>
          </a:xfrm>
          <a:prstGeom prst="rect">
            <a:avLst/>
          </a:prstGeom>
          <a:solidFill>
            <a:srgbClr val="16BA7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 name="Google Shape;704;p125"/>
          <p:cNvSpPr txBox="1"/>
          <p:nvPr>
            <p:ph type="title"/>
          </p:nvPr>
        </p:nvSpPr>
        <p:spPr>
          <a:xfrm>
            <a:off x="459900" y="1933200"/>
            <a:ext cx="4026300" cy="12771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2300"/>
              <a:buNone/>
              <a:defRPr b="1" sz="23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705" name="Google Shape;705;p125"/>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
        <p:nvSpPr>
          <p:cNvPr id="706" name="Google Shape;706;p125"/>
          <p:cNvSpPr txBox="1"/>
          <p:nvPr>
            <p:ph idx="2" type="title"/>
          </p:nvPr>
        </p:nvSpPr>
        <p:spPr>
          <a:xfrm>
            <a:off x="5058919" y="1933200"/>
            <a:ext cx="4026300" cy="12771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rgbClr val="7F7F7F"/>
              </a:buClr>
              <a:buSzPts val="2300"/>
              <a:buNone/>
              <a:defRPr sz="2300">
                <a:solidFill>
                  <a:srgbClr val="7F7F7F"/>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grpSp>
        <p:nvGrpSpPr>
          <p:cNvPr id="707" name="Google Shape;707;p125"/>
          <p:cNvGrpSpPr/>
          <p:nvPr/>
        </p:nvGrpSpPr>
        <p:grpSpPr>
          <a:xfrm>
            <a:off x="493258" y="3210280"/>
            <a:ext cx="997957" cy="52064"/>
            <a:chOff x="1063925" y="1155200"/>
            <a:chExt cx="10673333" cy="88200"/>
          </a:xfrm>
        </p:grpSpPr>
        <p:sp>
          <p:nvSpPr>
            <p:cNvPr id="708" name="Google Shape;708;p125"/>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 name="Google Shape;709;p125"/>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10" name="Google Shape;710;p125"/>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1 1">
  <p:cSld name="MAIN_POINT_1_1">
    <p:bg>
      <p:bgPr>
        <a:solidFill>
          <a:schemeClr val="lt1"/>
        </a:solidFill>
      </p:bgPr>
    </p:bg>
    <p:spTree>
      <p:nvGrpSpPr>
        <p:cNvPr id="711" name="Shape 711"/>
        <p:cNvGrpSpPr/>
        <p:nvPr/>
      </p:nvGrpSpPr>
      <p:grpSpPr>
        <a:xfrm>
          <a:off x="0" y="0"/>
          <a:ext cx="0" cy="0"/>
          <a:chOff x="0" y="0"/>
          <a:chExt cx="0" cy="0"/>
        </a:xfrm>
      </p:grpSpPr>
      <p:sp>
        <p:nvSpPr>
          <p:cNvPr id="712" name="Google Shape;712;p126"/>
          <p:cNvSpPr/>
          <p:nvPr/>
        </p:nvSpPr>
        <p:spPr>
          <a:xfrm>
            <a:off x="0" y="0"/>
            <a:ext cx="4625700" cy="5143500"/>
          </a:xfrm>
          <a:prstGeom prst="rect">
            <a:avLst/>
          </a:prstGeom>
          <a:solidFill>
            <a:srgbClr val="126AD5"/>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 name="Google Shape;713;p126"/>
          <p:cNvSpPr txBox="1"/>
          <p:nvPr>
            <p:ph type="title"/>
          </p:nvPr>
        </p:nvSpPr>
        <p:spPr>
          <a:xfrm>
            <a:off x="359925" y="1933200"/>
            <a:ext cx="4265700" cy="12771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2300"/>
              <a:buNone/>
              <a:defRPr b="1" sz="23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714" name="Google Shape;714;p126"/>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
        <p:nvSpPr>
          <p:cNvPr id="715" name="Google Shape;715;p126"/>
          <p:cNvSpPr txBox="1"/>
          <p:nvPr>
            <p:ph idx="2" type="title"/>
          </p:nvPr>
        </p:nvSpPr>
        <p:spPr>
          <a:xfrm>
            <a:off x="5058919" y="1933200"/>
            <a:ext cx="4026300" cy="12771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rgbClr val="7F7F7F"/>
              </a:buClr>
              <a:buSzPts val="2300"/>
              <a:buNone/>
              <a:defRPr sz="2300">
                <a:solidFill>
                  <a:srgbClr val="7F7F7F"/>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grpSp>
        <p:nvGrpSpPr>
          <p:cNvPr id="716" name="Google Shape;716;p126"/>
          <p:cNvGrpSpPr/>
          <p:nvPr/>
        </p:nvGrpSpPr>
        <p:grpSpPr>
          <a:xfrm>
            <a:off x="493258" y="3210280"/>
            <a:ext cx="997957" cy="52064"/>
            <a:chOff x="1063925" y="1155200"/>
            <a:chExt cx="10673333" cy="88200"/>
          </a:xfrm>
        </p:grpSpPr>
        <p:sp>
          <p:nvSpPr>
            <p:cNvPr id="717" name="Google Shape;717;p126"/>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 name="Google Shape;718;p126"/>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19" name="Google Shape;719;p126"/>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86" name="Shape 86"/>
        <p:cNvGrpSpPr/>
        <p:nvPr/>
      </p:nvGrpSpPr>
      <p:grpSpPr>
        <a:xfrm>
          <a:off x="0" y="0"/>
          <a:ext cx="0" cy="0"/>
          <a:chOff x="0" y="0"/>
          <a:chExt cx="0" cy="0"/>
        </a:xfrm>
      </p:grpSpPr>
      <p:sp>
        <p:nvSpPr>
          <p:cNvPr id="87" name="Google Shape;87;p135"/>
          <p:cNvSpPr/>
          <p:nvPr/>
        </p:nvSpPr>
        <p:spPr>
          <a:xfrm>
            <a:off x="-9094" y="-18169"/>
            <a:ext cx="6624600" cy="29697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135"/>
          <p:cNvSpPr/>
          <p:nvPr/>
        </p:nvSpPr>
        <p:spPr>
          <a:xfrm>
            <a:off x="6724725" y="-18169"/>
            <a:ext cx="2428800" cy="29697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135"/>
          <p:cNvSpPr/>
          <p:nvPr/>
        </p:nvSpPr>
        <p:spPr>
          <a:xfrm>
            <a:off x="-9094" y="3074128"/>
            <a:ext cx="2035500" cy="16029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135"/>
          <p:cNvSpPr/>
          <p:nvPr/>
        </p:nvSpPr>
        <p:spPr>
          <a:xfrm>
            <a:off x="2126456" y="3069751"/>
            <a:ext cx="4489200" cy="16029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135"/>
          <p:cNvSpPr/>
          <p:nvPr/>
        </p:nvSpPr>
        <p:spPr>
          <a:xfrm>
            <a:off x="6715050" y="3069638"/>
            <a:ext cx="2439000" cy="16029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2" name="Google Shape;92;p135"/>
          <p:cNvGrpSpPr/>
          <p:nvPr/>
        </p:nvGrpSpPr>
        <p:grpSpPr>
          <a:xfrm>
            <a:off x="-10125" y="4677038"/>
            <a:ext cx="9164250" cy="498150"/>
            <a:chOff x="-13500" y="6236050"/>
            <a:chExt cx="12219000" cy="664200"/>
          </a:xfrm>
        </p:grpSpPr>
        <p:sp>
          <p:nvSpPr>
            <p:cNvPr id="93" name="Google Shape;93;p135"/>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94" name="Google Shape;94;p135"/>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95" name="Google Shape;95;p135"/>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96" name="Google Shape;96;p135"/>
          <p:cNvSpPr/>
          <p:nvPr/>
        </p:nvSpPr>
        <p:spPr>
          <a:xfrm>
            <a:off x="245531" y="231075"/>
            <a:ext cx="5090400" cy="40656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1">
  <p:cSld name="4_Taam slide layout_1">
    <p:spTree>
      <p:nvGrpSpPr>
        <p:cNvPr id="720" name="Shape 720"/>
        <p:cNvGrpSpPr/>
        <p:nvPr/>
      </p:nvGrpSpPr>
      <p:grpSpPr>
        <a:xfrm>
          <a:off x="0" y="0"/>
          <a:ext cx="0" cy="0"/>
          <a:chOff x="0" y="0"/>
          <a:chExt cx="0" cy="0"/>
        </a:xfrm>
      </p:grpSpPr>
      <p:sp>
        <p:nvSpPr>
          <p:cNvPr id="721" name="Google Shape;721;p127"/>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 name="Google Shape;722;p127"/>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723" name="Google Shape;723;p127"/>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724" name="Google Shape;724;p127"/>
          <p:cNvSpPr txBox="1"/>
          <p:nvPr>
            <p:ph type="title"/>
          </p:nvPr>
        </p:nvSpPr>
        <p:spPr>
          <a:xfrm>
            <a:off x="227138" y="123244"/>
            <a:ext cx="8689800" cy="438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100"/>
              <a:buFont typeface="Calibri"/>
              <a:buNone/>
              <a:defRPr sz="2100">
                <a:latin typeface="Calibri"/>
                <a:ea typeface="Calibri"/>
                <a:cs typeface="Calibri"/>
                <a:sym typeface="Calibri"/>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2">
  <p:cSld name="4_Taam slide layout_2">
    <p:spTree>
      <p:nvGrpSpPr>
        <p:cNvPr id="725" name="Shape 725"/>
        <p:cNvGrpSpPr/>
        <p:nvPr/>
      </p:nvGrpSpPr>
      <p:grpSpPr>
        <a:xfrm>
          <a:off x="0" y="0"/>
          <a:ext cx="0" cy="0"/>
          <a:chOff x="0" y="0"/>
          <a:chExt cx="0" cy="0"/>
        </a:xfrm>
      </p:grpSpPr>
      <p:sp>
        <p:nvSpPr>
          <p:cNvPr id="726" name="Google Shape;726;p128"/>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 name="Google Shape;727;p128"/>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728" name="Google Shape;728;p128"/>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729" name="Google Shape;729;p128"/>
          <p:cNvSpPr txBox="1"/>
          <p:nvPr>
            <p:ph type="title"/>
          </p:nvPr>
        </p:nvSpPr>
        <p:spPr>
          <a:xfrm>
            <a:off x="227138" y="123244"/>
            <a:ext cx="8689800" cy="438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100"/>
              <a:buFont typeface="Calibri"/>
              <a:buNone/>
              <a:defRPr sz="2100">
                <a:latin typeface="Calibri"/>
                <a:ea typeface="Calibri"/>
                <a:cs typeface="Calibri"/>
                <a:sym typeface="Calibri"/>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3">
  <p:cSld name="4_Taam slide layout_3">
    <p:spTree>
      <p:nvGrpSpPr>
        <p:cNvPr id="730" name="Shape 730"/>
        <p:cNvGrpSpPr/>
        <p:nvPr/>
      </p:nvGrpSpPr>
      <p:grpSpPr>
        <a:xfrm>
          <a:off x="0" y="0"/>
          <a:ext cx="0" cy="0"/>
          <a:chOff x="0" y="0"/>
          <a:chExt cx="0" cy="0"/>
        </a:xfrm>
      </p:grpSpPr>
      <p:sp>
        <p:nvSpPr>
          <p:cNvPr id="731" name="Google Shape;731;g243bfad2789_0_172"/>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32" name="Google Shape;732;g243bfad2789_0_172"/>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33" name="Google Shape;733;g243bfad2789_0_172"/>
          <p:cNvSpPr/>
          <p:nvPr/>
        </p:nvSpPr>
        <p:spPr>
          <a:xfrm>
            <a:off x="7956956" y="122719"/>
            <a:ext cx="1123820" cy="301256"/>
          </a:xfrm>
          <a:prstGeom prst="rect">
            <a:avLst/>
          </a:prstGeom>
          <a:noFill/>
          <a:ln>
            <a:noFill/>
          </a:ln>
        </p:spPr>
      </p:sp>
      <p:sp>
        <p:nvSpPr>
          <p:cNvPr id="734" name="Google Shape;734;g243bfad2789_0_172"/>
          <p:cNvSpPr txBox="1"/>
          <p:nvPr>
            <p:ph type="title"/>
          </p:nvPr>
        </p:nvSpPr>
        <p:spPr>
          <a:xfrm>
            <a:off x="227138" y="423975"/>
            <a:ext cx="8689800" cy="438000"/>
          </a:xfrm>
          <a:prstGeom prst="rect">
            <a:avLst/>
          </a:prstGeom>
          <a:noFill/>
          <a:ln>
            <a:noFill/>
          </a:ln>
        </p:spPr>
        <p:txBody>
          <a:bodyPr anchorCtr="0" anchor="t" bIns="68575" lIns="68575" spcFirstLastPara="1" rIns="68575" wrap="square" tIns="68575">
            <a:noAutofit/>
          </a:bodyPr>
          <a:lstStyle>
            <a:lvl1pPr lvl="0" marR="0" rtl="0" algn="l">
              <a:lnSpc>
                <a:spcPct val="100000"/>
              </a:lnSpc>
              <a:spcBef>
                <a:spcPts val="0"/>
              </a:spcBef>
              <a:spcAft>
                <a:spcPts val="0"/>
              </a:spcAft>
              <a:buClr>
                <a:srgbClr val="000000"/>
              </a:buClr>
              <a:buSzPts val="2100"/>
              <a:buFont typeface="Calibri"/>
              <a:buNone/>
              <a:defRPr b="0" i="0" sz="21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4">
  <p:cSld name="4_Taam slide layout_4">
    <p:spTree>
      <p:nvGrpSpPr>
        <p:cNvPr id="735" name="Shape 735"/>
        <p:cNvGrpSpPr/>
        <p:nvPr/>
      </p:nvGrpSpPr>
      <p:grpSpPr>
        <a:xfrm>
          <a:off x="0" y="0"/>
          <a:ext cx="0" cy="0"/>
          <a:chOff x="0" y="0"/>
          <a:chExt cx="0" cy="0"/>
        </a:xfrm>
      </p:grpSpPr>
      <p:sp>
        <p:nvSpPr>
          <p:cNvPr id="736" name="Google Shape;736;g243bfad28e7_0_172"/>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37" name="Google Shape;737;g243bfad28e7_0_172"/>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738" name="Google Shape;738;g243bfad28e7_0_172"/>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739" name="Google Shape;739;g243bfad28e7_0_172"/>
          <p:cNvSpPr txBox="1"/>
          <p:nvPr>
            <p:ph type="title"/>
          </p:nvPr>
        </p:nvSpPr>
        <p:spPr>
          <a:xfrm>
            <a:off x="227138" y="423975"/>
            <a:ext cx="8689800" cy="438000"/>
          </a:xfrm>
          <a:prstGeom prst="rect">
            <a:avLst/>
          </a:prstGeom>
          <a:noFill/>
          <a:ln>
            <a:noFill/>
          </a:ln>
        </p:spPr>
        <p:txBody>
          <a:bodyPr anchorCtr="0" anchor="t" bIns="68575" lIns="68575" spcFirstLastPara="1" rIns="68575" wrap="square" tIns="68575">
            <a:noAutofit/>
          </a:bodyPr>
          <a:lstStyle>
            <a:lvl1pPr lvl="0" marR="0" rtl="0" algn="l">
              <a:lnSpc>
                <a:spcPct val="100000"/>
              </a:lnSpc>
              <a:spcBef>
                <a:spcPts val="0"/>
              </a:spcBef>
              <a:spcAft>
                <a:spcPts val="0"/>
              </a:spcAft>
              <a:buClr>
                <a:srgbClr val="000000"/>
              </a:buClr>
              <a:buSzPts val="2100"/>
              <a:buFont typeface="Calibri"/>
              <a:buNone/>
              <a:defRPr b="0" i="0" sz="21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5">
  <p:cSld name="4_Taam slide layout_5">
    <p:spTree>
      <p:nvGrpSpPr>
        <p:cNvPr id="740" name="Shape 740"/>
        <p:cNvGrpSpPr/>
        <p:nvPr/>
      </p:nvGrpSpPr>
      <p:grpSpPr>
        <a:xfrm>
          <a:off x="0" y="0"/>
          <a:ext cx="0" cy="0"/>
          <a:chOff x="0" y="0"/>
          <a:chExt cx="0" cy="0"/>
        </a:xfrm>
      </p:grpSpPr>
      <p:sp>
        <p:nvSpPr>
          <p:cNvPr id="741" name="Google Shape;741;g243bfad28e7_0_433"/>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42" name="Google Shape;742;g243bfad28e7_0_433"/>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743" name="Google Shape;743;g243bfad28e7_0_433"/>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744" name="Google Shape;744;g243bfad28e7_0_433"/>
          <p:cNvSpPr txBox="1"/>
          <p:nvPr>
            <p:ph type="title"/>
          </p:nvPr>
        </p:nvSpPr>
        <p:spPr>
          <a:xfrm>
            <a:off x="227138" y="423975"/>
            <a:ext cx="8689800" cy="438000"/>
          </a:xfrm>
          <a:prstGeom prst="rect">
            <a:avLst/>
          </a:prstGeom>
          <a:noFill/>
          <a:ln>
            <a:noFill/>
          </a:ln>
        </p:spPr>
        <p:txBody>
          <a:bodyPr anchorCtr="0" anchor="t" bIns="68575" lIns="68575" spcFirstLastPara="1" rIns="68575" wrap="square" tIns="68575">
            <a:noAutofit/>
          </a:bodyPr>
          <a:lstStyle>
            <a:lvl1pPr lvl="0" marR="0" rtl="0" algn="l">
              <a:lnSpc>
                <a:spcPct val="100000"/>
              </a:lnSpc>
              <a:spcBef>
                <a:spcPts val="0"/>
              </a:spcBef>
              <a:spcAft>
                <a:spcPts val="0"/>
              </a:spcAft>
              <a:buClr>
                <a:srgbClr val="000000"/>
              </a:buClr>
              <a:buSzPts val="2100"/>
              <a:buFont typeface="Calibri"/>
              <a:buNone/>
              <a:defRPr b="0" i="0" sz="21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751" name="Shape 751"/>
        <p:cNvGrpSpPr/>
        <p:nvPr/>
      </p:nvGrpSpPr>
      <p:grpSpPr>
        <a:xfrm>
          <a:off x="0" y="0"/>
          <a:ext cx="0" cy="0"/>
          <a:chOff x="0" y="0"/>
          <a:chExt cx="0" cy="0"/>
        </a:xfrm>
      </p:grpSpPr>
      <p:sp>
        <p:nvSpPr>
          <p:cNvPr id="752" name="Google Shape;752;p104"/>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 name="Google Shape;753;p104"/>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754" name="Google Shape;754;p104"/>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755" name="Google Shape;755;p104"/>
          <p:cNvSpPr txBox="1"/>
          <p:nvPr>
            <p:ph type="title"/>
          </p:nvPr>
        </p:nvSpPr>
        <p:spPr>
          <a:xfrm>
            <a:off x="227138" y="423975"/>
            <a:ext cx="8689800" cy="438000"/>
          </a:xfrm>
          <a:prstGeom prst="rect">
            <a:avLst/>
          </a:prstGeom>
          <a:noFill/>
          <a:ln>
            <a:noFill/>
          </a:ln>
        </p:spPr>
        <p:txBody>
          <a:bodyPr anchorCtr="0" anchor="t" bIns="34275" lIns="68575" spcFirstLastPara="1" rIns="68575" wrap="square" tIns="34275">
            <a:noAutofit/>
          </a:bodyPr>
          <a:lstStyle>
            <a:lvl1pPr lvl="0" algn="ctr">
              <a:lnSpc>
                <a:spcPct val="100000"/>
              </a:lnSpc>
              <a:spcBef>
                <a:spcPts val="0"/>
              </a:spcBef>
              <a:spcAft>
                <a:spcPts val="0"/>
              </a:spcAft>
              <a:buSzPts val="2100"/>
              <a:buFont typeface="Calibri"/>
              <a:buNone/>
              <a:defRPr sz="2100">
                <a:latin typeface="Calibri"/>
                <a:ea typeface="Calibri"/>
                <a:cs typeface="Calibri"/>
                <a:sym typeface="Calibri"/>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Blank">
  <p:cSld name="31_Blank">
    <p:spTree>
      <p:nvGrpSpPr>
        <p:cNvPr id="756" name="Shape 756"/>
        <p:cNvGrpSpPr/>
        <p:nvPr/>
      </p:nvGrpSpPr>
      <p:grpSpPr>
        <a:xfrm>
          <a:off x="0" y="0"/>
          <a:ext cx="0" cy="0"/>
          <a:chOff x="0" y="0"/>
          <a:chExt cx="0" cy="0"/>
        </a:xfrm>
      </p:grpSpPr>
      <p:sp>
        <p:nvSpPr>
          <p:cNvPr id="757" name="Google Shape;757;p217"/>
          <p:cNvSpPr/>
          <p:nvPr/>
        </p:nvSpPr>
        <p:spPr>
          <a:xfrm rot="59978">
            <a:off x="-154808" y="-21740"/>
            <a:ext cx="9234205" cy="511579"/>
          </a:xfrm>
          <a:prstGeom prst="rect">
            <a:avLst/>
          </a:prstGeom>
          <a:solidFill>
            <a:srgbClr val="EDEDED">
              <a:alpha val="69411"/>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000"/>
              <a:buFont typeface="Arial"/>
              <a:buNone/>
            </a:pPr>
            <a:r>
              <a:t/>
            </a:r>
            <a:endParaRPr b="0" i="0" sz="1000" u="none" cap="none" strike="noStrike">
              <a:solidFill>
                <a:srgbClr val="FFFFFF"/>
              </a:solidFill>
              <a:latin typeface="Arial"/>
              <a:ea typeface="Arial"/>
              <a:cs typeface="Arial"/>
              <a:sym typeface="Arial"/>
            </a:endParaRPr>
          </a:p>
        </p:txBody>
      </p:sp>
      <p:sp>
        <p:nvSpPr>
          <p:cNvPr id="758" name="Google Shape;758;p217"/>
          <p:cNvSpPr/>
          <p:nvPr/>
        </p:nvSpPr>
        <p:spPr>
          <a:xfrm>
            <a:off x="0" y="21472"/>
            <a:ext cx="9017700" cy="432000"/>
          </a:xfrm>
          <a:prstGeom prst="rect">
            <a:avLst/>
          </a:prstGeom>
          <a:solidFill>
            <a:srgbClr val="3D6D91">
              <a:alpha val="800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000"/>
              <a:buFont typeface="Arial"/>
              <a:buNone/>
            </a:pPr>
            <a:r>
              <a:t/>
            </a:r>
            <a:endParaRPr b="0" i="0" sz="1000" u="none" cap="none" strike="noStrike">
              <a:solidFill>
                <a:srgbClr val="FFFFFF"/>
              </a:solidFill>
              <a:latin typeface="SimSun"/>
              <a:ea typeface="SimSun"/>
              <a:cs typeface="SimSun"/>
              <a:sym typeface="SimSun"/>
            </a:endParaRPr>
          </a:p>
        </p:txBody>
      </p:sp>
      <p:sp>
        <p:nvSpPr>
          <p:cNvPr id="759" name="Google Shape;759;p217"/>
          <p:cNvSpPr txBox="1"/>
          <p:nvPr>
            <p:ph type="title"/>
          </p:nvPr>
        </p:nvSpPr>
        <p:spPr>
          <a:xfrm>
            <a:off x="0" y="0"/>
            <a:ext cx="9144000" cy="857400"/>
          </a:xfrm>
          <a:prstGeom prst="rect">
            <a:avLst/>
          </a:prstGeom>
          <a:noFill/>
          <a:ln>
            <a:noFill/>
          </a:ln>
        </p:spPr>
        <p:txBody>
          <a:bodyPr anchorCtr="0" anchor="t" bIns="108000" lIns="91425" spcFirstLastPara="1" rIns="91425" wrap="square" tIns="108000">
            <a:noAutofit/>
          </a:bodyPr>
          <a:lstStyle>
            <a:lvl1pPr lvl="0" algn="l">
              <a:lnSpc>
                <a:spcPct val="100000"/>
              </a:lnSpc>
              <a:spcBef>
                <a:spcPts val="0"/>
              </a:spcBef>
              <a:spcAft>
                <a:spcPts val="0"/>
              </a:spcAft>
              <a:buSzPts val="1100"/>
              <a:buNone/>
              <a:defRPr b="1" sz="1400">
                <a:solidFill>
                  <a:schemeClr val="lt1"/>
                </a:solidFill>
                <a:latin typeface="Arial"/>
                <a:ea typeface="Arial"/>
                <a:cs typeface="Arial"/>
                <a:sym typeface="Aria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pic>
        <p:nvPicPr>
          <p:cNvPr id="760" name="Google Shape;760;p217"/>
          <p:cNvPicPr preferRelativeResize="0"/>
          <p:nvPr/>
        </p:nvPicPr>
        <p:blipFill rotWithShape="1">
          <a:blip r:embed="rId2">
            <a:alphaModFix/>
          </a:blip>
          <a:srcRect b="17918" l="0" r="0" t="0"/>
          <a:stretch/>
        </p:blipFill>
        <p:spPr>
          <a:xfrm>
            <a:off x="8035160" y="4603401"/>
            <a:ext cx="1108841" cy="440296"/>
          </a:xfrm>
          <a:prstGeom prst="rect">
            <a:avLst/>
          </a:prstGeom>
          <a:noFill/>
          <a:ln>
            <a:noFill/>
          </a:ln>
        </p:spPr>
      </p:pic>
      <p:sp>
        <p:nvSpPr>
          <p:cNvPr id="761" name="Google Shape;761;p217"/>
          <p:cNvSpPr txBox="1"/>
          <p:nvPr/>
        </p:nvSpPr>
        <p:spPr>
          <a:xfrm>
            <a:off x="8784448" y="4893944"/>
            <a:ext cx="405000" cy="2484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700"/>
              <a:buFont typeface="Arial"/>
              <a:buNone/>
            </a:pPr>
            <a:fld id="{00000000-1234-1234-1234-123412341234}" type="slidenum">
              <a:rPr b="0" i="0" lang="en" sz="700" u="none" cap="none" strike="noStrike">
                <a:solidFill>
                  <a:srgbClr val="888888"/>
                </a:solidFill>
                <a:latin typeface="Calibri"/>
                <a:ea typeface="Calibri"/>
                <a:cs typeface="Calibri"/>
                <a:sym typeface="Calibri"/>
              </a:rPr>
              <a:t>‹#›</a:t>
            </a:fld>
            <a:endParaRPr b="0" i="0" sz="700" u="none" cap="none" strike="noStrike">
              <a:solidFill>
                <a:srgbClr val="888888"/>
              </a:solidFill>
              <a:latin typeface="Calibri"/>
              <a:ea typeface="Calibri"/>
              <a:cs typeface="Calibri"/>
              <a:sym typeface="Calibri"/>
            </a:endParaRPr>
          </a:p>
        </p:txBody>
      </p:sp>
      <p:sp>
        <p:nvSpPr>
          <p:cNvPr id="762" name="Google Shape;762;p217"/>
          <p:cNvSpPr txBox="1"/>
          <p:nvPr>
            <p:ph idx="11" type="ftr"/>
          </p:nvPr>
        </p:nvSpPr>
        <p:spPr>
          <a:xfrm>
            <a:off x="3124201" y="4893946"/>
            <a:ext cx="2895600" cy="2496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sz="7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63" name="Google Shape;763;p217"/>
          <p:cNvSpPr txBox="1"/>
          <p:nvPr>
            <p:ph idx="1" type="body"/>
          </p:nvPr>
        </p:nvSpPr>
        <p:spPr>
          <a:xfrm>
            <a:off x="188834" y="1061150"/>
            <a:ext cx="8766300" cy="32916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300"/>
              </a:spcBef>
              <a:spcAft>
                <a:spcPts val="0"/>
              </a:spcAft>
              <a:buClr>
                <a:schemeClr val="dk1"/>
              </a:buClr>
              <a:buSzPts val="1400"/>
              <a:buChar char="•"/>
              <a:defRPr/>
            </a:lvl1pPr>
            <a:lvl2pPr indent="-317500" lvl="1" marL="914400" algn="l">
              <a:lnSpc>
                <a:spcPct val="100000"/>
              </a:lnSpc>
              <a:spcBef>
                <a:spcPts val="300"/>
              </a:spcBef>
              <a:spcAft>
                <a:spcPts val="0"/>
              </a:spcAft>
              <a:buClr>
                <a:schemeClr val="dk1"/>
              </a:buClr>
              <a:buSzPts val="1400"/>
              <a:buChar char="–"/>
              <a:defRPr/>
            </a:lvl2pPr>
            <a:lvl3pPr indent="-317500" lvl="2" marL="1371600" algn="l">
              <a:lnSpc>
                <a:spcPct val="100000"/>
              </a:lnSpc>
              <a:spcBef>
                <a:spcPts val="3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64" name="Shape 764"/>
        <p:cNvGrpSpPr/>
        <p:nvPr/>
      </p:nvGrpSpPr>
      <p:grpSpPr>
        <a:xfrm>
          <a:off x="0" y="0"/>
          <a:ext cx="0" cy="0"/>
          <a:chOff x="0" y="0"/>
          <a:chExt cx="0" cy="0"/>
        </a:xfrm>
      </p:grpSpPr>
      <p:sp>
        <p:nvSpPr>
          <p:cNvPr id="765" name="Google Shape;765;p218"/>
          <p:cNvSpPr txBox="1"/>
          <p:nvPr>
            <p:ph type="title"/>
          </p:nvPr>
        </p:nvSpPr>
        <p:spPr>
          <a:xfrm>
            <a:off x="457200" y="205979"/>
            <a:ext cx="8229600" cy="399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766" name="Google Shape;766;p218"/>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67" name="Google Shape;767;p218"/>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768" name="Google Shape;768;p218"/>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69" name="Shape 769"/>
        <p:cNvGrpSpPr/>
        <p:nvPr/>
      </p:nvGrpSpPr>
      <p:grpSpPr>
        <a:xfrm>
          <a:off x="0" y="0"/>
          <a:ext cx="0" cy="0"/>
          <a:chOff x="0" y="0"/>
          <a:chExt cx="0" cy="0"/>
        </a:xfrm>
      </p:grpSpPr>
      <p:sp>
        <p:nvSpPr>
          <p:cNvPr id="770" name="Google Shape;770;p219"/>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71" name="Google Shape;771;p219"/>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772" name="Google Shape;772;p219"/>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p:cSld name="Ending slide">
    <p:spTree>
      <p:nvGrpSpPr>
        <p:cNvPr id="773" name="Shape 773"/>
        <p:cNvGrpSpPr/>
        <p:nvPr/>
      </p:nvGrpSpPr>
      <p:grpSpPr>
        <a:xfrm>
          <a:off x="0" y="0"/>
          <a:ext cx="0" cy="0"/>
          <a:chOff x="0" y="0"/>
          <a:chExt cx="0" cy="0"/>
        </a:xfrm>
      </p:grpSpPr>
      <p:pic>
        <p:nvPicPr>
          <p:cNvPr id="774" name="Google Shape;774;p220"/>
          <p:cNvPicPr preferRelativeResize="0"/>
          <p:nvPr/>
        </p:nvPicPr>
        <p:blipFill rotWithShape="1">
          <a:blip r:embed="rId2">
            <a:alphaModFix/>
          </a:blip>
          <a:srcRect b="23277" l="16971" r="17195" t="22158"/>
          <a:stretch/>
        </p:blipFill>
        <p:spPr>
          <a:xfrm>
            <a:off x="3377685" y="2045798"/>
            <a:ext cx="2388637" cy="1049692"/>
          </a:xfrm>
          <a:prstGeom prst="rect">
            <a:avLst/>
          </a:prstGeom>
          <a:noFill/>
          <a:ln>
            <a:noFill/>
          </a:ln>
        </p:spPr>
      </p:pic>
      <p:sp>
        <p:nvSpPr>
          <p:cNvPr id="775" name="Google Shape;775;p220"/>
          <p:cNvSpPr/>
          <p:nvPr/>
        </p:nvSpPr>
        <p:spPr>
          <a:xfrm>
            <a:off x="179388" y="4752201"/>
            <a:ext cx="8736000" cy="276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chemeClr val="dk1"/>
                </a:solidFill>
                <a:latin typeface="Arial"/>
                <a:ea typeface="Arial"/>
                <a:cs typeface="Arial"/>
                <a:sym typeface="Arial"/>
              </a:rPr>
              <a:t>Disclaimer: </a:t>
            </a:r>
            <a:r>
              <a:rPr b="0" i="0" lang="en" sz="500" u="none" cap="none" strike="noStrike">
                <a:solidFill>
                  <a:schemeClr val="dk1"/>
                </a:solidFill>
                <a:latin typeface="Arial"/>
                <a:ea typeface="Arial"/>
                <a:cs typeface="Arial"/>
                <a:sym typeface="Arial"/>
              </a:rPr>
              <a:t>This material that follows is a presentation of general background information about Singtel’s activities current at the date of the presentation. The information contained in this document is intended only for use during the presentation and should not be disseminated or distributed to parties outside the presentation. It is information given in summary form and does not purport to be complete. It is not to be relied upon as advice to investors or potential investors and does not take into account the investment objectives, financial situation or needs of any particular investor. This material should be considered with professional advice when deciding if an investment is appropriate.</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slideLayout" Target="../slideLayouts/slideLayout188.xml"/><Relationship Id="rId3" Type="http://schemas.openxmlformats.org/officeDocument/2006/relationships/slideLayout" Target="../slideLayouts/slideLayout189.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5" Type="http://schemas.openxmlformats.org/officeDocument/2006/relationships/slideLayout" Target="../slideLayouts/slideLayout191.xml"/><Relationship Id="rId6" Type="http://schemas.openxmlformats.org/officeDocument/2006/relationships/slideLayout" Target="../slideLayouts/slideLayout192.xml"/><Relationship Id="rId7" Type="http://schemas.openxmlformats.org/officeDocument/2006/relationships/slideLayout" Target="../slideLayouts/slideLayout193.xml"/><Relationship Id="rId8" Type="http://schemas.openxmlformats.org/officeDocument/2006/relationships/slideLayout" Target="../slideLayouts/slideLayout194.xml"/><Relationship Id="rId11" Type="http://schemas.openxmlformats.org/officeDocument/2006/relationships/slideLayout" Target="../slideLayouts/slideLayout197.xml"/><Relationship Id="rId10" Type="http://schemas.openxmlformats.org/officeDocument/2006/relationships/slideLayout" Target="../slideLayouts/slideLayout196.xml"/><Relationship Id="rId13" Type="http://schemas.openxmlformats.org/officeDocument/2006/relationships/slideLayout" Target="../slideLayouts/slideLayout199.xml"/><Relationship Id="rId12" Type="http://schemas.openxmlformats.org/officeDocument/2006/relationships/slideLayout" Target="../slideLayouts/slideLayout198.xml"/><Relationship Id="rId15" Type="http://schemas.openxmlformats.org/officeDocument/2006/relationships/slideLayout" Target="../slideLayouts/slideLayout201.xml"/><Relationship Id="rId14" Type="http://schemas.openxmlformats.org/officeDocument/2006/relationships/slideLayout" Target="../slideLayouts/slideLayout200.xml"/><Relationship Id="rId17" Type="http://schemas.openxmlformats.org/officeDocument/2006/relationships/slideLayout" Target="../slideLayouts/slideLayout203.xml"/><Relationship Id="rId16" Type="http://schemas.openxmlformats.org/officeDocument/2006/relationships/slideLayout" Target="../slideLayouts/slideLayout202.xml"/><Relationship Id="rId19" Type="http://schemas.openxmlformats.org/officeDocument/2006/relationships/theme" Target="../theme/theme13.xml"/><Relationship Id="rId18" Type="http://schemas.openxmlformats.org/officeDocument/2006/relationships/slideLayout" Target="../slideLayouts/slideLayout204.xml"/></Relationships>
</file>

<file path=ppt/slideMasters/_rels/slideMaster11.xml.rels><?xml version="1.0" encoding="UTF-8" standalone="yes"?><Relationships xmlns="http://schemas.openxmlformats.org/package/2006/relationships"><Relationship Id="rId20" Type="http://schemas.openxmlformats.org/officeDocument/2006/relationships/slideLayout" Target="../slideLayouts/slideLayout224.xml"/><Relationship Id="rId22" Type="http://schemas.openxmlformats.org/officeDocument/2006/relationships/slideLayout" Target="../slideLayouts/slideLayout226.xml"/><Relationship Id="rId21" Type="http://schemas.openxmlformats.org/officeDocument/2006/relationships/slideLayout" Target="../slideLayouts/slideLayout225.xml"/><Relationship Id="rId24" Type="http://schemas.openxmlformats.org/officeDocument/2006/relationships/slideLayout" Target="../slideLayouts/slideLayout228.xml"/><Relationship Id="rId23" Type="http://schemas.openxmlformats.org/officeDocument/2006/relationships/slideLayout" Target="../slideLayouts/slideLayout227.xml"/><Relationship Id="rId1" Type="http://schemas.openxmlformats.org/officeDocument/2006/relationships/slideLayout" Target="../slideLayouts/slideLayout205.xml"/><Relationship Id="rId2" Type="http://schemas.openxmlformats.org/officeDocument/2006/relationships/slideLayout" Target="../slideLayouts/slideLayout206.xml"/><Relationship Id="rId3" Type="http://schemas.openxmlformats.org/officeDocument/2006/relationships/slideLayout" Target="../slideLayouts/slideLayout207.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25" Type="http://schemas.openxmlformats.org/officeDocument/2006/relationships/theme" Target="../theme/theme11.xml"/><Relationship Id="rId5" Type="http://schemas.openxmlformats.org/officeDocument/2006/relationships/slideLayout" Target="../slideLayouts/slideLayout209.xml"/><Relationship Id="rId6" Type="http://schemas.openxmlformats.org/officeDocument/2006/relationships/slideLayout" Target="../slideLayouts/slideLayout210.xml"/><Relationship Id="rId7" Type="http://schemas.openxmlformats.org/officeDocument/2006/relationships/slideLayout" Target="../slideLayouts/slideLayout211.xml"/><Relationship Id="rId8" Type="http://schemas.openxmlformats.org/officeDocument/2006/relationships/slideLayout" Target="../slideLayouts/slideLayout212.xml"/><Relationship Id="rId11" Type="http://schemas.openxmlformats.org/officeDocument/2006/relationships/slideLayout" Target="../slideLayouts/slideLayout215.xml"/><Relationship Id="rId10" Type="http://schemas.openxmlformats.org/officeDocument/2006/relationships/slideLayout" Target="../slideLayouts/slideLayout214.xml"/><Relationship Id="rId13" Type="http://schemas.openxmlformats.org/officeDocument/2006/relationships/slideLayout" Target="../slideLayouts/slideLayout217.xml"/><Relationship Id="rId12" Type="http://schemas.openxmlformats.org/officeDocument/2006/relationships/slideLayout" Target="../slideLayouts/slideLayout216.xml"/><Relationship Id="rId15" Type="http://schemas.openxmlformats.org/officeDocument/2006/relationships/slideLayout" Target="../slideLayouts/slideLayout219.xml"/><Relationship Id="rId14" Type="http://schemas.openxmlformats.org/officeDocument/2006/relationships/slideLayout" Target="../slideLayouts/slideLayout218.xml"/><Relationship Id="rId17" Type="http://schemas.openxmlformats.org/officeDocument/2006/relationships/slideLayout" Target="../slideLayouts/slideLayout221.xml"/><Relationship Id="rId16" Type="http://schemas.openxmlformats.org/officeDocument/2006/relationships/slideLayout" Target="../slideLayouts/slideLayout220.xml"/><Relationship Id="rId19" Type="http://schemas.openxmlformats.org/officeDocument/2006/relationships/slideLayout" Target="../slideLayouts/slideLayout223.xml"/><Relationship Id="rId18" Type="http://schemas.openxmlformats.org/officeDocument/2006/relationships/slideLayout" Target="../slideLayouts/slideLayout222.xml"/></Relationships>
</file>

<file path=ppt/slideMasters/_rels/slideMaster12.xml.rels><?xml version="1.0" encoding="UTF-8" standalone="yes"?><Relationships xmlns="http://schemas.openxmlformats.org/package/2006/relationships"><Relationship Id="rId20" Type="http://schemas.openxmlformats.org/officeDocument/2006/relationships/theme" Target="../theme/theme9.xml"/><Relationship Id="rId1" Type="http://schemas.openxmlformats.org/officeDocument/2006/relationships/slideLayout" Target="../slideLayouts/slideLayout229.xml"/><Relationship Id="rId2" Type="http://schemas.openxmlformats.org/officeDocument/2006/relationships/slideLayout" Target="../slideLayouts/slideLayout230.xml"/><Relationship Id="rId3" Type="http://schemas.openxmlformats.org/officeDocument/2006/relationships/slideLayout" Target="../slideLayouts/slideLayout231.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5" Type="http://schemas.openxmlformats.org/officeDocument/2006/relationships/slideLayout" Target="../slideLayouts/slideLayout233.xml"/><Relationship Id="rId6" Type="http://schemas.openxmlformats.org/officeDocument/2006/relationships/slideLayout" Target="../slideLayouts/slideLayout234.xml"/><Relationship Id="rId7" Type="http://schemas.openxmlformats.org/officeDocument/2006/relationships/slideLayout" Target="../slideLayouts/slideLayout235.xml"/><Relationship Id="rId8" Type="http://schemas.openxmlformats.org/officeDocument/2006/relationships/slideLayout" Target="../slideLayouts/slideLayout236.xml"/><Relationship Id="rId11" Type="http://schemas.openxmlformats.org/officeDocument/2006/relationships/slideLayout" Target="../slideLayouts/slideLayout239.xml"/><Relationship Id="rId10" Type="http://schemas.openxmlformats.org/officeDocument/2006/relationships/slideLayout" Target="../slideLayouts/slideLayout238.xml"/><Relationship Id="rId13" Type="http://schemas.openxmlformats.org/officeDocument/2006/relationships/slideLayout" Target="../slideLayouts/slideLayout241.xml"/><Relationship Id="rId12" Type="http://schemas.openxmlformats.org/officeDocument/2006/relationships/slideLayout" Target="../slideLayouts/slideLayout240.xml"/><Relationship Id="rId15" Type="http://schemas.openxmlformats.org/officeDocument/2006/relationships/slideLayout" Target="../slideLayouts/slideLayout243.xml"/><Relationship Id="rId14" Type="http://schemas.openxmlformats.org/officeDocument/2006/relationships/slideLayout" Target="../slideLayouts/slideLayout242.xml"/><Relationship Id="rId17" Type="http://schemas.openxmlformats.org/officeDocument/2006/relationships/slideLayout" Target="../slideLayouts/slideLayout245.xml"/><Relationship Id="rId16" Type="http://schemas.openxmlformats.org/officeDocument/2006/relationships/slideLayout" Target="../slideLayouts/slideLayout244.xml"/><Relationship Id="rId19" Type="http://schemas.openxmlformats.org/officeDocument/2006/relationships/slideLayout" Target="../slideLayouts/slideLayout247.xml"/><Relationship Id="rId18" Type="http://schemas.openxmlformats.org/officeDocument/2006/relationships/slideLayout" Target="../slideLayouts/slideLayout246.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3.xml"/><Relationship Id="rId22" Type="http://schemas.openxmlformats.org/officeDocument/2006/relationships/slideLayout" Target="../slideLayouts/slideLayout35.xml"/><Relationship Id="rId21" Type="http://schemas.openxmlformats.org/officeDocument/2006/relationships/slideLayout" Target="../slideLayouts/slideLayout34.xml"/><Relationship Id="rId24" Type="http://schemas.openxmlformats.org/officeDocument/2006/relationships/slideLayout" Target="../slideLayouts/slideLayout37.xml"/><Relationship Id="rId23" Type="http://schemas.openxmlformats.org/officeDocument/2006/relationships/slideLayout" Target="../slideLayouts/slideLayout36.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26" Type="http://schemas.openxmlformats.org/officeDocument/2006/relationships/slideLayout" Target="../slideLayouts/slideLayout39.xml"/><Relationship Id="rId25" Type="http://schemas.openxmlformats.org/officeDocument/2006/relationships/slideLayout" Target="../slideLayouts/slideLayout38.xml"/><Relationship Id="rId27" Type="http://schemas.openxmlformats.org/officeDocument/2006/relationships/theme" Target="../theme/theme3.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5" Type="http://schemas.openxmlformats.org/officeDocument/2006/relationships/slideLayout" Target="../slideLayouts/slideLayout28.xml"/><Relationship Id="rId14" Type="http://schemas.openxmlformats.org/officeDocument/2006/relationships/slideLayout" Target="../slideLayouts/slideLayout27.xml"/><Relationship Id="rId17" Type="http://schemas.openxmlformats.org/officeDocument/2006/relationships/slideLayout" Target="../slideLayouts/slideLayout30.xml"/><Relationship Id="rId16" Type="http://schemas.openxmlformats.org/officeDocument/2006/relationships/slideLayout" Target="../slideLayouts/slideLayout29.xml"/><Relationship Id="rId19" Type="http://schemas.openxmlformats.org/officeDocument/2006/relationships/slideLayout" Target="../slideLayouts/slideLayout32.xml"/><Relationship Id="rId18"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59.xml"/><Relationship Id="rId22" Type="http://schemas.openxmlformats.org/officeDocument/2006/relationships/slideLayout" Target="../slideLayouts/slideLayout61.xml"/><Relationship Id="rId21" Type="http://schemas.openxmlformats.org/officeDocument/2006/relationships/slideLayout" Target="../slideLayouts/slideLayout60.xml"/><Relationship Id="rId24" Type="http://schemas.openxmlformats.org/officeDocument/2006/relationships/slideLayout" Target="../slideLayouts/slideLayout63.xml"/><Relationship Id="rId23" Type="http://schemas.openxmlformats.org/officeDocument/2006/relationships/slideLayout" Target="../slideLayouts/slideLayout62.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9" Type="http://schemas.openxmlformats.org/officeDocument/2006/relationships/slideLayout" Target="../slideLayouts/slideLayout48.xml"/><Relationship Id="rId26" Type="http://schemas.openxmlformats.org/officeDocument/2006/relationships/slideLayout" Target="../slideLayouts/slideLayout65.xml"/><Relationship Id="rId25" Type="http://schemas.openxmlformats.org/officeDocument/2006/relationships/slideLayout" Target="../slideLayouts/slideLayout64.xml"/><Relationship Id="rId28" Type="http://schemas.openxmlformats.org/officeDocument/2006/relationships/slideLayout" Target="../slideLayouts/slideLayout67.xml"/><Relationship Id="rId27" Type="http://schemas.openxmlformats.org/officeDocument/2006/relationships/slideLayout" Target="../slideLayouts/slideLayout66.xml"/><Relationship Id="rId5" Type="http://schemas.openxmlformats.org/officeDocument/2006/relationships/slideLayout" Target="../slideLayouts/slideLayout44.xml"/><Relationship Id="rId6" Type="http://schemas.openxmlformats.org/officeDocument/2006/relationships/slideLayout" Target="../slideLayouts/slideLayout45.xml"/><Relationship Id="rId29" Type="http://schemas.openxmlformats.org/officeDocument/2006/relationships/slideLayout" Target="../slideLayouts/slideLayout68.xml"/><Relationship Id="rId7" Type="http://schemas.openxmlformats.org/officeDocument/2006/relationships/slideLayout" Target="../slideLayouts/slideLayout46.xml"/><Relationship Id="rId8" Type="http://schemas.openxmlformats.org/officeDocument/2006/relationships/slideLayout" Target="../slideLayouts/slideLayout47.xml"/><Relationship Id="rId31" Type="http://schemas.openxmlformats.org/officeDocument/2006/relationships/slideLayout" Target="../slideLayouts/slideLayout70.xml"/><Relationship Id="rId30" Type="http://schemas.openxmlformats.org/officeDocument/2006/relationships/slideLayout" Target="../slideLayouts/slideLayout69.xml"/><Relationship Id="rId11" Type="http://schemas.openxmlformats.org/officeDocument/2006/relationships/slideLayout" Target="../slideLayouts/slideLayout50.xml"/><Relationship Id="rId33" Type="http://schemas.openxmlformats.org/officeDocument/2006/relationships/slideLayout" Target="../slideLayouts/slideLayout72.xml"/><Relationship Id="rId10" Type="http://schemas.openxmlformats.org/officeDocument/2006/relationships/slideLayout" Target="../slideLayouts/slideLayout49.xml"/><Relationship Id="rId32" Type="http://schemas.openxmlformats.org/officeDocument/2006/relationships/slideLayout" Target="../slideLayouts/slideLayout71.xml"/><Relationship Id="rId13" Type="http://schemas.openxmlformats.org/officeDocument/2006/relationships/slideLayout" Target="../slideLayouts/slideLayout52.xml"/><Relationship Id="rId35" Type="http://schemas.openxmlformats.org/officeDocument/2006/relationships/theme" Target="../theme/theme12.xml"/><Relationship Id="rId12" Type="http://schemas.openxmlformats.org/officeDocument/2006/relationships/slideLayout" Target="../slideLayouts/slideLayout51.xml"/><Relationship Id="rId34" Type="http://schemas.openxmlformats.org/officeDocument/2006/relationships/slideLayout" Target="../slideLayouts/slideLayout73.xml"/><Relationship Id="rId15" Type="http://schemas.openxmlformats.org/officeDocument/2006/relationships/slideLayout" Target="../slideLayouts/slideLayout54.xml"/><Relationship Id="rId14" Type="http://schemas.openxmlformats.org/officeDocument/2006/relationships/slideLayout" Target="../slideLayouts/slideLayout53.xml"/><Relationship Id="rId17" Type="http://schemas.openxmlformats.org/officeDocument/2006/relationships/slideLayout" Target="../slideLayouts/slideLayout56.xml"/><Relationship Id="rId16" Type="http://schemas.openxmlformats.org/officeDocument/2006/relationships/slideLayout" Target="../slideLayouts/slideLayout55.xml"/><Relationship Id="rId19" Type="http://schemas.openxmlformats.org/officeDocument/2006/relationships/slideLayout" Target="../slideLayouts/slideLayout58.xml"/><Relationship Id="rId18"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93.xml"/><Relationship Id="rId22" Type="http://schemas.openxmlformats.org/officeDocument/2006/relationships/theme" Target="../theme/theme7.xml"/><Relationship Id="rId21" Type="http://schemas.openxmlformats.org/officeDocument/2006/relationships/slideLayout" Target="../slideLayouts/slideLayout94.xml"/><Relationship Id="rId1" Type="http://schemas.openxmlformats.org/officeDocument/2006/relationships/slideLayout" Target="../slideLayouts/slideLayout74.xml"/><Relationship Id="rId2" Type="http://schemas.openxmlformats.org/officeDocument/2006/relationships/slideLayout" Target="../slideLayouts/slideLayout75.xml"/><Relationship Id="rId3" Type="http://schemas.openxmlformats.org/officeDocument/2006/relationships/slideLayout" Target="../slideLayouts/slideLayout76.xml"/><Relationship Id="rId4" Type="http://schemas.openxmlformats.org/officeDocument/2006/relationships/slideLayout" Target="../slideLayouts/slideLayout77.xml"/><Relationship Id="rId9" Type="http://schemas.openxmlformats.org/officeDocument/2006/relationships/slideLayout" Target="../slideLayouts/slideLayout82.xml"/><Relationship Id="rId5" Type="http://schemas.openxmlformats.org/officeDocument/2006/relationships/slideLayout" Target="../slideLayouts/slideLayout78.xml"/><Relationship Id="rId6" Type="http://schemas.openxmlformats.org/officeDocument/2006/relationships/slideLayout" Target="../slideLayouts/slideLayout79.xml"/><Relationship Id="rId7" Type="http://schemas.openxmlformats.org/officeDocument/2006/relationships/slideLayout" Target="../slideLayouts/slideLayout80.xml"/><Relationship Id="rId8" Type="http://schemas.openxmlformats.org/officeDocument/2006/relationships/slideLayout" Target="../slideLayouts/slideLayout81.xml"/><Relationship Id="rId11" Type="http://schemas.openxmlformats.org/officeDocument/2006/relationships/slideLayout" Target="../slideLayouts/slideLayout84.xml"/><Relationship Id="rId10" Type="http://schemas.openxmlformats.org/officeDocument/2006/relationships/slideLayout" Target="../slideLayouts/slideLayout83.xml"/><Relationship Id="rId13" Type="http://schemas.openxmlformats.org/officeDocument/2006/relationships/slideLayout" Target="../slideLayouts/slideLayout86.xml"/><Relationship Id="rId12" Type="http://schemas.openxmlformats.org/officeDocument/2006/relationships/slideLayout" Target="../slideLayouts/slideLayout85.xml"/><Relationship Id="rId15" Type="http://schemas.openxmlformats.org/officeDocument/2006/relationships/slideLayout" Target="../slideLayouts/slideLayout88.xml"/><Relationship Id="rId14" Type="http://schemas.openxmlformats.org/officeDocument/2006/relationships/slideLayout" Target="../slideLayouts/slideLayout87.xml"/><Relationship Id="rId17" Type="http://schemas.openxmlformats.org/officeDocument/2006/relationships/slideLayout" Target="../slideLayouts/slideLayout90.xml"/><Relationship Id="rId16" Type="http://schemas.openxmlformats.org/officeDocument/2006/relationships/slideLayout" Target="../slideLayouts/slideLayout89.xml"/><Relationship Id="rId19" Type="http://schemas.openxmlformats.org/officeDocument/2006/relationships/slideLayout" Target="../slideLayouts/slideLayout92.xml"/><Relationship Id="rId18" Type="http://schemas.openxmlformats.org/officeDocument/2006/relationships/slideLayout" Target="../slideLayouts/slideLayout91.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slideLayout" Target="../slideLayouts/slideLayout96.xml"/><Relationship Id="rId3" Type="http://schemas.openxmlformats.org/officeDocument/2006/relationships/slideLayout" Target="../slideLayouts/slideLayout97.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11" Type="http://schemas.openxmlformats.org/officeDocument/2006/relationships/slideLayout" Target="../slideLayouts/slideLayout105.xml"/><Relationship Id="rId10" Type="http://schemas.openxmlformats.org/officeDocument/2006/relationships/slideLayout" Target="../slideLayouts/slideLayout104.xml"/><Relationship Id="rId13" Type="http://schemas.openxmlformats.org/officeDocument/2006/relationships/slideLayout" Target="../slideLayouts/slideLayout107.xml"/><Relationship Id="rId12" Type="http://schemas.openxmlformats.org/officeDocument/2006/relationships/slideLayout" Target="../slideLayouts/slideLayout106.xml"/><Relationship Id="rId15" Type="http://schemas.openxmlformats.org/officeDocument/2006/relationships/slideLayout" Target="../slideLayouts/slideLayout109.xml"/><Relationship Id="rId14" Type="http://schemas.openxmlformats.org/officeDocument/2006/relationships/slideLayout" Target="../slideLayouts/slideLayout108.xml"/><Relationship Id="rId17" Type="http://schemas.openxmlformats.org/officeDocument/2006/relationships/slideLayout" Target="../slideLayouts/slideLayout111.xml"/><Relationship Id="rId16" Type="http://schemas.openxmlformats.org/officeDocument/2006/relationships/slideLayout" Target="../slideLayouts/slideLayout110.xml"/><Relationship Id="rId19" Type="http://schemas.openxmlformats.org/officeDocument/2006/relationships/theme" Target="../theme/theme4.xml"/><Relationship Id="rId18" Type="http://schemas.openxmlformats.org/officeDocument/2006/relationships/slideLayout" Target="../slideLayouts/slideLayout112.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slideLayout" Target="../slideLayouts/slideLayout114.xml"/><Relationship Id="rId3" Type="http://schemas.openxmlformats.org/officeDocument/2006/relationships/slideLayout" Target="../slideLayouts/slideLayout115.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5" Type="http://schemas.openxmlformats.org/officeDocument/2006/relationships/slideLayout" Target="../slideLayouts/slideLayout117.xml"/><Relationship Id="rId6" Type="http://schemas.openxmlformats.org/officeDocument/2006/relationships/slideLayout" Target="../slideLayouts/slideLayout118.xml"/><Relationship Id="rId7" Type="http://schemas.openxmlformats.org/officeDocument/2006/relationships/slideLayout" Target="../slideLayouts/slideLayout119.xml"/><Relationship Id="rId8" Type="http://schemas.openxmlformats.org/officeDocument/2006/relationships/slideLayout" Target="../slideLayouts/slideLayout120.xml"/><Relationship Id="rId11" Type="http://schemas.openxmlformats.org/officeDocument/2006/relationships/slideLayout" Target="../slideLayouts/slideLayout123.xml"/><Relationship Id="rId10" Type="http://schemas.openxmlformats.org/officeDocument/2006/relationships/slideLayout" Target="../slideLayouts/slideLayout122.xml"/><Relationship Id="rId1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slideLayout" Target="../slideLayouts/slideLayout125.xml"/><Relationship Id="rId3" Type="http://schemas.openxmlformats.org/officeDocument/2006/relationships/slideLayout" Target="../slideLayouts/slideLayout126.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5" Type="http://schemas.openxmlformats.org/officeDocument/2006/relationships/slideLayout" Target="../slideLayouts/slideLayout128.xml"/><Relationship Id="rId6" Type="http://schemas.openxmlformats.org/officeDocument/2006/relationships/slideLayout" Target="../slideLayouts/slideLayout129.xml"/><Relationship Id="rId7" Type="http://schemas.openxmlformats.org/officeDocument/2006/relationships/slideLayout" Target="../slideLayouts/slideLayout130.xml"/><Relationship Id="rId8" Type="http://schemas.openxmlformats.org/officeDocument/2006/relationships/slideLayout" Target="../slideLayouts/slideLayout131.xml"/><Relationship Id="rId11" Type="http://schemas.openxmlformats.org/officeDocument/2006/relationships/slideLayout" Target="../slideLayouts/slideLayout134.xml"/><Relationship Id="rId10" Type="http://schemas.openxmlformats.org/officeDocument/2006/relationships/slideLayout" Target="../slideLayouts/slideLayout133.xml"/><Relationship Id="rId13" Type="http://schemas.openxmlformats.org/officeDocument/2006/relationships/slideLayout" Target="../slideLayouts/slideLayout136.xml"/><Relationship Id="rId12" Type="http://schemas.openxmlformats.org/officeDocument/2006/relationships/slideLayout" Target="../slideLayouts/slideLayout135.xml"/><Relationship Id="rId15" Type="http://schemas.openxmlformats.org/officeDocument/2006/relationships/slideLayout" Target="../slideLayouts/slideLayout138.xml"/><Relationship Id="rId14" Type="http://schemas.openxmlformats.org/officeDocument/2006/relationships/slideLayout" Target="../slideLayouts/slideLayout137.xml"/><Relationship Id="rId17" Type="http://schemas.openxmlformats.org/officeDocument/2006/relationships/slideLayout" Target="../slideLayouts/slideLayout140.xml"/><Relationship Id="rId16" Type="http://schemas.openxmlformats.org/officeDocument/2006/relationships/slideLayout" Target="../slideLayouts/slideLayout139.xml"/><Relationship Id="rId19" Type="http://schemas.openxmlformats.org/officeDocument/2006/relationships/theme" Target="../theme/theme10.xml"/><Relationship Id="rId18" Type="http://schemas.openxmlformats.org/officeDocument/2006/relationships/slideLayout" Target="../slideLayouts/slideLayout141.xml"/></Relationships>
</file>

<file path=ppt/slideMasters/_rels/slideMaster8.xml.rels><?xml version="1.0" encoding="UTF-8" standalone="yes"?><Relationships xmlns="http://schemas.openxmlformats.org/package/2006/relationships"><Relationship Id="rId20" Type="http://schemas.openxmlformats.org/officeDocument/2006/relationships/theme" Target="../theme/theme2.xml"/><Relationship Id="rId1" Type="http://schemas.openxmlformats.org/officeDocument/2006/relationships/slideLayout" Target="../slideLayouts/slideLayout142.xml"/><Relationship Id="rId2" Type="http://schemas.openxmlformats.org/officeDocument/2006/relationships/slideLayout" Target="../slideLayouts/slideLayout143.xml"/><Relationship Id="rId3" Type="http://schemas.openxmlformats.org/officeDocument/2006/relationships/slideLayout" Target="../slideLayouts/slideLayout144.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5" Type="http://schemas.openxmlformats.org/officeDocument/2006/relationships/slideLayout" Target="../slideLayouts/slideLayout146.xml"/><Relationship Id="rId6" Type="http://schemas.openxmlformats.org/officeDocument/2006/relationships/slideLayout" Target="../slideLayouts/slideLayout147.xml"/><Relationship Id="rId7" Type="http://schemas.openxmlformats.org/officeDocument/2006/relationships/slideLayout" Target="../slideLayouts/slideLayout148.xml"/><Relationship Id="rId8" Type="http://schemas.openxmlformats.org/officeDocument/2006/relationships/slideLayout" Target="../slideLayouts/slideLayout149.xml"/><Relationship Id="rId11" Type="http://schemas.openxmlformats.org/officeDocument/2006/relationships/slideLayout" Target="../slideLayouts/slideLayout152.xml"/><Relationship Id="rId10" Type="http://schemas.openxmlformats.org/officeDocument/2006/relationships/slideLayout" Target="../slideLayouts/slideLayout151.xml"/><Relationship Id="rId13" Type="http://schemas.openxmlformats.org/officeDocument/2006/relationships/slideLayout" Target="../slideLayouts/slideLayout154.xml"/><Relationship Id="rId12" Type="http://schemas.openxmlformats.org/officeDocument/2006/relationships/slideLayout" Target="../slideLayouts/slideLayout153.xml"/><Relationship Id="rId15" Type="http://schemas.openxmlformats.org/officeDocument/2006/relationships/slideLayout" Target="../slideLayouts/slideLayout156.xml"/><Relationship Id="rId14" Type="http://schemas.openxmlformats.org/officeDocument/2006/relationships/slideLayout" Target="../slideLayouts/slideLayout155.xml"/><Relationship Id="rId17" Type="http://schemas.openxmlformats.org/officeDocument/2006/relationships/slideLayout" Target="../slideLayouts/slideLayout158.xml"/><Relationship Id="rId16" Type="http://schemas.openxmlformats.org/officeDocument/2006/relationships/slideLayout" Target="../slideLayouts/slideLayout157.xml"/><Relationship Id="rId19" Type="http://schemas.openxmlformats.org/officeDocument/2006/relationships/slideLayout" Target="../slideLayouts/slideLayout160.xml"/><Relationship Id="rId18" Type="http://schemas.openxmlformats.org/officeDocument/2006/relationships/slideLayout" Target="../slideLayouts/slideLayout159.xml"/></Relationships>
</file>

<file path=ppt/slideMasters/_rels/slideMaster9.xml.rels><?xml version="1.0" encoding="UTF-8" standalone="yes"?><Relationships xmlns="http://schemas.openxmlformats.org/package/2006/relationships"><Relationship Id="rId20" Type="http://schemas.openxmlformats.org/officeDocument/2006/relationships/slideLayout" Target="../slideLayouts/slideLayout180.xml"/><Relationship Id="rId22" Type="http://schemas.openxmlformats.org/officeDocument/2006/relationships/slideLayout" Target="../slideLayouts/slideLayout182.xml"/><Relationship Id="rId21" Type="http://schemas.openxmlformats.org/officeDocument/2006/relationships/slideLayout" Target="../slideLayouts/slideLayout181.xml"/><Relationship Id="rId24" Type="http://schemas.openxmlformats.org/officeDocument/2006/relationships/slideLayout" Target="../slideLayouts/slideLayout184.xml"/><Relationship Id="rId23" Type="http://schemas.openxmlformats.org/officeDocument/2006/relationships/slideLayout" Target="../slideLayouts/slideLayout183.xml"/><Relationship Id="rId1" Type="http://schemas.openxmlformats.org/officeDocument/2006/relationships/slideLayout" Target="../slideLayouts/slideLayout161.xml"/><Relationship Id="rId2" Type="http://schemas.openxmlformats.org/officeDocument/2006/relationships/slideLayout" Target="../slideLayouts/slideLayout162.xml"/><Relationship Id="rId3" Type="http://schemas.openxmlformats.org/officeDocument/2006/relationships/slideLayout" Target="../slideLayouts/slideLayout163.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26" Type="http://schemas.openxmlformats.org/officeDocument/2006/relationships/slideLayout" Target="../slideLayouts/slideLayout186.xml"/><Relationship Id="rId25" Type="http://schemas.openxmlformats.org/officeDocument/2006/relationships/slideLayout" Target="../slideLayouts/slideLayout185.xml"/><Relationship Id="rId27" Type="http://schemas.openxmlformats.org/officeDocument/2006/relationships/theme" Target="../theme/theme8.xml"/><Relationship Id="rId5" Type="http://schemas.openxmlformats.org/officeDocument/2006/relationships/slideLayout" Target="../slideLayouts/slideLayout165.xml"/><Relationship Id="rId6" Type="http://schemas.openxmlformats.org/officeDocument/2006/relationships/slideLayout" Target="../slideLayouts/slideLayout166.xml"/><Relationship Id="rId7" Type="http://schemas.openxmlformats.org/officeDocument/2006/relationships/slideLayout" Target="../slideLayouts/slideLayout167.xml"/><Relationship Id="rId8" Type="http://schemas.openxmlformats.org/officeDocument/2006/relationships/slideLayout" Target="../slideLayouts/slideLayout168.xml"/><Relationship Id="rId11" Type="http://schemas.openxmlformats.org/officeDocument/2006/relationships/slideLayout" Target="../slideLayouts/slideLayout171.xml"/><Relationship Id="rId10" Type="http://schemas.openxmlformats.org/officeDocument/2006/relationships/slideLayout" Target="../slideLayouts/slideLayout170.xml"/><Relationship Id="rId13" Type="http://schemas.openxmlformats.org/officeDocument/2006/relationships/slideLayout" Target="../slideLayouts/slideLayout173.xml"/><Relationship Id="rId12" Type="http://schemas.openxmlformats.org/officeDocument/2006/relationships/slideLayout" Target="../slideLayouts/slideLayout172.xml"/><Relationship Id="rId15" Type="http://schemas.openxmlformats.org/officeDocument/2006/relationships/slideLayout" Target="../slideLayouts/slideLayout175.xml"/><Relationship Id="rId14" Type="http://schemas.openxmlformats.org/officeDocument/2006/relationships/slideLayout" Target="../slideLayouts/slideLayout174.xml"/><Relationship Id="rId17" Type="http://schemas.openxmlformats.org/officeDocument/2006/relationships/slideLayout" Target="../slideLayouts/slideLayout177.xml"/><Relationship Id="rId16" Type="http://schemas.openxmlformats.org/officeDocument/2006/relationships/slideLayout" Target="../slideLayouts/slideLayout176.xml"/><Relationship Id="rId19" Type="http://schemas.openxmlformats.org/officeDocument/2006/relationships/slideLayout" Target="../slideLayouts/slideLayout179.xml"/><Relationship Id="rId18" Type="http://schemas.openxmlformats.org/officeDocument/2006/relationships/slideLayout" Target="../slideLayouts/slideLayout17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02" name="Shape 1302"/>
        <p:cNvGrpSpPr/>
        <p:nvPr/>
      </p:nvGrpSpPr>
      <p:grpSpPr>
        <a:xfrm>
          <a:off x="0" y="0"/>
          <a:ext cx="0" cy="0"/>
          <a:chOff x="0" y="0"/>
          <a:chExt cx="0" cy="0"/>
        </a:xfrm>
      </p:grpSpPr>
      <p:sp>
        <p:nvSpPr>
          <p:cNvPr id="1303" name="Google Shape;1303;g243bfad28e7_0_2002"/>
          <p:cNvSpPr txBox="1"/>
          <p:nvPr>
            <p:ph type="title"/>
          </p:nvPr>
        </p:nvSpPr>
        <p:spPr>
          <a:xfrm>
            <a:off x="457200" y="205979"/>
            <a:ext cx="8229600" cy="3942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20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9pPr>
          </a:lstStyle>
          <a:p/>
        </p:txBody>
      </p:sp>
      <p:sp>
        <p:nvSpPr>
          <p:cNvPr id="1304" name="Google Shape;1304;g243bfad28e7_0_2002"/>
          <p:cNvSpPr txBox="1"/>
          <p:nvPr>
            <p:ph idx="1" type="body"/>
          </p:nvPr>
        </p:nvSpPr>
        <p:spPr>
          <a:xfrm>
            <a:off x="457200" y="680086"/>
            <a:ext cx="8229600" cy="3914700"/>
          </a:xfrm>
          <a:prstGeom prst="rect">
            <a:avLst/>
          </a:prstGeom>
          <a:noFill/>
          <a:ln>
            <a:noFill/>
          </a:ln>
        </p:spPr>
        <p:txBody>
          <a:bodyPr anchorCtr="0" anchor="t" bIns="34275" lIns="68575" spcFirstLastPara="1" rIns="68575" wrap="square" tIns="34275">
            <a:noAutofit/>
          </a:bodyPr>
          <a:lstStyle>
            <a:lvl1pPr indent="-342900" lvl="0" marL="4572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23850" lvl="1" marL="914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2pPr>
            <a:lvl3pPr indent="-317500" lvl="2" marL="13716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04800" lvl="3" marL="18288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1305" name="Google Shape;1305;g243bfad28e7_0_2002"/>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306" name="Google Shape;1306;g243bfad28e7_0_2002"/>
          <p:cNvSpPr txBox="1"/>
          <p:nvPr>
            <p:ph idx="11" type="ftr"/>
          </p:nvPr>
        </p:nvSpPr>
        <p:spPr>
          <a:xfrm>
            <a:off x="3124200" y="4767266"/>
            <a:ext cx="28956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307" name="Google Shape;1307;g243bfad28e7_0_2002"/>
          <p:cNvSpPr txBox="1"/>
          <p:nvPr>
            <p:ph idx="12" type="sldNum"/>
          </p:nvPr>
        </p:nvSpPr>
        <p:spPr>
          <a:xfrm>
            <a:off x="6758880" y="4890198"/>
            <a:ext cx="21336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 id="2147483861"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13" name="Shape 1413"/>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 id="2147483878" r:id="rId16"/>
    <p:sldLayoutId id="2147483879" r:id="rId17"/>
    <p:sldLayoutId id="2147483880" r:id="rId18"/>
    <p:sldLayoutId id="2147483881" r:id="rId19"/>
    <p:sldLayoutId id="2147483882" r:id="rId20"/>
    <p:sldLayoutId id="2147483883" r:id="rId21"/>
    <p:sldLayoutId id="2147483884" r:id="rId22"/>
    <p:sldLayoutId id="2147483885" r:id="rId23"/>
    <p:sldLayoutId id="2147483886"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76" name="Shape 1576"/>
        <p:cNvGrpSpPr/>
        <p:nvPr/>
      </p:nvGrpSpPr>
      <p:grpSpPr>
        <a:xfrm>
          <a:off x="0" y="0"/>
          <a:ext cx="0" cy="0"/>
          <a:chOff x="0" y="0"/>
          <a:chExt cx="0" cy="0"/>
        </a:xfrm>
      </p:grpSpPr>
      <p:sp>
        <p:nvSpPr>
          <p:cNvPr id="1577" name="Google Shape;1577;g29a7e5b28b4_0_219"/>
          <p:cNvSpPr txBox="1"/>
          <p:nvPr>
            <p:ph type="title"/>
          </p:nvPr>
        </p:nvSpPr>
        <p:spPr>
          <a:xfrm>
            <a:off x="457200" y="205979"/>
            <a:ext cx="8229600" cy="3942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2000" u="none" cap="none" strike="noStrike">
                <a:solidFill>
                  <a:schemeClr val="dk1"/>
                </a:solidFill>
                <a:latin typeface="Arial"/>
                <a:ea typeface="Arial"/>
                <a:cs typeface="Arial"/>
                <a:sym typeface="Arial"/>
              </a:defRPr>
            </a:lvl1pPr>
            <a:lvl2pPr lvl="1" marR="0" rtl="0" algn="ctr">
              <a:spcBef>
                <a:spcPts val="0"/>
              </a:spcBef>
              <a:spcAft>
                <a:spcPts val="0"/>
              </a:spcAft>
              <a:buSzPts val="1100"/>
              <a:buNone/>
              <a:defRPr b="0" i="0" sz="3300" u="none" cap="none" strike="noStrike">
                <a:solidFill>
                  <a:schemeClr val="dk1"/>
                </a:solidFill>
                <a:latin typeface="Calibri"/>
                <a:ea typeface="Calibri"/>
                <a:cs typeface="Calibri"/>
                <a:sym typeface="Calibri"/>
              </a:defRPr>
            </a:lvl2pPr>
            <a:lvl3pPr lvl="2" marR="0" rtl="0" algn="ctr">
              <a:spcBef>
                <a:spcPts val="0"/>
              </a:spcBef>
              <a:spcAft>
                <a:spcPts val="0"/>
              </a:spcAft>
              <a:buSzPts val="1100"/>
              <a:buNone/>
              <a:defRPr b="0" i="0" sz="3300" u="none" cap="none" strike="noStrike">
                <a:solidFill>
                  <a:schemeClr val="dk1"/>
                </a:solidFill>
                <a:latin typeface="Calibri"/>
                <a:ea typeface="Calibri"/>
                <a:cs typeface="Calibri"/>
                <a:sym typeface="Calibri"/>
              </a:defRPr>
            </a:lvl3pPr>
            <a:lvl4pPr lvl="3" marR="0" rtl="0" algn="ctr">
              <a:spcBef>
                <a:spcPts val="0"/>
              </a:spcBef>
              <a:spcAft>
                <a:spcPts val="0"/>
              </a:spcAft>
              <a:buSzPts val="1100"/>
              <a:buNone/>
              <a:defRPr b="0" i="0" sz="3300" u="none" cap="none" strike="noStrike">
                <a:solidFill>
                  <a:schemeClr val="dk1"/>
                </a:solidFill>
                <a:latin typeface="Calibri"/>
                <a:ea typeface="Calibri"/>
                <a:cs typeface="Calibri"/>
                <a:sym typeface="Calibri"/>
              </a:defRPr>
            </a:lvl4pPr>
            <a:lvl5pPr lvl="4" marR="0" rtl="0" algn="ctr">
              <a:spcBef>
                <a:spcPts val="0"/>
              </a:spcBef>
              <a:spcAft>
                <a:spcPts val="0"/>
              </a:spcAft>
              <a:buSzPts val="1100"/>
              <a:buNone/>
              <a:defRPr b="0" i="0" sz="3300" u="none" cap="none" strike="noStrike">
                <a:solidFill>
                  <a:schemeClr val="dk1"/>
                </a:solidFill>
                <a:latin typeface="Calibri"/>
                <a:ea typeface="Calibri"/>
                <a:cs typeface="Calibri"/>
                <a:sym typeface="Calibri"/>
              </a:defRPr>
            </a:lvl5pPr>
            <a:lvl6pPr lvl="5" marR="0" rtl="0" algn="ctr">
              <a:spcBef>
                <a:spcPts val="0"/>
              </a:spcBef>
              <a:spcAft>
                <a:spcPts val="0"/>
              </a:spcAft>
              <a:buSzPts val="1100"/>
              <a:buNone/>
              <a:defRPr b="0" i="0" sz="3300" u="none" cap="none" strike="noStrike">
                <a:solidFill>
                  <a:schemeClr val="dk1"/>
                </a:solidFill>
                <a:latin typeface="Calibri"/>
                <a:ea typeface="Calibri"/>
                <a:cs typeface="Calibri"/>
                <a:sym typeface="Calibri"/>
              </a:defRPr>
            </a:lvl6pPr>
            <a:lvl7pPr lvl="6" marR="0" rtl="0" algn="ctr">
              <a:spcBef>
                <a:spcPts val="0"/>
              </a:spcBef>
              <a:spcAft>
                <a:spcPts val="0"/>
              </a:spcAft>
              <a:buSzPts val="1100"/>
              <a:buNone/>
              <a:defRPr b="0" i="0" sz="3300" u="none" cap="none" strike="noStrike">
                <a:solidFill>
                  <a:schemeClr val="dk1"/>
                </a:solidFill>
                <a:latin typeface="Calibri"/>
                <a:ea typeface="Calibri"/>
                <a:cs typeface="Calibri"/>
                <a:sym typeface="Calibri"/>
              </a:defRPr>
            </a:lvl7pPr>
            <a:lvl8pPr lvl="7" marR="0" rtl="0" algn="ctr">
              <a:spcBef>
                <a:spcPts val="0"/>
              </a:spcBef>
              <a:spcAft>
                <a:spcPts val="0"/>
              </a:spcAft>
              <a:buSzPts val="1100"/>
              <a:buNone/>
              <a:defRPr b="0" i="0" sz="3300" u="none" cap="none" strike="noStrike">
                <a:solidFill>
                  <a:schemeClr val="dk1"/>
                </a:solidFill>
                <a:latin typeface="Calibri"/>
                <a:ea typeface="Calibri"/>
                <a:cs typeface="Calibri"/>
                <a:sym typeface="Calibri"/>
              </a:defRPr>
            </a:lvl8pPr>
            <a:lvl9pPr lvl="8" marR="0" rtl="0" algn="ctr">
              <a:spcBef>
                <a:spcPts val="0"/>
              </a:spcBef>
              <a:spcAft>
                <a:spcPts val="0"/>
              </a:spcAft>
              <a:buSzPts val="1100"/>
              <a:buNone/>
              <a:defRPr b="0" i="0" sz="3300" u="none" cap="none" strike="noStrike">
                <a:solidFill>
                  <a:schemeClr val="dk1"/>
                </a:solidFill>
                <a:latin typeface="Calibri"/>
                <a:ea typeface="Calibri"/>
                <a:cs typeface="Calibri"/>
                <a:sym typeface="Calibri"/>
              </a:defRPr>
            </a:lvl9pPr>
          </a:lstStyle>
          <a:p/>
        </p:txBody>
      </p:sp>
      <p:sp>
        <p:nvSpPr>
          <p:cNvPr id="1578" name="Google Shape;1578;g29a7e5b28b4_0_219"/>
          <p:cNvSpPr txBox="1"/>
          <p:nvPr>
            <p:ph idx="1" type="body"/>
          </p:nvPr>
        </p:nvSpPr>
        <p:spPr>
          <a:xfrm>
            <a:off x="457200" y="680086"/>
            <a:ext cx="8229600" cy="3914700"/>
          </a:xfrm>
          <a:prstGeom prst="rect">
            <a:avLst/>
          </a:prstGeom>
          <a:noFill/>
          <a:ln>
            <a:noFill/>
          </a:ln>
        </p:spPr>
        <p:txBody>
          <a:bodyPr anchorCtr="0" anchor="t" bIns="34275" lIns="68575" spcFirstLastPara="1" rIns="68575" wrap="square" tIns="34275">
            <a:noAutofit/>
          </a:bodyPr>
          <a:lstStyle>
            <a:lvl1pPr indent="-342900" lvl="0" marL="4572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23850" lvl="1" marL="91440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2pPr>
            <a:lvl3pPr indent="-317500" lvl="2" marL="1371600" marR="0" rtl="0" algn="l">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04800" lvl="3" marL="1828800" marR="0" rtl="0" algn="l">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rtl="0" algn="l">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1579" name="Google Shape;1579;g29a7e5b28b4_0_219"/>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580" name="Google Shape;1580;g29a7e5b28b4_0_219"/>
          <p:cNvSpPr txBox="1"/>
          <p:nvPr>
            <p:ph idx="11" type="ftr"/>
          </p:nvPr>
        </p:nvSpPr>
        <p:spPr>
          <a:xfrm>
            <a:off x="3124200" y="4767266"/>
            <a:ext cx="28956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581" name="Google Shape;1581;g29a7e5b28b4_0_219"/>
          <p:cNvSpPr txBox="1"/>
          <p:nvPr>
            <p:ph idx="12" type="sldNum"/>
          </p:nvPr>
        </p:nvSpPr>
        <p:spPr>
          <a:xfrm>
            <a:off x="6758880" y="4890198"/>
            <a:ext cx="21336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spcAft>
                <a:spcPts val="0"/>
              </a:spcAft>
              <a:buNone/>
              <a:defRPr b="0" i="0" sz="9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9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9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9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9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9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9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9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 id="2147483901" r:id="rId14"/>
    <p:sldLayoutId id="2147483902" r:id="rId15"/>
    <p:sldLayoutId id="2147483903" r:id="rId16"/>
    <p:sldLayoutId id="2147483904" r:id="rId17"/>
    <p:sldLayoutId id="2147483905" r:id="rId18"/>
    <p:sldLayoutId id="2147483906"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4" name="Shape 114"/>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5" name="Shape 28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 id="2147483718" r:id="rId29"/>
    <p:sldLayoutId id="2147483719" r:id="rId30"/>
    <p:sldLayoutId id="2147483720" r:id="rId31"/>
    <p:sldLayoutId id="2147483721" r:id="rId32"/>
    <p:sldLayoutId id="2147483722" r:id="rId33"/>
    <p:sldLayoutId id="2147483723" r:id="rId3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609" name="Shape 609"/>
        <p:cNvGrpSpPr/>
        <p:nvPr/>
      </p:nvGrpSpPr>
      <p:grpSpPr>
        <a:xfrm>
          <a:off x="0" y="0"/>
          <a:ext cx="0" cy="0"/>
          <a:chOff x="0" y="0"/>
          <a:chExt cx="0" cy="0"/>
        </a:xfrm>
      </p:grpSpPr>
      <p:sp>
        <p:nvSpPr>
          <p:cNvPr id="610" name="Google Shape;610;p10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1pPr>
            <a:lvl2pPr lvl="1"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2pPr>
            <a:lvl3pPr lvl="2"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3pPr>
            <a:lvl4pPr lvl="3"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4pPr>
            <a:lvl5pPr lvl="4"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5pPr>
            <a:lvl6pPr lvl="5"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6pPr>
            <a:lvl7pPr lvl="6"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7pPr>
            <a:lvl8pPr lvl="7"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8pPr>
            <a:lvl9pPr lvl="8"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9pPr>
          </a:lstStyle>
          <a:p/>
        </p:txBody>
      </p:sp>
      <p:sp>
        <p:nvSpPr>
          <p:cNvPr id="611" name="Google Shape;611;p10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marR="0" rtl="0" algn="l">
              <a:lnSpc>
                <a:spcPct val="115000"/>
              </a:lnSpc>
              <a:spcBef>
                <a:spcPts val="0"/>
              </a:spcBef>
              <a:spcAft>
                <a:spcPts val="0"/>
              </a:spcAft>
              <a:buClr>
                <a:schemeClr val="accent1"/>
              </a:buClr>
              <a:buSzPts val="1300"/>
              <a:buFont typeface="Lato"/>
              <a:buChar char="●"/>
              <a:defRPr b="0" i="0" sz="1300" u="none" cap="none" strike="noStrike">
                <a:solidFill>
                  <a:schemeClr val="accent1"/>
                </a:solidFill>
                <a:latin typeface="Lato"/>
                <a:ea typeface="Lato"/>
                <a:cs typeface="Lato"/>
                <a:sym typeface="Lato"/>
              </a:defRPr>
            </a:lvl1pPr>
            <a:lvl2pPr indent="-298450" lvl="1" marL="9144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2pPr>
            <a:lvl3pPr indent="-298450" lvl="2" marL="13716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3pPr>
            <a:lvl4pPr indent="-298450" lvl="3" marL="18288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4pPr>
            <a:lvl5pPr indent="-298450" lvl="4" marL="22860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5pPr>
            <a:lvl6pPr indent="-298450" lvl="5" marL="27432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6pPr>
            <a:lvl7pPr indent="-298450" lvl="6" marL="32004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7pPr>
            <a:lvl8pPr indent="-298450" lvl="7" marL="36576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8pPr>
            <a:lvl9pPr indent="-298450" lvl="8" marL="41148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9pPr>
          </a:lstStyle>
          <a:p/>
        </p:txBody>
      </p:sp>
      <p:sp>
        <p:nvSpPr>
          <p:cNvPr id="612" name="Google Shape;612;p100"/>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45" name="Shape 745"/>
        <p:cNvGrpSpPr/>
        <p:nvPr/>
      </p:nvGrpSpPr>
      <p:grpSpPr>
        <a:xfrm>
          <a:off x="0" y="0"/>
          <a:ext cx="0" cy="0"/>
          <a:chOff x="0" y="0"/>
          <a:chExt cx="0" cy="0"/>
        </a:xfrm>
      </p:grpSpPr>
      <p:sp>
        <p:nvSpPr>
          <p:cNvPr id="746" name="Google Shape;746;p103"/>
          <p:cNvSpPr txBox="1"/>
          <p:nvPr>
            <p:ph type="title"/>
          </p:nvPr>
        </p:nvSpPr>
        <p:spPr>
          <a:xfrm>
            <a:off x="457200" y="205979"/>
            <a:ext cx="8229600" cy="3942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20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9pPr>
          </a:lstStyle>
          <a:p/>
        </p:txBody>
      </p:sp>
      <p:sp>
        <p:nvSpPr>
          <p:cNvPr id="747" name="Google Shape;747;p103"/>
          <p:cNvSpPr txBox="1"/>
          <p:nvPr>
            <p:ph idx="1" type="body"/>
          </p:nvPr>
        </p:nvSpPr>
        <p:spPr>
          <a:xfrm>
            <a:off x="457200" y="680086"/>
            <a:ext cx="8229600" cy="3914700"/>
          </a:xfrm>
          <a:prstGeom prst="rect">
            <a:avLst/>
          </a:prstGeom>
          <a:noFill/>
          <a:ln>
            <a:noFill/>
          </a:ln>
        </p:spPr>
        <p:txBody>
          <a:bodyPr anchorCtr="0" anchor="t" bIns="34275" lIns="68575" spcFirstLastPara="1" rIns="68575" wrap="square" tIns="34275">
            <a:noAutofit/>
          </a:bodyPr>
          <a:lstStyle>
            <a:lvl1pPr indent="-342900" lvl="0" marL="4572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23850" lvl="1" marL="914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2pPr>
            <a:lvl3pPr indent="-317500" lvl="2" marL="13716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04800" lvl="3" marL="18288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748" name="Google Shape;748;p103"/>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749" name="Google Shape;749;p103"/>
          <p:cNvSpPr txBox="1"/>
          <p:nvPr>
            <p:ph idx="11" type="ftr"/>
          </p:nvPr>
        </p:nvSpPr>
        <p:spPr>
          <a:xfrm>
            <a:off x="3124200" y="4767266"/>
            <a:ext cx="28956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750" name="Google Shape;750;p103"/>
          <p:cNvSpPr txBox="1"/>
          <p:nvPr>
            <p:ph idx="12" type="sldNum"/>
          </p:nvPr>
        </p:nvSpPr>
        <p:spPr>
          <a:xfrm>
            <a:off x="6758880" y="4890198"/>
            <a:ext cx="21336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56" name="Shape 856"/>
        <p:cNvGrpSpPr/>
        <p:nvPr/>
      </p:nvGrpSpPr>
      <p:grpSpPr>
        <a:xfrm>
          <a:off x="0" y="0"/>
          <a:ext cx="0" cy="0"/>
          <a:chOff x="0" y="0"/>
          <a:chExt cx="0" cy="0"/>
        </a:xfrm>
      </p:grpSpPr>
      <p:sp>
        <p:nvSpPr>
          <p:cNvPr id="857" name="Google Shape;857;p105"/>
          <p:cNvSpPr txBox="1"/>
          <p:nvPr>
            <p:ph type="title"/>
          </p:nvPr>
        </p:nvSpPr>
        <p:spPr>
          <a:xfrm>
            <a:off x="323528" y="368306"/>
            <a:ext cx="8496900" cy="3240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chemeClr val="dk2"/>
              </a:buClr>
              <a:buSzPts val="2000"/>
              <a:buFont typeface="Quattrocento Sans"/>
              <a:buNone/>
              <a:defRPr b="0" i="0" sz="2000" u="none" cap="none" strike="noStrike">
                <a:solidFill>
                  <a:schemeClr val="dk2"/>
                </a:solidFill>
                <a:latin typeface="Quattrocento Sans"/>
                <a:ea typeface="Quattrocento Sans"/>
                <a:cs typeface="Quattrocento Sans"/>
                <a:sym typeface="Quattrocento Sans"/>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858" name="Google Shape;858;p105"/>
          <p:cNvSpPr txBox="1"/>
          <p:nvPr>
            <p:ph idx="1" type="body"/>
          </p:nvPr>
        </p:nvSpPr>
        <p:spPr>
          <a:xfrm>
            <a:off x="323528" y="886763"/>
            <a:ext cx="8496900" cy="3888600"/>
          </a:xfrm>
          <a:prstGeom prst="rect">
            <a:avLst/>
          </a:prstGeom>
          <a:noFill/>
          <a:ln>
            <a:noFill/>
          </a:ln>
        </p:spPr>
        <p:txBody>
          <a:bodyPr anchorCtr="0" anchor="t" bIns="34275" lIns="68575" spcFirstLastPara="1" rIns="68575" wrap="square" tIns="34275">
            <a:normAutofit/>
          </a:bodyPr>
          <a:lstStyle>
            <a:lvl1pPr indent="-317500" lvl="0" marL="457200" marR="0" rtl="0" algn="l">
              <a:lnSpc>
                <a:spcPct val="100000"/>
              </a:lnSpc>
              <a:spcBef>
                <a:spcPts val="300"/>
              </a:spcBef>
              <a:spcAft>
                <a:spcPts val="0"/>
              </a:spcAft>
              <a:buClr>
                <a:schemeClr val="lt2"/>
              </a:buClr>
              <a:buSzPts val="1400"/>
              <a:buFont typeface="Arial"/>
              <a:buChar char="•"/>
              <a:defRPr b="0" i="0" sz="1400" u="none" cap="none" strike="noStrike">
                <a:solidFill>
                  <a:schemeClr val="dk2"/>
                </a:solidFill>
                <a:latin typeface="Quattrocento Sans"/>
                <a:ea typeface="Quattrocento Sans"/>
                <a:cs typeface="Quattrocento Sans"/>
                <a:sym typeface="Quattrocento Sans"/>
              </a:defRPr>
            </a:lvl1pPr>
            <a:lvl2pPr indent="-304800" lvl="1" marL="914400" marR="0" rtl="0" algn="l">
              <a:lnSpc>
                <a:spcPct val="100000"/>
              </a:lnSpc>
              <a:spcBef>
                <a:spcPts val="900"/>
              </a:spcBef>
              <a:spcAft>
                <a:spcPts val="0"/>
              </a:spcAft>
              <a:buClr>
                <a:schemeClr val="lt2"/>
              </a:buClr>
              <a:buSzPts val="1200"/>
              <a:buFont typeface="Arial"/>
              <a:buChar char="–"/>
              <a:defRPr b="0" i="0" sz="1200" u="none" cap="none" strike="noStrike">
                <a:solidFill>
                  <a:schemeClr val="dk2"/>
                </a:solidFill>
                <a:latin typeface="Quattrocento Sans"/>
                <a:ea typeface="Quattrocento Sans"/>
                <a:cs typeface="Quattrocento Sans"/>
                <a:sym typeface="Quattrocento Sans"/>
              </a:defRPr>
            </a:lvl2pPr>
            <a:lvl3pPr indent="-298450" lvl="2" marL="1371600" marR="0" rtl="0" algn="l">
              <a:lnSpc>
                <a:spcPct val="100000"/>
              </a:lnSpc>
              <a:spcBef>
                <a:spcPts val="900"/>
              </a:spcBef>
              <a:spcAft>
                <a:spcPts val="0"/>
              </a:spcAft>
              <a:buClr>
                <a:schemeClr val="lt2"/>
              </a:buClr>
              <a:buSzPts val="1100"/>
              <a:buFont typeface="Arial"/>
              <a:buChar char="•"/>
              <a:defRPr b="0" i="0" sz="1100" u="none" cap="none" strike="noStrike">
                <a:solidFill>
                  <a:schemeClr val="dk2"/>
                </a:solidFill>
                <a:latin typeface="Quattrocento Sans"/>
                <a:ea typeface="Quattrocento Sans"/>
                <a:cs typeface="Quattrocento Sans"/>
                <a:sym typeface="Quattrocento Sans"/>
              </a:defRPr>
            </a:lvl3pPr>
            <a:lvl4pPr indent="-311150" lvl="3" marL="1828800" marR="0" rtl="0" algn="l">
              <a:lnSpc>
                <a:spcPct val="100000"/>
              </a:lnSpc>
              <a:spcBef>
                <a:spcPts val="900"/>
              </a:spcBef>
              <a:spcAft>
                <a:spcPts val="0"/>
              </a:spcAft>
              <a:buClr>
                <a:schemeClr val="dk2"/>
              </a:buClr>
              <a:buSzPts val="1300"/>
              <a:buFont typeface="Arial"/>
              <a:buChar char="–"/>
              <a:defRPr b="0" i="0" sz="1300" u="none" cap="none" strike="noStrike">
                <a:solidFill>
                  <a:schemeClr val="dk2"/>
                </a:solidFill>
                <a:latin typeface="Avenir"/>
                <a:ea typeface="Avenir"/>
                <a:cs typeface="Avenir"/>
                <a:sym typeface="Avenir"/>
              </a:defRPr>
            </a:lvl4pPr>
            <a:lvl5pPr indent="-311150" lvl="4" marL="2286000" marR="0" rtl="0" algn="l">
              <a:lnSpc>
                <a:spcPct val="100000"/>
              </a:lnSpc>
              <a:spcBef>
                <a:spcPts val="300"/>
              </a:spcBef>
              <a:spcAft>
                <a:spcPts val="0"/>
              </a:spcAft>
              <a:buClr>
                <a:schemeClr val="dk2"/>
              </a:buClr>
              <a:buSzPts val="1300"/>
              <a:buFont typeface="Arial"/>
              <a:buChar char="»"/>
              <a:defRPr b="0" i="0" sz="1300" u="none" cap="none" strike="noStrike">
                <a:solidFill>
                  <a:schemeClr val="dk2"/>
                </a:solidFill>
                <a:latin typeface="Avenir"/>
                <a:ea typeface="Avenir"/>
                <a:cs typeface="Avenir"/>
                <a:sym typeface="Avenir"/>
              </a:defRPr>
            </a:lvl5pPr>
            <a:lvl6pPr indent="-342900" lvl="5" marL="27432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6pPr>
            <a:lvl7pPr indent="-342900" lvl="6" marL="32004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7pPr>
            <a:lvl8pPr indent="-342900" lvl="7" marL="36576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8pPr>
            <a:lvl9pPr indent="-342900" lvl="8" marL="41148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9pPr>
          </a:lstStyle>
          <a:p/>
        </p:txBody>
      </p:sp>
      <p:sp>
        <p:nvSpPr>
          <p:cNvPr id="859" name="Google Shape;859;p105"/>
          <p:cNvSpPr txBox="1"/>
          <p:nvPr>
            <p:ph idx="12" type="sldNum"/>
          </p:nvPr>
        </p:nvSpPr>
        <p:spPr>
          <a:xfrm>
            <a:off x="8748464" y="4869657"/>
            <a:ext cx="395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09" name="Shape 909"/>
        <p:cNvGrpSpPr/>
        <p:nvPr/>
      </p:nvGrpSpPr>
      <p:grpSpPr>
        <a:xfrm>
          <a:off x="0" y="0"/>
          <a:ext cx="0" cy="0"/>
          <a:chOff x="0" y="0"/>
          <a:chExt cx="0" cy="0"/>
        </a:xfrm>
      </p:grpSpPr>
      <p:sp>
        <p:nvSpPr>
          <p:cNvPr id="910" name="Google Shape;910;p107"/>
          <p:cNvSpPr txBox="1"/>
          <p:nvPr>
            <p:ph type="title"/>
          </p:nvPr>
        </p:nvSpPr>
        <p:spPr>
          <a:xfrm>
            <a:off x="457200" y="205979"/>
            <a:ext cx="8229600" cy="3942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20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9pPr>
          </a:lstStyle>
          <a:p/>
        </p:txBody>
      </p:sp>
      <p:sp>
        <p:nvSpPr>
          <p:cNvPr id="911" name="Google Shape;911;p107"/>
          <p:cNvSpPr txBox="1"/>
          <p:nvPr>
            <p:ph idx="1" type="body"/>
          </p:nvPr>
        </p:nvSpPr>
        <p:spPr>
          <a:xfrm>
            <a:off x="457200" y="680086"/>
            <a:ext cx="8229600" cy="3914700"/>
          </a:xfrm>
          <a:prstGeom prst="rect">
            <a:avLst/>
          </a:prstGeom>
          <a:noFill/>
          <a:ln>
            <a:noFill/>
          </a:ln>
        </p:spPr>
        <p:txBody>
          <a:bodyPr anchorCtr="0" anchor="t" bIns="34275" lIns="68575" spcFirstLastPara="1" rIns="68575" wrap="square" tIns="34275">
            <a:noAutofit/>
          </a:bodyPr>
          <a:lstStyle>
            <a:lvl1pPr indent="-342900" lvl="0" marL="4572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23850" lvl="1" marL="914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2pPr>
            <a:lvl3pPr indent="-317500" lvl="2" marL="13716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04800" lvl="3" marL="18288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912" name="Google Shape;912;p107"/>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913" name="Google Shape;913;p107"/>
          <p:cNvSpPr txBox="1"/>
          <p:nvPr>
            <p:ph idx="11" type="ftr"/>
          </p:nvPr>
        </p:nvSpPr>
        <p:spPr>
          <a:xfrm>
            <a:off x="3124200" y="4767266"/>
            <a:ext cx="28956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914" name="Google Shape;914;p107"/>
          <p:cNvSpPr txBox="1"/>
          <p:nvPr>
            <p:ph idx="12" type="sldNum"/>
          </p:nvPr>
        </p:nvSpPr>
        <p:spPr>
          <a:xfrm>
            <a:off x="6758880" y="4890198"/>
            <a:ext cx="21336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20" name="Shape 1020"/>
        <p:cNvGrpSpPr/>
        <p:nvPr/>
      </p:nvGrpSpPr>
      <p:grpSpPr>
        <a:xfrm>
          <a:off x="0" y="0"/>
          <a:ext cx="0" cy="0"/>
          <a:chOff x="0" y="0"/>
          <a:chExt cx="0" cy="0"/>
        </a:xfrm>
      </p:grpSpPr>
      <p:sp>
        <p:nvSpPr>
          <p:cNvPr id="1021" name="Google Shape;1021;p109"/>
          <p:cNvSpPr txBox="1"/>
          <p:nvPr>
            <p:ph type="title"/>
          </p:nvPr>
        </p:nvSpPr>
        <p:spPr>
          <a:xfrm>
            <a:off x="457200" y="205979"/>
            <a:ext cx="8229600" cy="3942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20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9pPr>
          </a:lstStyle>
          <a:p/>
        </p:txBody>
      </p:sp>
      <p:sp>
        <p:nvSpPr>
          <p:cNvPr id="1022" name="Google Shape;1022;p109"/>
          <p:cNvSpPr txBox="1"/>
          <p:nvPr>
            <p:ph idx="1" type="body"/>
          </p:nvPr>
        </p:nvSpPr>
        <p:spPr>
          <a:xfrm>
            <a:off x="457200" y="680086"/>
            <a:ext cx="8229600" cy="3914700"/>
          </a:xfrm>
          <a:prstGeom prst="rect">
            <a:avLst/>
          </a:prstGeom>
          <a:noFill/>
          <a:ln>
            <a:noFill/>
          </a:ln>
        </p:spPr>
        <p:txBody>
          <a:bodyPr anchorCtr="0" anchor="t" bIns="34275" lIns="68575" spcFirstLastPara="1" rIns="68575" wrap="square" tIns="34275">
            <a:noAutofit/>
          </a:bodyPr>
          <a:lstStyle>
            <a:lvl1pPr indent="-342900" lvl="0" marL="4572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23850" lvl="1" marL="914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2pPr>
            <a:lvl3pPr indent="-317500" lvl="2" marL="13716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04800" lvl="3" marL="18288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1023" name="Google Shape;1023;p109"/>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024" name="Google Shape;1024;p109"/>
          <p:cNvSpPr txBox="1"/>
          <p:nvPr>
            <p:ph idx="11" type="ftr"/>
          </p:nvPr>
        </p:nvSpPr>
        <p:spPr>
          <a:xfrm>
            <a:off x="3124200" y="4767266"/>
            <a:ext cx="28956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025" name="Google Shape;1025;p109"/>
          <p:cNvSpPr txBox="1"/>
          <p:nvPr>
            <p:ph idx="12" type="sldNum"/>
          </p:nvPr>
        </p:nvSpPr>
        <p:spPr>
          <a:xfrm>
            <a:off x="6758880" y="4890198"/>
            <a:ext cx="21336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31" name="Shape 1131"/>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 id="2147483834" r:id="rId18"/>
    <p:sldLayoutId id="2147483835" r:id="rId19"/>
    <p:sldLayoutId id="2147483836" r:id="rId20"/>
    <p:sldLayoutId id="2147483837" r:id="rId21"/>
    <p:sldLayoutId id="2147483838" r:id="rId22"/>
    <p:sldLayoutId id="2147483839" r:id="rId23"/>
    <p:sldLayoutId id="2147483840" r:id="rId24"/>
    <p:sldLayoutId id="2147483841" r:id="rId25"/>
    <p:sldLayoutId id="2147483842"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10.xml"/><Relationship Id="rId3" Type="http://schemas.openxmlformats.org/officeDocument/2006/relationships/image" Target="../media/image67.png"/><Relationship Id="rId4" Type="http://schemas.openxmlformats.org/officeDocument/2006/relationships/image" Target="../media/image65.png"/><Relationship Id="rId5" Type="http://schemas.openxmlformats.org/officeDocument/2006/relationships/image" Target="../media/image69.png"/><Relationship Id="rId6" Type="http://schemas.openxmlformats.org/officeDocument/2006/relationships/image" Target="../media/image68.png"/><Relationship Id="rId7" Type="http://schemas.openxmlformats.org/officeDocument/2006/relationships/image" Target="../media/image71.png"/><Relationship Id="rId8" Type="http://schemas.openxmlformats.org/officeDocument/2006/relationships/image" Target="../media/image72.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101.xml"/><Relationship Id="rId3" Type="http://schemas.openxmlformats.org/officeDocument/2006/relationships/comments" Target="../comments/comment51.xml"/><Relationship Id="rId4" Type="http://schemas.openxmlformats.org/officeDocument/2006/relationships/hyperlink" Target="https://learn.microsoft.com/en-us/microsoftteams/create-a-phone-system-auto-attendant?tabs=general-info#steps-to-create-an-auto-attendant" TargetMode="External"/><Relationship Id="rId9" Type="http://schemas.openxmlformats.org/officeDocument/2006/relationships/hyperlink" Target="https://learn.microsoft.com/en-us/microsoftteams/create-a-phone-system-call-queue?tabs=general-info#steps-to-create-a-call-queue" TargetMode="External"/><Relationship Id="rId5" Type="http://schemas.openxmlformats.org/officeDocument/2006/relationships/hyperlink" Target="https://learn.microsoft.com/en-us/microsoftteams/create-a-phone-system-auto-attendant?tabs=general-info#steps-to-create-an-auto-attendant" TargetMode="External"/><Relationship Id="rId6" Type="http://schemas.openxmlformats.org/officeDocument/2006/relationships/hyperlink" Target="https://learn.microsoft.com/en-us/microsoftteams/create-a-phone-system-auto-attendant?tabs=general-info#steps-to-create-an-auto-attendant" TargetMode="External"/><Relationship Id="rId7" Type="http://schemas.openxmlformats.org/officeDocument/2006/relationships/hyperlink" Target="https://learn.microsoft.com/en-us/microsoftteams/create-a-phone-system-call-queue?tabs=general-info#steps-to-create-a-call-queue" TargetMode="External"/><Relationship Id="rId8" Type="http://schemas.openxmlformats.org/officeDocument/2006/relationships/hyperlink" Target="https://learn.microsoft.com/en-us/microsoftteams/create-a-phone-system-call-queue?tabs=general-info#steps-to-create-a-call-queue" TargetMode="Externa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103.xml"/><Relationship Id="rId3" Type="http://schemas.openxmlformats.org/officeDocument/2006/relationships/image" Target="../media/image171.png"/><Relationship Id="rId4" Type="http://schemas.openxmlformats.org/officeDocument/2006/relationships/image" Target="../media/image169.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104.xml"/><Relationship Id="rId3" Type="http://schemas.openxmlformats.org/officeDocument/2006/relationships/image" Target="../media/image173.png"/><Relationship Id="rId4" Type="http://schemas.openxmlformats.org/officeDocument/2006/relationships/image" Target="../media/image185.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105.xml"/><Relationship Id="rId3" Type="http://schemas.openxmlformats.org/officeDocument/2006/relationships/image" Target="../media/image172.png"/><Relationship Id="rId4" Type="http://schemas.openxmlformats.org/officeDocument/2006/relationships/image" Target="../media/image174.png"/><Relationship Id="rId5" Type="http://schemas.openxmlformats.org/officeDocument/2006/relationships/image" Target="../media/image175.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0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11.xml"/><Relationship Id="rId3" Type="http://schemas.openxmlformats.org/officeDocument/2006/relationships/image" Target="../media/image123.png"/><Relationship Id="rId4" Type="http://schemas.openxmlformats.org/officeDocument/2006/relationships/image" Target="../media/image7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12.xml"/><Relationship Id="rId3" Type="http://schemas.openxmlformats.org/officeDocument/2006/relationships/image" Target="../media/image78.png"/><Relationship Id="rId4" Type="http://schemas.openxmlformats.org/officeDocument/2006/relationships/image" Target="../media/image7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13.xml"/><Relationship Id="rId3" Type="http://schemas.openxmlformats.org/officeDocument/2006/relationships/comments" Target="../comments/comment3.xml"/><Relationship Id="rId4" Type="http://schemas.openxmlformats.org/officeDocument/2006/relationships/image" Target="../media/image76.png"/><Relationship Id="rId5" Type="http://schemas.openxmlformats.org/officeDocument/2006/relationships/image" Target="../media/image10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4.xml"/><Relationship Id="rId3" Type="http://schemas.openxmlformats.org/officeDocument/2006/relationships/comments" Target="../comments/comment4.xml"/><Relationship Id="rId4" Type="http://schemas.openxmlformats.org/officeDocument/2006/relationships/image" Target="../media/image7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5.xml"/><Relationship Id="rId3" Type="http://schemas.openxmlformats.org/officeDocument/2006/relationships/comments" Target="../comments/comment5.xml"/><Relationship Id="rId4" Type="http://schemas.openxmlformats.org/officeDocument/2006/relationships/image" Target="../media/image8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6.xml"/><Relationship Id="rId3" Type="http://schemas.openxmlformats.org/officeDocument/2006/relationships/comments" Target="../comments/comment6.xml"/><Relationship Id="rId4" Type="http://schemas.openxmlformats.org/officeDocument/2006/relationships/image" Target="../media/image8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7.xml"/><Relationship Id="rId3" Type="http://schemas.openxmlformats.org/officeDocument/2006/relationships/comments" Target="../comments/comment7.xml"/><Relationship Id="rId4" Type="http://schemas.openxmlformats.org/officeDocument/2006/relationships/image" Target="../media/image8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8.xml"/><Relationship Id="rId3" Type="http://schemas.openxmlformats.org/officeDocument/2006/relationships/comments" Target="../comments/comment8.xml"/><Relationship Id="rId4" Type="http://schemas.openxmlformats.org/officeDocument/2006/relationships/slide" Target="/ppt/slides/slide7.xml"/><Relationship Id="rId5" Type="http://schemas.openxmlformats.org/officeDocument/2006/relationships/image" Target="../media/image8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9.xml"/><Relationship Id="rId3" Type="http://schemas.openxmlformats.org/officeDocument/2006/relationships/comments" Target="../comments/comment9.xml"/><Relationship Id="rId4" Type="http://schemas.openxmlformats.org/officeDocument/2006/relationships/image" Target="../media/image86.png"/><Relationship Id="rId5" Type="http://schemas.openxmlformats.org/officeDocument/2006/relationships/image" Target="../media/image8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7.xml"/><Relationship Id="rId2" Type="http://schemas.openxmlformats.org/officeDocument/2006/relationships/notesSlide" Target="../notesSlides/notesSlide2.xml"/><Relationship Id="rId3" Type="http://schemas.openxmlformats.org/officeDocument/2006/relationships/slide" Target="/ppt/slides/slide3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20.xml"/><Relationship Id="rId3" Type="http://schemas.openxmlformats.org/officeDocument/2006/relationships/comments" Target="../comments/commen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21.xml"/><Relationship Id="rId3" Type="http://schemas.openxmlformats.org/officeDocument/2006/relationships/comments" Target="../comments/comment11.xml"/><Relationship Id="rId4" Type="http://schemas.openxmlformats.org/officeDocument/2006/relationships/image" Target="../media/image8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22.xml"/><Relationship Id="rId3" Type="http://schemas.openxmlformats.org/officeDocument/2006/relationships/comments" Target="../comments/comment12.xml"/><Relationship Id="rId4" Type="http://schemas.openxmlformats.org/officeDocument/2006/relationships/image" Target="../media/image1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23.xml"/><Relationship Id="rId3" Type="http://schemas.openxmlformats.org/officeDocument/2006/relationships/image" Target="../media/image133.png"/><Relationship Id="rId4" Type="http://schemas.openxmlformats.org/officeDocument/2006/relationships/image" Target="../media/image91.png"/><Relationship Id="rId5" Type="http://schemas.openxmlformats.org/officeDocument/2006/relationships/image" Target="../media/image97.png"/><Relationship Id="rId6" Type="http://schemas.openxmlformats.org/officeDocument/2006/relationships/image" Target="../media/image89.png"/><Relationship Id="rId7" Type="http://schemas.openxmlformats.org/officeDocument/2006/relationships/image" Target="../media/image9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24.xml"/><Relationship Id="rId3" Type="http://schemas.openxmlformats.org/officeDocument/2006/relationships/image" Target="../media/image9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image" Target="../media/image95.png"/><Relationship Id="rId4" Type="http://schemas.openxmlformats.org/officeDocument/2006/relationships/image" Target="../media/image92.png"/><Relationship Id="rId5" Type="http://schemas.openxmlformats.org/officeDocument/2006/relationships/image" Target="../media/image128.png"/><Relationship Id="rId6" Type="http://schemas.openxmlformats.org/officeDocument/2006/relationships/image" Target="../media/image15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 Id="rId3" Type="http://schemas.openxmlformats.org/officeDocument/2006/relationships/comments" Target="../comments/comment13.xml"/><Relationship Id="rId4" Type="http://schemas.openxmlformats.org/officeDocument/2006/relationships/image" Target="../media/image9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28.xml"/><Relationship Id="rId3" Type="http://schemas.openxmlformats.org/officeDocument/2006/relationships/comments" Target="../comments/comment14.xml"/><Relationship Id="rId4" Type="http://schemas.openxmlformats.org/officeDocument/2006/relationships/image" Target="../media/image9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29.xml"/><Relationship Id="rId3" Type="http://schemas.openxmlformats.org/officeDocument/2006/relationships/comments" Target="../comments/comment15.xml"/><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30.xml"/><Relationship Id="rId3" Type="http://schemas.openxmlformats.org/officeDocument/2006/relationships/hyperlink" Target="https://docs.google.com/presentation/d/1cDWt8i6tlT8qqalMAxTZptbciEzP8ttGKyZxEOgcM60/edit#slide=id.g188cc849315_0_492" TargetMode="External"/><Relationship Id="rId4" Type="http://schemas.openxmlformats.org/officeDocument/2006/relationships/hyperlink" Target="https://docs.google.com/presentation/d/1cDWt8i6tlT8qqalMAxTZptbciEzP8ttGKyZxEOgcM60/edit#slide=id.g188cc849315_0_654" TargetMode="External"/><Relationship Id="rId5" Type="http://schemas.openxmlformats.org/officeDocument/2006/relationships/image" Target="../media/image106.png"/><Relationship Id="rId6" Type="http://schemas.openxmlformats.org/officeDocument/2006/relationships/image" Target="../media/image9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31.xml"/><Relationship Id="rId3" Type="http://schemas.openxmlformats.org/officeDocument/2006/relationships/comments" Target="../comments/comment16.xml"/><Relationship Id="rId4" Type="http://schemas.openxmlformats.org/officeDocument/2006/relationships/image" Target="../media/image10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32.xml"/><Relationship Id="rId3" Type="http://schemas.openxmlformats.org/officeDocument/2006/relationships/comments" Target="../comments/comment17.xml"/><Relationship Id="rId4" Type="http://schemas.openxmlformats.org/officeDocument/2006/relationships/image" Target="../media/image114.png"/><Relationship Id="rId5" Type="http://schemas.openxmlformats.org/officeDocument/2006/relationships/slide" Target="/ppt/slides/slide56.xml"/><Relationship Id="rId6" Type="http://schemas.openxmlformats.org/officeDocument/2006/relationships/slide" Target="/ppt/slides/slide56.xml"/><Relationship Id="rId7" Type="http://schemas.openxmlformats.org/officeDocument/2006/relationships/image" Target="../media/image1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33.xml"/><Relationship Id="rId3" Type="http://schemas.openxmlformats.org/officeDocument/2006/relationships/comments" Target="../comments/comment18.xml"/><Relationship Id="rId4" Type="http://schemas.openxmlformats.org/officeDocument/2006/relationships/image" Target="../media/image104.png"/><Relationship Id="rId5" Type="http://schemas.openxmlformats.org/officeDocument/2006/relationships/image" Target="../media/image10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1.xml"/><Relationship Id="rId2" Type="http://schemas.openxmlformats.org/officeDocument/2006/relationships/notesSlide" Target="../notesSlides/notesSlide34.xml"/><Relationship Id="rId3" Type="http://schemas.openxmlformats.org/officeDocument/2006/relationships/comments" Target="../comments/comment19.xml"/><Relationship Id="rId4" Type="http://schemas.openxmlformats.org/officeDocument/2006/relationships/image" Target="../media/image9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1.xml"/><Relationship Id="rId2" Type="http://schemas.openxmlformats.org/officeDocument/2006/relationships/notesSlide" Target="../notesSlides/notesSlide35.xml"/><Relationship Id="rId3" Type="http://schemas.openxmlformats.org/officeDocument/2006/relationships/comments" Target="../comments/comment20.xml"/><Relationship Id="rId4" Type="http://schemas.openxmlformats.org/officeDocument/2006/relationships/image" Target="../media/image9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6.xml"/><Relationship Id="rId3" Type="http://schemas.openxmlformats.org/officeDocument/2006/relationships/comments" Target="../comments/comment21.xml"/><Relationship Id="rId4" Type="http://schemas.openxmlformats.org/officeDocument/2006/relationships/image" Target="../media/image10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7.xml"/><Relationship Id="rId3" Type="http://schemas.openxmlformats.org/officeDocument/2006/relationships/comments" Target="../comments/comment22.xml"/><Relationship Id="rId4" Type="http://schemas.openxmlformats.org/officeDocument/2006/relationships/image" Target="../media/image10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8.xml"/><Relationship Id="rId3" Type="http://schemas.openxmlformats.org/officeDocument/2006/relationships/comments" Target="../comments/comment23.xml"/><Relationship Id="rId4" Type="http://schemas.openxmlformats.org/officeDocument/2006/relationships/image" Target="../media/image18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9.xml"/><Relationship Id="rId3" Type="http://schemas.openxmlformats.org/officeDocument/2006/relationships/comments" Target="../comments/commen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0.xml"/><Relationship Id="rId3" Type="http://schemas.openxmlformats.org/officeDocument/2006/relationships/comments" Target="../comments/comment2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1.xml"/><Relationship Id="rId3" Type="http://schemas.openxmlformats.org/officeDocument/2006/relationships/comments" Target="../comments/comment26.xml"/><Relationship Id="rId4" Type="http://schemas.openxmlformats.org/officeDocument/2006/relationships/image" Target="../media/image14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2.xml"/><Relationship Id="rId3" Type="http://schemas.openxmlformats.org/officeDocument/2006/relationships/image" Target="../media/image10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3.xml"/><Relationship Id="rId3" Type="http://schemas.openxmlformats.org/officeDocument/2006/relationships/comments" Target="../comments/comment27.xml"/><Relationship Id="rId4" Type="http://schemas.openxmlformats.org/officeDocument/2006/relationships/image" Target="../media/image10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4.xml"/><Relationship Id="rId3" Type="http://schemas.openxmlformats.org/officeDocument/2006/relationships/comments" Target="../comments/comment28.xml"/><Relationship Id="rId4" Type="http://schemas.openxmlformats.org/officeDocument/2006/relationships/image" Target="../media/image10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5.xml"/><Relationship Id="rId3" Type="http://schemas.openxmlformats.org/officeDocument/2006/relationships/comments" Target="../comments/comment29.xml"/><Relationship Id="rId4" Type="http://schemas.openxmlformats.org/officeDocument/2006/relationships/image" Target="../media/image10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6.xml"/><Relationship Id="rId3" Type="http://schemas.openxmlformats.org/officeDocument/2006/relationships/comments" Target="../comments/comment30.xml"/><Relationship Id="rId4" Type="http://schemas.openxmlformats.org/officeDocument/2006/relationships/image" Target="../media/image10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7.xml"/><Relationship Id="rId3" Type="http://schemas.openxmlformats.org/officeDocument/2006/relationships/comments" Target="../comments/comment31.xml"/><Relationship Id="rId4" Type="http://schemas.openxmlformats.org/officeDocument/2006/relationships/hyperlink" Target="https://answers.b3networks.com/kb/en/article/general-settings-2427682#public-holiday" TargetMode="External"/><Relationship Id="rId5" Type="http://schemas.openxmlformats.org/officeDocument/2006/relationships/image" Target="../media/image13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48.xml"/><Relationship Id="rId3" Type="http://schemas.openxmlformats.org/officeDocument/2006/relationships/comments" Target="../comments/comment32.xml"/><Relationship Id="rId4" Type="http://schemas.openxmlformats.org/officeDocument/2006/relationships/image" Target="../media/image110.png"/><Relationship Id="rId5" Type="http://schemas.openxmlformats.org/officeDocument/2006/relationships/image" Target="../media/image111.png"/><Relationship Id="rId6" Type="http://schemas.openxmlformats.org/officeDocument/2006/relationships/image" Target="../media/image11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49.xml"/><Relationship Id="rId3" Type="http://schemas.openxmlformats.org/officeDocument/2006/relationships/comments" Target="../comments/comment33.xml"/><Relationship Id="rId4" Type="http://schemas.openxmlformats.org/officeDocument/2006/relationships/image" Target="../media/image176.png"/><Relationship Id="rId5" Type="http://schemas.openxmlformats.org/officeDocument/2006/relationships/image" Target="../media/image1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50.xml"/><Relationship Id="rId3" Type="http://schemas.openxmlformats.org/officeDocument/2006/relationships/comments" Target="../comments/comment34.xml"/><Relationship Id="rId4" Type="http://schemas.openxmlformats.org/officeDocument/2006/relationships/image" Target="../media/image11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51.xml"/><Relationship Id="rId3" Type="http://schemas.openxmlformats.org/officeDocument/2006/relationships/comments" Target="../comments/comment35.xml"/><Relationship Id="rId4" Type="http://schemas.openxmlformats.org/officeDocument/2006/relationships/image" Target="../media/image12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53.xml"/><Relationship Id="rId3" Type="http://schemas.openxmlformats.org/officeDocument/2006/relationships/slide" Target="/ppt/slides/slide70.xml"/><Relationship Id="rId4" Type="http://schemas.openxmlformats.org/officeDocument/2006/relationships/slide" Target="/ppt/slides/slide60.xml"/><Relationship Id="rId5" Type="http://schemas.openxmlformats.org/officeDocument/2006/relationships/image" Target="../media/image12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54.xml"/><Relationship Id="rId3" Type="http://schemas.openxmlformats.org/officeDocument/2006/relationships/image" Target="../media/image11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55.xml"/><Relationship Id="rId3" Type="http://schemas.openxmlformats.org/officeDocument/2006/relationships/comments" Target="../comments/comment36.xml"/><Relationship Id="rId4" Type="http://schemas.openxmlformats.org/officeDocument/2006/relationships/image" Target="../media/image12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56.xml"/><Relationship Id="rId3" Type="http://schemas.openxmlformats.org/officeDocument/2006/relationships/image" Target="../media/image12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57.xml"/><Relationship Id="rId3" Type="http://schemas.openxmlformats.org/officeDocument/2006/relationships/comments" Target="../comments/comment37.xml"/><Relationship Id="rId4" Type="http://schemas.openxmlformats.org/officeDocument/2006/relationships/image" Target="../media/image12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58.xml"/><Relationship Id="rId3" Type="http://schemas.openxmlformats.org/officeDocument/2006/relationships/image" Target="../media/image17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59.xml"/><Relationship Id="rId3" Type="http://schemas.openxmlformats.org/officeDocument/2006/relationships/comments" Target="../comments/comment38.xml"/><Relationship Id="rId4" Type="http://schemas.openxmlformats.org/officeDocument/2006/relationships/image" Target="../media/image18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6.xml"/><Relationship Id="rId3" Type="http://schemas.openxmlformats.org/officeDocument/2006/relationships/comments" Target="../comments/comment1.xml"/><Relationship Id="rId4" Type="http://schemas.openxmlformats.org/officeDocument/2006/relationships/hyperlink" Target="https://docs.microsoft.com/en-us/microsoftteams/operator-connect-configure" TargetMode="External"/><Relationship Id="rId9" Type="http://schemas.openxmlformats.org/officeDocument/2006/relationships/hyperlink" Target="https://docs.microsoft.com/en-us/microsoftteams/add-change-remove-emergency-location-organization" TargetMode="External"/><Relationship Id="rId5" Type="http://schemas.openxmlformats.org/officeDocument/2006/relationships/hyperlink" Target="https://docs.microsoft.com/en-us/microsoftteams/operator-connect-configure" TargetMode="External"/><Relationship Id="rId6" Type="http://schemas.openxmlformats.org/officeDocument/2006/relationships/hyperlink" Target="https://docs.microsoft.com/en-us/azure/marketplace/find-tenant-object-id" TargetMode="External"/><Relationship Id="rId7" Type="http://schemas.openxmlformats.org/officeDocument/2006/relationships/hyperlink" Target="https://docs.microsoft.com/en-us/azure/marketplace/find-tenant-object-id" TargetMode="External"/><Relationship Id="rId8" Type="http://schemas.openxmlformats.org/officeDocument/2006/relationships/hyperlink" Target="https://docs.microsoft.com/en-us/microsoftteams/setting-your-coexistence-and-upgrade-settings" TargetMode="External"/><Relationship Id="rId10" Type="http://schemas.openxmlformats.org/officeDocument/2006/relationships/hyperlink" Target="https://learn.microsoft.com/en-us/microsoftteams/user-access#:~:text=Manage%20user%20access%20to%20Teams,-Article"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60.xml"/><Relationship Id="rId3" Type="http://schemas.openxmlformats.org/officeDocument/2006/relationships/comments" Target="../comments/comment39.xml"/><Relationship Id="rId4" Type="http://schemas.openxmlformats.org/officeDocument/2006/relationships/image" Target="../media/image12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61.xml"/><Relationship Id="rId3" Type="http://schemas.openxmlformats.org/officeDocument/2006/relationships/comments" Target="../comments/comment40.xml"/><Relationship Id="rId4" Type="http://schemas.openxmlformats.org/officeDocument/2006/relationships/image" Target="../media/image148.png"/><Relationship Id="rId5" Type="http://schemas.openxmlformats.org/officeDocument/2006/relationships/image" Target="../media/image130.png"/><Relationship Id="rId6" Type="http://schemas.openxmlformats.org/officeDocument/2006/relationships/image" Target="../media/image12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62.xml"/><Relationship Id="rId3" Type="http://schemas.openxmlformats.org/officeDocument/2006/relationships/comments" Target="../comments/comment41.xml"/><Relationship Id="rId4" Type="http://schemas.openxmlformats.org/officeDocument/2006/relationships/image" Target="../media/image132.png"/><Relationship Id="rId5" Type="http://schemas.openxmlformats.org/officeDocument/2006/relationships/image" Target="../media/image130.png"/><Relationship Id="rId6" Type="http://schemas.openxmlformats.org/officeDocument/2006/relationships/image" Target="../media/image12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63.xml"/><Relationship Id="rId3" Type="http://schemas.openxmlformats.org/officeDocument/2006/relationships/comments" Target="../comments/comment42.xml"/><Relationship Id="rId4" Type="http://schemas.openxmlformats.org/officeDocument/2006/relationships/image" Target="../media/image132.png"/><Relationship Id="rId5" Type="http://schemas.openxmlformats.org/officeDocument/2006/relationships/image" Target="../media/image130.png"/><Relationship Id="rId6" Type="http://schemas.openxmlformats.org/officeDocument/2006/relationships/image" Target="../media/image129.png"/><Relationship Id="rId7" Type="http://schemas.openxmlformats.org/officeDocument/2006/relationships/image" Target="../media/image13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64.xml"/><Relationship Id="rId3" Type="http://schemas.openxmlformats.org/officeDocument/2006/relationships/image" Target="../media/image13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65.xml"/><Relationship Id="rId3" Type="http://schemas.openxmlformats.org/officeDocument/2006/relationships/comments" Target="../comments/comment43.xml"/><Relationship Id="rId4" Type="http://schemas.openxmlformats.org/officeDocument/2006/relationships/image" Target="../media/image134.png"/><Relationship Id="rId5" Type="http://schemas.openxmlformats.org/officeDocument/2006/relationships/image" Target="../media/image136.png"/><Relationship Id="rId6" Type="http://schemas.openxmlformats.org/officeDocument/2006/relationships/image" Target="../media/image13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66.xml"/><Relationship Id="rId3" Type="http://schemas.openxmlformats.org/officeDocument/2006/relationships/comments" Target="../comments/comment44.xml"/><Relationship Id="rId4" Type="http://schemas.openxmlformats.org/officeDocument/2006/relationships/image" Target="../media/image14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67.xml"/><Relationship Id="rId3" Type="http://schemas.openxmlformats.org/officeDocument/2006/relationships/comments" Target="../comments/comment45.xml"/><Relationship Id="rId4" Type="http://schemas.openxmlformats.org/officeDocument/2006/relationships/image" Target="../media/image14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68.xml"/><Relationship Id="rId3" Type="http://schemas.openxmlformats.org/officeDocument/2006/relationships/comments" Target="../comments/comment46.xml"/><Relationship Id="rId4" Type="http://schemas.openxmlformats.org/officeDocument/2006/relationships/image" Target="../media/image14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69.xml"/><Relationship Id="rId3" Type="http://schemas.openxmlformats.org/officeDocument/2006/relationships/image" Target="../media/image145.png"/><Relationship Id="rId4" Type="http://schemas.openxmlformats.org/officeDocument/2006/relationships/image" Target="../media/image14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70.xml"/><Relationship Id="rId3" Type="http://schemas.openxmlformats.org/officeDocument/2006/relationships/image" Target="../media/image147.png"/><Relationship Id="rId4" Type="http://schemas.openxmlformats.org/officeDocument/2006/relationships/image" Target="../media/image13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71.xml"/><Relationship Id="rId3" Type="http://schemas.openxmlformats.org/officeDocument/2006/relationships/image" Target="../media/image14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72.xml"/><Relationship Id="rId3" Type="http://schemas.openxmlformats.org/officeDocument/2006/relationships/slide" Target="/ppt/slides/slide91.xml"/><Relationship Id="rId4" Type="http://schemas.openxmlformats.org/officeDocument/2006/relationships/image" Target="../media/image149.png"/><Relationship Id="rId5" Type="http://schemas.openxmlformats.org/officeDocument/2006/relationships/image" Target="../media/image152.png"/><Relationship Id="rId6" Type="http://schemas.openxmlformats.org/officeDocument/2006/relationships/image" Target="../media/image150.png"/><Relationship Id="rId7" Type="http://schemas.openxmlformats.org/officeDocument/2006/relationships/image" Target="../media/image158.png"/><Relationship Id="rId8" Type="http://schemas.openxmlformats.org/officeDocument/2006/relationships/image" Target="../media/image15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73.xml"/><Relationship Id="rId3" Type="http://schemas.openxmlformats.org/officeDocument/2006/relationships/image" Target="../media/image18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74.xml"/><Relationship Id="rId3" Type="http://schemas.openxmlformats.org/officeDocument/2006/relationships/image" Target="../media/image153.png"/><Relationship Id="rId4" Type="http://schemas.openxmlformats.org/officeDocument/2006/relationships/image" Target="../media/image15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75.xml"/><Relationship Id="rId3" Type="http://schemas.openxmlformats.org/officeDocument/2006/relationships/image" Target="../media/image15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76.xml"/><Relationship Id="rId3" Type="http://schemas.openxmlformats.org/officeDocument/2006/relationships/image" Target="../media/image15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77.xml"/><Relationship Id="rId3" Type="http://schemas.openxmlformats.org/officeDocument/2006/relationships/image" Target="../media/image15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78.xml"/><Relationship Id="rId3" Type="http://schemas.openxmlformats.org/officeDocument/2006/relationships/image" Target="../media/image15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79.xml"/><Relationship Id="rId3" Type="http://schemas.openxmlformats.org/officeDocument/2006/relationships/image" Target="../media/image16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6.xml"/><Relationship Id="rId2" Type="http://schemas.openxmlformats.org/officeDocument/2006/relationships/notesSlide" Target="../notesSlides/notesSlide83.xml"/><Relationship Id="rId3" Type="http://schemas.openxmlformats.org/officeDocument/2006/relationships/image" Target="../media/image162.png"/><Relationship Id="rId4" Type="http://schemas.openxmlformats.org/officeDocument/2006/relationships/image" Target="../media/image16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84.xml"/><Relationship Id="rId3" Type="http://schemas.openxmlformats.org/officeDocument/2006/relationships/image" Target="../media/image16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85.xml"/><Relationship Id="rId3" Type="http://schemas.openxmlformats.org/officeDocument/2006/relationships/image" Target="../media/image16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86.xml"/><Relationship Id="rId3" Type="http://schemas.openxmlformats.org/officeDocument/2006/relationships/image" Target="../media/image16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87.xml"/><Relationship Id="rId3" Type="http://schemas.openxmlformats.org/officeDocument/2006/relationships/image" Target="../media/image16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88.xml"/><Relationship Id="rId3" Type="http://schemas.openxmlformats.org/officeDocument/2006/relationships/image" Target="../media/image162.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89.xml"/><Relationship Id="rId3" Type="http://schemas.openxmlformats.org/officeDocument/2006/relationships/image" Target="../media/image16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9.xml"/><Relationship Id="rId3" Type="http://schemas.openxmlformats.org/officeDocument/2006/relationships/comments" Target="../comments/comment2.xml"/><Relationship Id="rId4" Type="http://schemas.openxmlformats.org/officeDocument/2006/relationships/hyperlink" Target="https://docs.microsoft.com/en-us/onedrive/find-your-office-365-tenant-id"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90.xml"/><Relationship Id="rId3" Type="http://schemas.openxmlformats.org/officeDocument/2006/relationships/image" Target="../media/image162.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91.xml"/><Relationship Id="rId3" Type="http://schemas.openxmlformats.org/officeDocument/2006/relationships/image" Target="../media/image160.png"/><Relationship Id="rId4" Type="http://schemas.openxmlformats.org/officeDocument/2006/relationships/image" Target="../media/image17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92.xml"/><Relationship Id="rId3" Type="http://schemas.openxmlformats.org/officeDocument/2006/relationships/image" Target="../media/image160.png"/><Relationship Id="rId4" Type="http://schemas.openxmlformats.org/officeDocument/2006/relationships/image" Target="../media/image184.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93.xml"/><Relationship Id="rId3" Type="http://schemas.openxmlformats.org/officeDocument/2006/relationships/comments" Target="../comments/comment47.xml"/><Relationship Id="rId4" Type="http://schemas.openxmlformats.org/officeDocument/2006/relationships/image" Target="../media/image160.png"/><Relationship Id="rId5" Type="http://schemas.openxmlformats.org/officeDocument/2006/relationships/image" Target="../media/image167.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94.xml"/><Relationship Id="rId3" Type="http://schemas.openxmlformats.org/officeDocument/2006/relationships/comments" Target="../comments/comment48.xml"/><Relationship Id="rId4" Type="http://schemas.openxmlformats.org/officeDocument/2006/relationships/image" Target="../media/image160.png"/><Relationship Id="rId5" Type="http://schemas.openxmlformats.org/officeDocument/2006/relationships/image" Target="../media/image165.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95.xml"/><Relationship Id="rId3" Type="http://schemas.openxmlformats.org/officeDocument/2006/relationships/comments" Target="../comments/comment49.xml"/><Relationship Id="rId4" Type="http://schemas.openxmlformats.org/officeDocument/2006/relationships/image" Target="../media/image160.png"/><Relationship Id="rId5" Type="http://schemas.openxmlformats.org/officeDocument/2006/relationships/image" Target="../media/image166.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96.xml"/><Relationship Id="rId3" Type="http://schemas.openxmlformats.org/officeDocument/2006/relationships/comments" Target="../comments/comment50.xml"/><Relationship Id="rId4" Type="http://schemas.openxmlformats.org/officeDocument/2006/relationships/image" Target="../media/image168.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97.xml"/><Relationship Id="rId3" Type="http://schemas.openxmlformats.org/officeDocument/2006/relationships/image" Target="../media/image182.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98.xml"/><Relationship Id="rId3" Type="http://schemas.openxmlformats.org/officeDocument/2006/relationships/image" Target="../media/image179.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99.xml"/><Relationship Id="rId3" Type="http://schemas.openxmlformats.org/officeDocument/2006/relationships/image" Target="../media/image17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0" name="Shape 1690"/>
        <p:cNvGrpSpPr/>
        <p:nvPr/>
      </p:nvGrpSpPr>
      <p:grpSpPr>
        <a:xfrm>
          <a:off x="0" y="0"/>
          <a:ext cx="0" cy="0"/>
          <a:chOff x="0" y="0"/>
          <a:chExt cx="0" cy="0"/>
        </a:xfrm>
      </p:grpSpPr>
      <p:sp>
        <p:nvSpPr>
          <p:cNvPr id="1691" name="Google Shape;1691;p1"/>
          <p:cNvSpPr txBox="1"/>
          <p:nvPr/>
        </p:nvSpPr>
        <p:spPr>
          <a:xfrm>
            <a:off x="479963" y="1938794"/>
            <a:ext cx="4383600" cy="1385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900"/>
              <a:buFont typeface="Arial"/>
              <a:buNone/>
            </a:pPr>
            <a:r>
              <a:rPr b="1" i="0" lang="en" sz="2900" u="none" cap="none" strike="noStrike">
                <a:solidFill>
                  <a:srgbClr val="0C1513"/>
                </a:solidFill>
                <a:latin typeface="Verdana"/>
                <a:ea typeface="Verdana"/>
                <a:cs typeface="Verdana"/>
                <a:sym typeface="Verdana"/>
              </a:rPr>
              <a:t>Microsoft Teams Operator Connect</a:t>
            </a:r>
            <a:br>
              <a:rPr b="1" i="0" lang="en" sz="2900" u="none" cap="none" strike="noStrike">
                <a:solidFill>
                  <a:srgbClr val="0C1513"/>
                </a:solidFill>
                <a:latin typeface="Verdana"/>
                <a:ea typeface="Verdana"/>
                <a:cs typeface="Verdana"/>
                <a:sym typeface="Verdana"/>
              </a:rPr>
            </a:br>
            <a:endParaRPr b="1" i="0" sz="600" u="none" cap="none" strike="noStrike">
              <a:solidFill>
                <a:srgbClr val="0C1513"/>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700"/>
              <a:buFont typeface="Arial"/>
              <a:buNone/>
            </a:pPr>
            <a:r>
              <a:rPr b="0" i="0" lang="en" sz="1700" u="none" cap="none" strike="noStrike">
                <a:solidFill>
                  <a:srgbClr val="0C1513"/>
                </a:solidFill>
                <a:latin typeface="Verdana"/>
                <a:ea typeface="Verdana"/>
                <a:cs typeface="Verdana"/>
                <a:sym typeface="Verdana"/>
              </a:rPr>
              <a:t>- Admin Guide -</a:t>
            </a:r>
            <a:endParaRPr b="0" i="0" sz="1700" u="none" cap="none" strike="noStrike">
              <a:solidFill>
                <a:srgbClr val="0C1513"/>
              </a:solidFill>
              <a:latin typeface="Verdana"/>
              <a:ea typeface="Verdana"/>
              <a:cs typeface="Verdana"/>
              <a:sym typeface="Verdana"/>
            </a:endParaRPr>
          </a:p>
        </p:txBody>
      </p:sp>
      <p:sp>
        <p:nvSpPr>
          <p:cNvPr id="1692" name="Google Shape;1692;p1"/>
          <p:cNvSpPr txBox="1"/>
          <p:nvPr/>
        </p:nvSpPr>
        <p:spPr>
          <a:xfrm>
            <a:off x="479963" y="3575781"/>
            <a:ext cx="2743800" cy="3693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500"/>
              <a:buFont typeface="Arial"/>
              <a:buNone/>
            </a:pPr>
            <a:r>
              <a:rPr lang="en" sz="1500">
                <a:solidFill>
                  <a:schemeClr val="dk1"/>
                </a:solidFill>
                <a:latin typeface="Calibri"/>
                <a:ea typeface="Calibri"/>
                <a:cs typeface="Calibri"/>
                <a:sym typeface="Calibri"/>
              </a:rPr>
              <a:t>October, 2024</a:t>
            </a:r>
            <a:endParaRPr b="0" i="0" sz="1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6" name="Shape 1776"/>
        <p:cNvGrpSpPr/>
        <p:nvPr/>
      </p:nvGrpSpPr>
      <p:grpSpPr>
        <a:xfrm>
          <a:off x="0" y="0"/>
          <a:ext cx="0" cy="0"/>
          <a:chOff x="0" y="0"/>
          <a:chExt cx="0" cy="0"/>
        </a:xfrm>
      </p:grpSpPr>
      <p:sp>
        <p:nvSpPr>
          <p:cNvPr id="1777" name="Google Shape;1777;p10"/>
          <p:cNvSpPr txBox="1"/>
          <p:nvPr/>
        </p:nvSpPr>
        <p:spPr>
          <a:xfrm>
            <a:off x="97325" y="984600"/>
            <a:ext cx="3012300" cy="3174300"/>
          </a:xfrm>
          <a:prstGeom prst="rect">
            <a:avLst/>
          </a:prstGeom>
          <a:noFill/>
          <a:ln>
            <a:noFill/>
          </a:ln>
        </p:spPr>
        <p:txBody>
          <a:bodyPr anchorCtr="0" anchor="t" bIns="91425" lIns="91425" spcFirstLastPara="1" rIns="91425" wrap="square" tIns="91425">
            <a:noAutofit/>
          </a:bodyPr>
          <a:lstStyle/>
          <a:p>
            <a:pPr indent="-146050" lvl="0" marL="342900" marR="0" rtl="0" algn="l">
              <a:lnSpc>
                <a:spcPct val="115000"/>
              </a:lnSpc>
              <a:spcBef>
                <a:spcPts val="0"/>
              </a:spcBef>
              <a:spcAft>
                <a:spcPts val="0"/>
              </a:spcAft>
              <a:buClr>
                <a:srgbClr val="6FA8DC"/>
              </a:buClr>
              <a:buSzPts val="1400"/>
              <a:buFont typeface="Calibri"/>
              <a:buAutoNum type="alphaUcPeriod"/>
            </a:pPr>
            <a:r>
              <a:rPr b="1" i="0" lang="en" sz="1400" u="none" cap="none" strike="noStrike">
                <a:solidFill>
                  <a:srgbClr val="6FA8DC"/>
                </a:solidFill>
                <a:latin typeface="Calibri"/>
                <a:ea typeface="Calibri"/>
                <a:cs typeface="Calibri"/>
                <a:sym typeface="Calibri"/>
              </a:rPr>
              <a:t>Manual Configuration</a:t>
            </a:r>
            <a:endParaRPr b="1" i="0" sz="1400" u="none" cap="none" strike="noStrike">
              <a:solidFill>
                <a:srgbClr val="6FA8DC"/>
              </a:solidFill>
              <a:latin typeface="Calibri"/>
              <a:ea typeface="Calibri"/>
              <a:cs typeface="Calibri"/>
              <a:sym typeface="Calibri"/>
            </a:endParaRPr>
          </a:p>
          <a:p>
            <a:pPr indent="-203200" lvl="1" marL="571500" marR="0" rtl="0" algn="l">
              <a:lnSpc>
                <a:spcPct val="115000"/>
              </a:lnSpc>
              <a:spcBef>
                <a:spcPts val="0"/>
              </a:spcBef>
              <a:spcAft>
                <a:spcPts val="0"/>
              </a:spcAft>
              <a:buClr>
                <a:srgbClr val="C00000"/>
              </a:buClr>
              <a:buSzPts val="1400"/>
              <a:buFont typeface="Calibri"/>
              <a:buAutoNum type="alphaLcPeriod"/>
            </a:pPr>
            <a:r>
              <a:rPr b="1" i="0" lang="en" sz="1400" u="none" cap="none" strike="noStrike">
                <a:solidFill>
                  <a:srgbClr val="C00000"/>
                </a:solidFill>
                <a:latin typeface="Calibri"/>
                <a:ea typeface="Calibri"/>
                <a:cs typeface="Calibri"/>
                <a:sym typeface="Calibri"/>
              </a:rPr>
              <a:t>Provision Phone System Base License</a:t>
            </a:r>
            <a:endParaRPr b="1" i="0" sz="1400" u="none" cap="none" strike="noStrike">
              <a:solidFill>
                <a:srgbClr val="C00000"/>
              </a:solidFill>
              <a:latin typeface="Calibri"/>
              <a:ea typeface="Calibri"/>
              <a:cs typeface="Calibri"/>
              <a:sym typeface="Calibri"/>
            </a:endParaRPr>
          </a:p>
          <a:p>
            <a:pPr indent="-203200" lvl="0" marL="685800" marR="0" rtl="0" algn="l">
              <a:lnSpc>
                <a:spcPct val="115000"/>
              </a:lnSpc>
              <a:spcBef>
                <a:spcPts val="0"/>
              </a:spcBef>
              <a:spcAft>
                <a:spcPts val="0"/>
              </a:spcAft>
              <a:buClr>
                <a:schemeClr val="dk2"/>
              </a:buClr>
              <a:buSzPts val="1400"/>
              <a:buFont typeface="Lato"/>
              <a:buAutoNum type="arabicPeriod"/>
            </a:pPr>
            <a:r>
              <a:rPr b="0" i="0" lang="en" sz="1400" u="none" cap="none" strike="noStrike">
                <a:solidFill>
                  <a:schemeClr val="dk2"/>
                </a:solidFill>
                <a:latin typeface="Calibri"/>
                <a:ea typeface="Calibri"/>
                <a:cs typeface="Calibri"/>
                <a:sym typeface="Calibri"/>
              </a:rPr>
              <a:t>Go to </a:t>
            </a:r>
            <a:r>
              <a:rPr b="1" i="0" lang="en" sz="1400" u="none" cap="none" strike="noStrike">
                <a:solidFill>
                  <a:schemeClr val="dk2"/>
                </a:solidFill>
                <a:latin typeface="Calibri"/>
                <a:ea typeface="Calibri"/>
                <a:cs typeface="Calibri"/>
                <a:sym typeface="Calibri"/>
              </a:rPr>
              <a:t>Manage Organization </a:t>
            </a:r>
            <a:r>
              <a:rPr b="0" i="0" lang="en" sz="1400" u="none" cap="none" strike="noStrike">
                <a:solidFill>
                  <a:schemeClr val="dk2"/>
                </a:solidFill>
                <a:latin typeface="Calibri"/>
                <a:ea typeface="Calibri"/>
                <a:cs typeface="Calibri"/>
                <a:sym typeface="Calibri"/>
              </a:rPr>
              <a:t>&gt; Select </a:t>
            </a:r>
            <a:r>
              <a:rPr b="1" i="0" lang="en" sz="1400" u="none" cap="none" strike="noStrike">
                <a:solidFill>
                  <a:schemeClr val="dk2"/>
                </a:solidFill>
                <a:latin typeface="Calibri"/>
                <a:ea typeface="Calibri"/>
                <a:cs typeface="Calibri"/>
                <a:sym typeface="Calibri"/>
              </a:rPr>
              <a:t>Licenses </a:t>
            </a:r>
            <a:r>
              <a:rPr b="0" i="0" lang="en" sz="1400" u="none" cap="none" strike="noStrike">
                <a:solidFill>
                  <a:schemeClr val="dk2"/>
                </a:solidFill>
                <a:latin typeface="Calibri"/>
                <a:ea typeface="Calibri"/>
                <a:cs typeface="Calibri"/>
                <a:sym typeface="Calibri"/>
              </a:rPr>
              <a:t>tab</a:t>
            </a:r>
            <a:endParaRPr b="0" i="0" sz="1400" u="none" cap="none" strike="noStrike">
              <a:solidFill>
                <a:schemeClr val="dk2"/>
              </a:solidFill>
              <a:latin typeface="Calibri"/>
              <a:ea typeface="Calibri"/>
              <a:cs typeface="Calibri"/>
              <a:sym typeface="Calibri"/>
            </a:endParaRPr>
          </a:p>
          <a:p>
            <a:pPr indent="-203200" lvl="0" marL="685800" marR="0" rtl="0" algn="l">
              <a:lnSpc>
                <a:spcPct val="115000"/>
              </a:lnSpc>
              <a:spcBef>
                <a:spcPts val="0"/>
              </a:spcBef>
              <a:spcAft>
                <a:spcPts val="0"/>
              </a:spcAft>
              <a:buClr>
                <a:schemeClr val="dk2"/>
              </a:buClr>
              <a:buSzPts val="1400"/>
              <a:buFont typeface="Lato"/>
              <a:buAutoNum type="arabicPeriod"/>
            </a:pPr>
            <a:r>
              <a:rPr b="0" i="0" lang="en" sz="1400" u="none" cap="none" strike="noStrike">
                <a:solidFill>
                  <a:schemeClr val="dk2"/>
                </a:solidFill>
                <a:latin typeface="Calibri"/>
                <a:ea typeface="Calibri"/>
                <a:cs typeface="Calibri"/>
                <a:sym typeface="Calibri"/>
              </a:rPr>
              <a:t>Go to </a:t>
            </a:r>
            <a:r>
              <a:rPr b="1" i="0" lang="en" sz="1400" u="none" cap="none" strike="noStrike">
                <a:solidFill>
                  <a:schemeClr val="dk2"/>
                </a:solidFill>
                <a:latin typeface="Calibri"/>
                <a:ea typeface="Calibri"/>
                <a:cs typeface="Calibri"/>
                <a:sym typeface="Calibri"/>
              </a:rPr>
              <a:t>Phone System</a:t>
            </a:r>
            <a:r>
              <a:rPr b="0" i="0" lang="en" sz="1400" u="none" cap="none" strike="noStrike">
                <a:solidFill>
                  <a:schemeClr val="dk2"/>
                </a:solidFill>
                <a:latin typeface="Calibri"/>
                <a:ea typeface="Calibri"/>
                <a:cs typeface="Calibri"/>
                <a:sym typeface="Calibri"/>
              </a:rPr>
              <a:t> &gt; click </a:t>
            </a:r>
            <a:r>
              <a:rPr b="1" i="0" lang="en" sz="1400" u="none" cap="none" strike="noStrike">
                <a:solidFill>
                  <a:schemeClr val="dk2"/>
                </a:solidFill>
                <a:latin typeface="Calibri"/>
                <a:ea typeface="Calibri"/>
                <a:cs typeface="Calibri"/>
                <a:sym typeface="Calibri"/>
              </a:rPr>
              <a:t>Provision</a:t>
            </a:r>
            <a:endParaRPr b="1" i="0" sz="1400" u="none" cap="none" strike="noStrike">
              <a:solidFill>
                <a:schemeClr val="dk2"/>
              </a:solidFill>
              <a:latin typeface="Calibri"/>
              <a:ea typeface="Calibri"/>
              <a:cs typeface="Calibri"/>
              <a:sym typeface="Calibri"/>
            </a:endParaRPr>
          </a:p>
          <a:p>
            <a:pPr indent="-203200" lvl="0" marL="685800" marR="0" rtl="0" algn="l">
              <a:lnSpc>
                <a:spcPct val="115000"/>
              </a:lnSpc>
              <a:spcBef>
                <a:spcPts val="0"/>
              </a:spcBef>
              <a:spcAft>
                <a:spcPts val="0"/>
              </a:spcAft>
              <a:buClr>
                <a:schemeClr val="dk2"/>
              </a:buClr>
              <a:buSzPts val="1400"/>
              <a:buFont typeface="Lato"/>
              <a:buAutoNum type="arabicPeriod"/>
            </a:pPr>
            <a:r>
              <a:rPr b="0" i="0" lang="en" sz="1400" u="none" cap="none" strike="noStrike">
                <a:solidFill>
                  <a:schemeClr val="dk2"/>
                </a:solidFill>
                <a:latin typeface="Calibri"/>
                <a:ea typeface="Calibri"/>
                <a:cs typeface="Calibri"/>
                <a:sym typeface="Calibri"/>
              </a:rPr>
              <a:t>Input:</a:t>
            </a:r>
            <a:endParaRPr b="0" i="0" sz="1400" u="none" cap="none" strike="noStrike">
              <a:solidFill>
                <a:schemeClr val="dk2"/>
              </a:solidFill>
              <a:latin typeface="Calibri"/>
              <a:ea typeface="Calibri"/>
              <a:cs typeface="Calibri"/>
              <a:sym typeface="Calibri"/>
            </a:endParaRPr>
          </a:p>
          <a:p>
            <a:pPr indent="-203200" lvl="1" marL="914400" marR="0" rtl="0" algn="l">
              <a:lnSpc>
                <a:spcPct val="115000"/>
              </a:lnSpc>
              <a:spcBef>
                <a:spcPts val="0"/>
              </a:spcBef>
              <a:spcAft>
                <a:spcPts val="0"/>
              </a:spcAft>
              <a:buClr>
                <a:schemeClr val="dk2"/>
              </a:buClr>
              <a:buSzPts val="1400"/>
              <a:buFont typeface="Calibri"/>
              <a:buAutoNum type="alphaLcPeriod" startAt="2"/>
            </a:pPr>
            <a:r>
              <a:rPr b="0" i="1" lang="en" sz="1400" u="none" cap="none" strike="noStrike">
                <a:solidFill>
                  <a:schemeClr val="dk2"/>
                </a:solidFill>
                <a:latin typeface="Calibri"/>
                <a:ea typeface="Calibri"/>
                <a:cs typeface="Calibri"/>
                <a:sym typeface="Calibri"/>
              </a:rPr>
              <a:t>Number of Users to be created</a:t>
            </a:r>
            <a:endParaRPr b="0" i="1" sz="1400" u="none" cap="none" strike="noStrike">
              <a:solidFill>
                <a:schemeClr val="dk2"/>
              </a:solidFill>
              <a:latin typeface="Calibri"/>
              <a:ea typeface="Calibri"/>
              <a:cs typeface="Calibri"/>
              <a:sym typeface="Calibri"/>
            </a:endParaRPr>
          </a:p>
          <a:p>
            <a:pPr indent="-203200" lvl="1" marL="914400" marR="0" rtl="0" algn="l">
              <a:lnSpc>
                <a:spcPct val="115000"/>
              </a:lnSpc>
              <a:spcBef>
                <a:spcPts val="0"/>
              </a:spcBef>
              <a:spcAft>
                <a:spcPts val="0"/>
              </a:spcAft>
              <a:buClr>
                <a:schemeClr val="dk2"/>
              </a:buClr>
              <a:buSzPts val="1400"/>
              <a:buFont typeface="Calibri"/>
              <a:buAutoNum type="alphaLcPeriod" startAt="2"/>
            </a:pPr>
            <a:r>
              <a:rPr b="0" i="1" lang="en" sz="1400" u="none" cap="none" strike="noStrike">
                <a:solidFill>
                  <a:schemeClr val="dk2"/>
                </a:solidFill>
                <a:latin typeface="Calibri"/>
                <a:ea typeface="Calibri"/>
                <a:cs typeface="Calibri"/>
                <a:sym typeface="Calibri"/>
              </a:rPr>
              <a:t>Extension Number Key</a:t>
            </a:r>
            <a:endParaRPr b="0" i="1" sz="1400" u="none" cap="none" strike="noStrike">
              <a:solidFill>
                <a:schemeClr val="dk2"/>
              </a:solidFill>
              <a:latin typeface="Calibri"/>
              <a:ea typeface="Calibri"/>
              <a:cs typeface="Calibri"/>
              <a:sym typeface="Calibri"/>
            </a:endParaRPr>
          </a:p>
          <a:p>
            <a:pPr indent="-203200" lvl="0" marL="685800" marR="0" rtl="0" algn="l">
              <a:lnSpc>
                <a:spcPct val="115000"/>
              </a:lnSpc>
              <a:spcBef>
                <a:spcPts val="0"/>
              </a:spcBef>
              <a:spcAft>
                <a:spcPts val="0"/>
              </a:spcAft>
              <a:buClr>
                <a:schemeClr val="dk2"/>
              </a:buClr>
              <a:buSzPts val="1400"/>
              <a:buFont typeface="Calibri"/>
              <a:buAutoNum type="arabicPeriod"/>
            </a:pPr>
            <a:r>
              <a:rPr b="1" i="0" lang="en" sz="1400" u="none" cap="none" strike="noStrike">
                <a:solidFill>
                  <a:schemeClr val="dk2"/>
                </a:solidFill>
                <a:latin typeface="Calibri"/>
                <a:ea typeface="Calibri"/>
                <a:cs typeface="Calibri"/>
                <a:sym typeface="Calibri"/>
              </a:rPr>
              <a:t>Provision </a:t>
            </a:r>
            <a:r>
              <a:rPr b="1" lang="en">
                <a:solidFill>
                  <a:schemeClr val="dk2"/>
                </a:solidFill>
                <a:latin typeface="Calibri"/>
                <a:ea typeface="Calibri"/>
                <a:cs typeface="Calibri"/>
                <a:sym typeface="Calibri"/>
              </a:rPr>
              <a:t>&amp;</a:t>
            </a:r>
            <a:r>
              <a:rPr b="1" i="0" lang="en" sz="1400" u="none" cap="none" strike="noStrike">
                <a:solidFill>
                  <a:schemeClr val="dk2"/>
                </a:solidFill>
                <a:latin typeface="Calibri"/>
                <a:ea typeface="Calibri"/>
                <a:cs typeface="Calibri"/>
                <a:sym typeface="Calibri"/>
              </a:rPr>
              <a:t> Assign users</a:t>
            </a:r>
            <a:endParaRPr b="1" i="0" sz="1400" u="none" cap="none" strike="noStrike">
              <a:solidFill>
                <a:schemeClr val="dk2"/>
              </a:solidFill>
              <a:latin typeface="Calibri"/>
              <a:ea typeface="Calibri"/>
              <a:cs typeface="Calibri"/>
              <a:sym typeface="Calibri"/>
            </a:endParaRPr>
          </a:p>
        </p:txBody>
      </p:sp>
      <p:sp>
        <p:nvSpPr>
          <p:cNvPr id="1778" name="Google Shape;1778;p10"/>
          <p:cNvSpPr txBox="1"/>
          <p:nvPr>
            <p:ph idx="4294967295" type="title"/>
          </p:nvPr>
        </p:nvSpPr>
        <p:spPr>
          <a:xfrm>
            <a:off x="227138" y="1953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100"/>
              <a:buFont typeface="Arial"/>
              <a:buNone/>
            </a:pPr>
            <a:r>
              <a:rPr lang="en" sz="2100">
                <a:latin typeface="Calibri"/>
                <a:ea typeface="Calibri"/>
                <a:cs typeface="Calibri"/>
                <a:sym typeface="Calibri"/>
              </a:rPr>
              <a:t>Setup Guide </a:t>
            </a:r>
            <a:r>
              <a:rPr b="0" lang="en" sz="2100">
                <a:latin typeface="Calibri"/>
                <a:ea typeface="Calibri"/>
                <a:cs typeface="Calibri"/>
                <a:sym typeface="Calibri"/>
              </a:rPr>
              <a:t>&lt;Assign CPaaS License to Users&gt;</a:t>
            </a:r>
            <a:endParaRPr b="0" i="0" sz="2100" u="none" cap="none" strike="noStrike">
              <a:solidFill>
                <a:schemeClr val="dk1"/>
              </a:solidFill>
              <a:latin typeface="Calibri"/>
              <a:ea typeface="Calibri"/>
              <a:cs typeface="Calibri"/>
              <a:sym typeface="Calibri"/>
            </a:endParaRPr>
          </a:p>
        </p:txBody>
      </p:sp>
      <p:pic>
        <p:nvPicPr>
          <p:cNvPr id="1779" name="Google Shape;1779;p10"/>
          <p:cNvPicPr preferRelativeResize="0"/>
          <p:nvPr/>
        </p:nvPicPr>
        <p:blipFill rotWithShape="1">
          <a:blip r:embed="rId3">
            <a:alphaModFix/>
          </a:blip>
          <a:srcRect b="0" l="0" r="0" t="0"/>
          <a:stretch/>
        </p:blipFill>
        <p:spPr>
          <a:xfrm>
            <a:off x="3219299" y="831050"/>
            <a:ext cx="1421375" cy="1445875"/>
          </a:xfrm>
          <a:prstGeom prst="rect">
            <a:avLst/>
          </a:prstGeom>
          <a:noFill/>
          <a:ln cap="flat" cmpd="sng" w="9525">
            <a:solidFill>
              <a:srgbClr val="B7B7B7"/>
            </a:solidFill>
            <a:prstDash val="solid"/>
            <a:round/>
            <a:headEnd len="sm" w="sm" type="none"/>
            <a:tailEnd len="sm" w="sm" type="none"/>
          </a:ln>
        </p:spPr>
      </p:pic>
      <p:pic>
        <p:nvPicPr>
          <p:cNvPr id="1780" name="Google Shape;1780;p10"/>
          <p:cNvPicPr preferRelativeResize="0"/>
          <p:nvPr/>
        </p:nvPicPr>
        <p:blipFill rotWithShape="1">
          <a:blip r:embed="rId4">
            <a:alphaModFix/>
          </a:blip>
          <a:srcRect b="26866" l="71244" r="0" t="39307"/>
          <a:stretch/>
        </p:blipFill>
        <p:spPr>
          <a:xfrm>
            <a:off x="3219299" y="3426150"/>
            <a:ext cx="3228999" cy="1473825"/>
          </a:xfrm>
          <a:prstGeom prst="rect">
            <a:avLst/>
          </a:prstGeom>
          <a:noFill/>
          <a:ln cap="flat" cmpd="sng" w="9525">
            <a:solidFill>
              <a:srgbClr val="B7B7B7"/>
            </a:solidFill>
            <a:prstDash val="solid"/>
            <a:round/>
            <a:headEnd len="sm" w="sm" type="none"/>
            <a:tailEnd len="sm" w="sm" type="none"/>
          </a:ln>
        </p:spPr>
      </p:pic>
      <p:pic>
        <p:nvPicPr>
          <p:cNvPr id="1781" name="Google Shape;1781;p10"/>
          <p:cNvPicPr preferRelativeResize="0"/>
          <p:nvPr/>
        </p:nvPicPr>
        <p:blipFill rotWithShape="1">
          <a:blip r:embed="rId5">
            <a:alphaModFix/>
          </a:blip>
          <a:srcRect b="0" l="0" r="0" t="0"/>
          <a:stretch/>
        </p:blipFill>
        <p:spPr>
          <a:xfrm>
            <a:off x="5012302" y="822150"/>
            <a:ext cx="4008272" cy="1445879"/>
          </a:xfrm>
          <a:prstGeom prst="rect">
            <a:avLst/>
          </a:prstGeom>
          <a:noFill/>
          <a:ln cap="flat" cmpd="sng" w="9525">
            <a:solidFill>
              <a:srgbClr val="B7B7B7"/>
            </a:solidFill>
            <a:prstDash val="solid"/>
            <a:round/>
            <a:headEnd len="sm" w="sm" type="none"/>
            <a:tailEnd len="sm" w="sm" type="none"/>
          </a:ln>
        </p:spPr>
      </p:pic>
      <p:pic>
        <p:nvPicPr>
          <p:cNvPr id="1782" name="Google Shape;1782;p10"/>
          <p:cNvPicPr preferRelativeResize="0"/>
          <p:nvPr/>
        </p:nvPicPr>
        <p:blipFill rotWithShape="1">
          <a:blip r:embed="rId6">
            <a:alphaModFix/>
          </a:blip>
          <a:srcRect b="43396" l="0" r="0" t="0"/>
          <a:stretch/>
        </p:blipFill>
        <p:spPr>
          <a:xfrm>
            <a:off x="3210037" y="2345425"/>
            <a:ext cx="5801275" cy="977625"/>
          </a:xfrm>
          <a:prstGeom prst="rect">
            <a:avLst/>
          </a:prstGeom>
          <a:noFill/>
          <a:ln cap="flat" cmpd="sng" w="9525">
            <a:solidFill>
              <a:srgbClr val="B7B7B7"/>
            </a:solidFill>
            <a:prstDash val="solid"/>
            <a:round/>
            <a:headEnd len="sm" w="sm" type="none"/>
            <a:tailEnd len="sm" w="sm" type="none"/>
          </a:ln>
        </p:spPr>
      </p:pic>
      <p:cxnSp>
        <p:nvCxnSpPr>
          <p:cNvPr id="1783" name="Google Shape;1783;p10"/>
          <p:cNvCxnSpPr/>
          <p:nvPr/>
        </p:nvCxnSpPr>
        <p:spPr>
          <a:xfrm>
            <a:off x="6481464" y="1553990"/>
            <a:ext cx="0" cy="785400"/>
          </a:xfrm>
          <a:prstGeom prst="straightConnector1">
            <a:avLst/>
          </a:prstGeom>
          <a:noFill/>
          <a:ln cap="flat" cmpd="sng" w="9525">
            <a:solidFill>
              <a:srgbClr val="FF0000"/>
            </a:solidFill>
            <a:prstDash val="solid"/>
            <a:round/>
            <a:headEnd len="sm" w="sm" type="none"/>
            <a:tailEnd len="med" w="med" type="triangle"/>
          </a:ln>
        </p:spPr>
      </p:cxnSp>
      <p:cxnSp>
        <p:nvCxnSpPr>
          <p:cNvPr id="1784" name="Google Shape;1784;p10"/>
          <p:cNvCxnSpPr>
            <a:stCxn id="1779" idx="3"/>
          </p:cNvCxnSpPr>
          <p:nvPr/>
        </p:nvCxnSpPr>
        <p:spPr>
          <a:xfrm>
            <a:off x="4640674" y="1553988"/>
            <a:ext cx="123600" cy="0"/>
          </a:xfrm>
          <a:prstGeom prst="straightConnector1">
            <a:avLst/>
          </a:prstGeom>
          <a:noFill/>
          <a:ln cap="flat" cmpd="sng" w="9525">
            <a:solidFill>
              <a:srgbClr val="FF0000"/>
            </a:solidFill>
            <a:prstDash val="solid"/>
            <a:round/>
            <a:headEnd len="sm" w="sm" type="none"/>
            <a:tailEnd len="sm" w="sm" type="none"/>
          </a:ln>
        </p:spPr>
      </p:cxnSp>
      <p:cxnSp>
        <p:nvCxnSpPr>
          <p:cNvPr id="1785" name="Google Shape;1785;p10"/>
          <p:cNvCxnSpPr/>
          <p:nvPr/>
        </p:nvCxnSpPr>
        <p:spPr>
          <a:xfrm>
            <a:off x="4764375" y="1554425"/>
            <a:ext cx="0" cy="600300"/>
          </a:xfrm>
          <a:prstGeom prst="straightConnector1">
            <a:avLst/>
          </a:prstGeom>
          <a:noFill/>
          <a:ln cap="flat" cmpd="sng" w="9525">
            <a:solidFill>
              <a:srgbClr val="FF0000"/>
            </a:solidFill>
            <a:prstDash val="solid"/>
            <a:round/>
            <a:headEnd len="sm" w="sm" type="none"/>
            <a:tailEnd len="sm" w="sm" type="none"/>
          </a:ln>
        </p:spPr>
      </p:cxnSp>
      <p:cxnSp>
        <p:nvCxnSpPr>
          <p:cNvPr id="1786" name="Google Shape;1786;p10"/>
          <p:cNvCxnSpPr/>
          <p:nvPr/>
        </p:nvCxnSpPr>
        <p:spPr>
          <a:xfrm>
            <a:off x="4764375" y="2154700"/>
            <a:ext cx="246600" cy="0"/>
          </a:xfrm>
          <a:prstGeom prst="straightConnector1">
            <a:avLst/>
          </a:prstGeom>
          <a:noFill/>
          <a:ln cap="flat" cmpd="sng" w="9525">
            <a:solidFill>
              <a:srgbClr val="FF0000"/>
            </a:solidFill>
            <a:prstDash val="solid"/>
            <a:round/>
            <a:headEnd len="sm" w="sm" type="none"/>
            <a:tailEnd len="med" w="med" type="triangle"/>
          </a:ln>
        </p:spPr>
      </p:cxnSp>
      <p:pic>
        <p:nvPicPr>
          <p:cNvPr id="1787" name="Google Shape;1787;p10"/>
          <p:cNvPicPr preferRelativeResize="0"/>
          <p:nvPr/>
        </p:nvPicPr>
        <p:blipFill rotWithShape="1">
          <a:blip r:embed="rId7">
            <a:alphaModFix/>
          </a:blip>
          <a:srcRect b="0" l="0" r="0" t="0"/>
          <a:stretch/>
        </p:blipFill>
        <p:spPr>
          <a:xfrm>
            <a:off x="3227300" y="1083675"/>
            <a:ext cx="207375" cy="1007850"/>
          </a:xfrm>
          <a:prstGeom prst="rect">
            <a:avLst/>
          </a:prstGeom>
          <a:noFill/>
          <a:ln>
            <a:noFill/>
          </a:ln>
        </p:spPr>
      </p:pic>
      <p:grpSp>
        <p:nvGrpSpPr>
          <p:cNvPr id="1788" name="Google Shape;1788;p10"/>
          <p:cNvGrpSpPr/>
          <p:nvPr/>
        </p:nvGrpSpPr>
        <p:grpSpPr>
          <a:xfrm>
            <a:off x="6659272" y="3426266"/>
            <a:ext cx="2361336" cy="1473889"/>
            <a:chOff x="8013367" y="4315967"/>
            <a:chExt cx="3965299" cy="2362001"/>
          </a:xfrm>
        </p:grpSpPr>
        <p:pic>
          <p:nvPicPr>
            <p:cNvPr id="1789" name="Google Shape;1789;p10"/>
            <p:cNvPicPr preferRelativeResize="0"/>
            <p:nvPr/>
          </p:nvPicPr>
          <p:blipFill rotWithShape="1">
            <a:blip r:embed="rId8">
              <a:alphaModFix/>
            </a:blip>
            <a:srcRect b="0" l="0" r="0" t="0"/>
            <a:stretch/>
          </p:blipFill>
          <p:spPr>
            <a:xfrm>
              <a:off x="8013367" y="4315967"/>
              <a:ext cx="3965299" cy="2362001"/>
            </a:xfrm>
            <a:prstGeom prst="rect">
              <a:avLst/>
            </a:prstGeom>
            <a:noFill/>
            <a:ln cap="flat" cmpd="sng" w="9525">
              <a:solidFill>
                <a:srgbClr val="44546A"/>
              </a:solidFill>
              <a:prstDash val="solid"/>
              <a:round/>
              <a:headEnd len="sm" w="sm" type="none"/>
              <a:tailEnd len="sm" w="sm" type="none"/>
            </a:ln>
          </p:spPr>
        </p:pic>
        <p:sp>
          <p:nvSpPr>
            <p:cNvPr id="1790" name="Google Shape;1790;p10"/>
            <p:cNvSpPr/>
            <p:nvPr/>
          </p:nvSpPr>
          <p:spPr>
            <a:xfrm>
              <a:off x="10143167" y="6207033"/>
              <a:ext cx="1650000" cy="470700"/>
            </a:xfrm>
            <a:prstGeom prst="rect">
              <a:avLst/>
            </a:prstGeom>
            <a:noFill/>
            <a:ln cap="flat" cmpd="sng" w="9525">
              <a:solidFill>
                <a:srgbClr val="D5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91" name="Google Shape;1791;p10"/>
          <p:cNvSpPr/>
          <p:nvPr/>
        </p:nvSpPr>
        <p:spPr>
          <a:xfrm>
            <a:off x="4986225" y="4042650"/>
            <a:ext cx="721500" cy="314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cxnSp>
        <p:nvCxnSpPr>
          <p:cNvPr id="1792" name="Google Shape;1792;p10"/>
          <p:cNvCxnSpPr>
            <a:stCxn id="1791" idx="0"/>
          </p:cNvCxnSpPr>
          <p:nvPr/>
        </p:nvCxnSpPr>
        <p:spPr>
          <a:xfrm rot="-5400000">
            <a:off x="5906625" y="3288600"/>
            <a:ext cx="194400" cy="1313700"/>
          </a:xfrm>
          <a:prstGeom prst="bentConnector2">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1" name="Shape 2831"/>
        <p:cNvGrpSpPr/>
        <p:nvPr/>
      </p:nvGrpSpPr>
      <p:grpSpPr>
        <a:xfrm>
          <a:off x="0" y="0"/>
          <a:ext cx="0" cy="0"/>
          <a:chOff x="0" y="0"/>
          <a:chExt cx="0" cy="0"/>
        </a:xfrm>
      </p:grpSpPr>
      <p:sp>
        <p:nvSpPr>
          <p:cNvPr id="2832" name="Google Shape;2832;p83"/>
          <p:cNvSpPr txBox="1"/>
          <p:nvPr>
            <p:ph type="title"/>
          </p:nvPr>
        </p:nvSpPr>
        <p:spPr>
          <a:xfrm>
            <a:off x="1690825" y="1752225"/>
            <a:ext cx="5792700" cy="915000"/>
          </a:xfrm>
          <a:prstGeom prst="rect">
            <a:avLst/>
          </a:prstGeom>
          <a:noFill/>
          <a:ln>
            <a:noFill/>
          </a:ln>
        </p:spPr>
        <p:txBody>
          <a:bodyPr anchorCtr="0" anchor="ctr" bIns="68575" lIns="68575" spcFirstLastPara="1" rIns="68575" wrap="square" tIns="68575">
            <a:noAutofit/>
          </a:bodyPr>
          <a:lstStyle/>
          <a:p>
            <a:pPr indent="0" lvl="0" marL="0" rtl="0" algn="ctr">
              <a:lnSpc>
                <a:spcPct val="100000"/>
              </a:lnSpc>
              <a:spcBef>
                <a:spcPts val="0"/>
              </a:spcBef>
              <a:spcAft>
                <a:spcPts val="0"/>
              </a:spcAft>
              <a:buSzPts val="2600"/>
              <a:buNone/>
            </a:pPr>
            <a:r>
              <a:rPr b="1" lang="en">
                <a:latin typeface="Calibri"/>
                <a:ea typeface="Calibri"/>
                <a:cs typeface="Calibri"/>
                <a:sym typeface="Calibri"/>
              </a:rPr>
              <a:t>MS Teams Features</a:t>
            </a:r>
            <a:endParaRPr>
              <a:latin typeface="Calibri"/>
              <a:ea typeface="Calibri"/>
              <a:cs typeface="Calibri"/>
              <a:sym typeface="Calibri"/>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6" name="Shape 2836"/>
        <p:cNvGrpSpPr/>
        <p:nvPr/>
      </p:nvGrpSpPr>
      <p:grpSpPr>
        <a:xfrm>
          <a:off x="0" y="0"/>
          <a:ext cx="0" cy="0"/>
          <a:chOff x="0" y="0"/>
          <a:chExt cx="0" cy="0"/>
        </a:xfrm>
      </p:grpSpPr>
      <p:sp>
        <p:nvSpPr>
          <p:cNvPr id="2837" name="Google Shape;2837;p87"/>
          <p:cNvSpPr txBox="1"/>
          <p:nvPr>
            <p:ph idx="4294967295" type="title"/>
          </p:nvPr>
        </p:nvSpPr>
        <p:spPr>
          <a:xfrm>
            <a:off x="227138" y="2715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100"/>
              <a:buFont typeface="Arial"/>
              <a:buNone/>
            </a:pPr>
            <a:r>
              <a:rPr lang="en" sz="2100">
                <a:latin typeface="Calibri"/>
                <a:ea typeface="Calibri"/>
                <a:cs typeface="Calibri"/>
                <a:sym typeface="Calibri"/>
              </a:rPr>
              <a:t>MS Teams Auto-Attendant &amp; Call Queue</a:t>
            </a:r>
            <a:endParaRPr b="0" i="0" sz="2100" u="none" cap="none" strike="noStrike">
              <a:solidFill>
                <a:schemeClr val="dk1"/>
              </a:solidFill>
              <a:latin typeface="Calibri"/>
              <a:ea typeface="Calibri"/>
              <a:cs typeface="Calibri"/>
              <a:sym typeface="Calibri"/>
            </a:endParaRPr>
          </a:p>
        </p:txBody>
      </p:sp>
      <p:sp>
        <p:nvSpPr>
          <p:cNvPr id="2838" name="Google Shape;2838;p87"/>
          <p:cNvSpPr txBox="1"/>
          <p:nvPr/>
        </p:nvSpPr>
        <p:spPr>
          <a:xfrm>
            <a:off x="801750" y="1049900"/>
            <a:ext cx="7218300" cy="1921500"/>
          </a:xfrm>
          <a:prstGeom prst="rect">
            <a:avLst/>
          </a:prstGeom>
          <a:noFill/>
          <a:ln>
            <a:noFill/>
          </a:ln>
        </p:spPr>
        <p:txBody>
          <a:bodyPr anchorCtr="0" anchor="ctr"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400"/>
              <a:buFont typeface="Arial"/>
              <a:buNone/>
            </a:pPr>
            <a:r>
              <a:rPr b="0" i="0" lang="en" sz="1400" u="none" cap="none" strike="noStrike">
                <a:solidFill>
                  <a:srgbClr val="1A1A1A"/>
                </a:solidFill>
                <a:latin typeface="Calibri"/>
                <a:ea typeface="Calibri"/>
                <a:cs typeface="Calibri"/>
                <a:sym typeface="Calibri"/>
              </a:rPr>
              <a:t>For more information regarding Auto-Attendant, please refer to </a:t>
            </a:r>
            <a:r>
              <a:rPr b="1" i="0" lang="en" sz="1400" u="sng" cap="none" strike="noStrike">
                <a:solidFill>
                  <a:srgbClr val="1C3678"/>
                </a:solidFill>
                <a:latin typeface="Calibri"/>
                <a:ea typeface="Calibri"/>
                <a:cs typeface="Calibri"/>
                <a:sym typeface="Calibri"/>
                <a:hlinkClick r:id="rId4">
                  <a:extLst>
                    <a:ext uri="{A12FA001-AC4F-418D-AE19-62706E023703}">
                      <ahyp:hlinkClr val="tx"/>
                    </a:ext>
                  </a:extLst>
                </a:hlinkClick>
                <a:extLst>
                  <a:ext uri="http://customooxmlschemas.google.com/">
                    <go:slidesCustomData xmlns:go="http://customooxmlschemas.google.com/" textRoundtripDataId="31"/>
                  </a:ext>
                </a:extLst>
              </a:rPr>
              <a:t>this</a:t>
            </a:r>
            <a:r>
              <a:rPr b="1" i="0" lang="en" sz="1400" u="sng" cap="none" strike="noStrike">
                <a:solidFill>
                  <a:srgbClr val="1C3678"/>
                </a:solidFill>
                <a:latin typeface="Calibri"/>
                <a:ea typeface="Calibri"/>
                <a:cs typeface="Calibri"/>
                <a:sym typeface="Calibri"/>
                <a:hlinkClick r:id="rId5">
                  <a:extLst>
                    <a:ext uri="{A12FA001-AC4F-418D-AE19-62706E023703}">
                      <ahyp:hlinkClr val="tx"/>
                    </a:ext>
                  </a:extLst>
                </a:hlinkClick>
              </a:rPr>
              <a:t> documents </a:t>
            </a:r>
            <a:r>
              <a:rPr b="0" i="0" lang="en" sz="1400" u="sng" cap="none" strike="noStrike">
                <a:solidFill>
                  <a:srgbClr val="1C3678"/>
                </a:solidFill>
                <a:latin typeface="Calibri"/>
                <a:ea typeface="Calibri"/>
                <a:cs typeface="Calibri"/>
                <a:sym typeface="Calibri"/>
                <a:hlinkClick r:id="rId6">
                  <a:extLst>
                    <a:ext uri="{A12FA001-AC4F-418D-AE19-62706E023703}">
                      <ahyp:hlinkClr val="tx"/>
                    </a:ext>
                  </a:extLst>
                </a:hlinkClick>
              </a:rPr>
              <a:t>📁</a:t>
            </a:r>
            <a:endParaRPr b="1">
              <a:solidFill>
                <a:srgbClr val="1A1A1A"/>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400"/>
              <a:buFont typeface="Arial"/>
              <a:buNone/>
            </a:pPr>
            <a:r>
              <a:t/>
            </a:r>
            <a:endParaRPr b="1">
              <a:solidFill>
                <a:srgbClr val="1A1A1A"/>
              </a:solidFill>
              <a:latin typeface="Calibri"/>
              <a:ea typeface="Calibri"/>
              <a:cs typeface="Calibri"/>
              <a:sym typeface="Calibri"/>
            </a:endParaRPr>
          </a:p>
          <a:p>
            <a:pPr indent="0" lvl="0" marL="0" rtl="0" algn="just">
              <a:lnSpc>
                <a:spcPct val="115000"/>
              </a:lnSpc>
              <a:spcBef>
                <a:spcPts val="0"/>
              </a:spcBef>
              <a:spcAft>
                <a:spcPts val="0"/>
              </a:spcAft>
              <a:buClr>
                <a:srgbClr val="000000"/>
              </a:buClr>
              <a:buSzPts val="1400"/>
              <a:buFont typeface="Arial"/>
              <a:buNone/>
            </a:pPr>
            <a:r>
              <a:rPr lang="en">
                <a:solidFill>
                  <a:srgbClr val="1A1A1A"/>
                </a:solidFill>
                <a:latin typeface="Calibri"/>
                <a:ea typeface="Calibri"/>
                <a:cs typeface="Calibri"/>
                <a:sym typeface="Calibri"/>
              </a:rPr>
              <a:t>For more information regarding Call Queue, please refer to </a:t>
            </a:r>
            <a:r>
              <a:rPr b="1" lang="en" u="sng">
                <a:solidFill>
                  <a:srgbClr val="1C3678"/>
                </a:solidFill>
                <a:latin typeface="Calibri"/>
                <a:ea typeface="Calibri"/>
                <a:cs typeface="Calibri"/>
                <a:sym typeface="Calibri"/>
                <a:hlinkClick r:id="rId7">
                  <a:extLst>
                    <a:ext uri="{A12FA001-AC4F-418D-AE19-62706E023703}">
                      <ahyp:hlinkClr val="tx"/>
                    </a:ext>
                  </a:extLst>
                </a:hlinkClick>
                <a:extLst>
                  <a:ext uri="http://customooxmlschemas.google.com/">
                    <go:slidesCustomData xmlns:go="http://customooxmlschemas.google.com/" textRoundtripDataId="32"/>
                  </a:ext>
                </a:extLst>
              </a:rPr>
              <a:t>this</a:t>
            </a:r>
            <a:r>
              <a:rPr b="1" lang="en" u="sng">
                <a:solidFill>
                  <a:srgbClr val="1C3678"/>
                </a:solidFill>
                <a:latin typeface="Calibri"/>
                <a:ea typeface="Calibri"/>
                <a:cs typeface="Calibri"/>
                <a:sym typeface="Calibri"/>
                <a:hlinkClick r:id="rId8">
                  <a:extLst>
                    <a:ext uri="{A12FA001-AC4F-418D-AE19-62706E023703}">
                      <ahyp:hlinkClr val="tx"/>
                    </a:ext>
                  </a:extLst>
                </a:hlinkClick>
              </a:rPr>
              <a:t> documents </a:t>
            </a:r>
            <a:r>
              <a:rPr lang="en" u="sng">
                <a:solidFill>
                  <a:srgbClr val="1C3678"/>
                </a:solidFill>
                <a:latin typeface="Calibri"/>
                <a:ea typeface="Calibri"/>
                <a:cs typeface="Calibri"/>
                <a:sym typeface="Calibri"/>
                <a:hlinkClick r:id="rId9">
                  <a:extLst>
                    <a:ext uri="{A12FA001-AC4F-418D-AE19-62706E023703}">
                      <ahyp:hlinkClr val="tx"/>
                    </a:ext>
                  </a:extLst>
                </a:hlinkClick>
              </a:rPr>
              <a:t>📁</a:t>
            </a:r>
            <a:endParaRPr b="1">
              <a:solidFill>
                <a:srgbClr val="1A1A1A"/>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400"/>
              <a:buFont typeface="Arial"/>
              <a:buNone/>
            </a:pPr>
            <a:r>
              <a:t/>
            </a:r>
            <a:endParaRPr b="1">
              <a:solidFill>
                <a:srgbClr val="1A1A1A"/>
              </a:solidFill>
              <a:latin typeface="Calibri"/>
              <a:ea typeface="Calibri"/>
              <a:cs typeface="Calibri"/>
              <a:sym typeface="Calibri"/>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2" name="Shape 2842"/>
        <p:cNvGrpSpPr/>
        <p:nvPr/>
      </p:nvGrpSpPr>
      <p:grpSpPr>
        <a:xfrm>
          <a:off x="0" y="0"/>
          <a:ext cx="0" cy="0"/>
          <a:chOff x="0" y="0"/>
          <a:chExt cx="0" cy="0"/>
        </a:xfrm>
      </p:grpSpPr>
      <p:sp>
        <p:nvSpPr>
          <p:cNvPr id="2843" name="Google Shape;2843;p88"/>
          <p:cNvSpPr txBox="1"/>
          <p:nvPr>
            <p:ph idx="4294967295" type="title"/>
          </p:nvPr>
        </p:nvSpPr>
        <p:spPr>
          <a:xfrm>
            <a:off x="227138" y="271575"/>
            <a:ext cx="8689800" cy="438000"/>
          </a:xfrm>
          <a:prstGeom prst="rect">
            <a:avLst/>
          </a:prstGeom>
          <a:noFill/>
          <a:ln>
            <a:noFill/>
          </a:ln>
        </p:spPr>
        <p:txBody>
          <a:bodyPr anchorCtr="0" anchor="ctr" bIns="68575" lIns="68575" spcFirstLastPara="1" rIns="68575" wrap="square" tIns="68575">
            <a:noAutofit/>
          </a:bodyPr>
          <a:lstStyle/>
          <a:p>
            <a:pPr indent="0" lvl="0" marL="0" rtl="0" algn="l">
              <a:lnSpc>
                <a:spcPct val="100000"/>
              </a:lnSpc>
              <a:spcBef>
                <a:spcPts val="0"/>
              </a:spcBef>
              <a:spcAft>
                <a:spcPts val="0"/>
              </a:spcAft>
              <a:buSzPts val="2800"/>
              <a:buNone/>
            </a:pPr>
            <a:r>
              <a:rPr lang="en" sz="2200">
                <a:latin typeface="Calibri"/>
                <a:ea typeface="Calibri"/>
                <a:cs typeface="Calibri"/>
                <a:sym typeface="Calibri"/>
              </a:rPr>
              <a:t>MS Teams Call Parking</a:t>
            </a:r>
            <a:endParaRPr b="0" i="0" sz="2100" u="none" cap="none" strike="noStrike">
              <a:solidFill>
                <a:schemeClr val="dk1"/>
              </a:solidFill>
              <a:latin typeface="Calibri"/>
              <a:ea typeface="Calibri"/>
              <a:cs typeface="Calibri"/>
              <a:sym typeface="Calibri"/>
            </a:endParaRPr>
          </a:p>
        </p:txBody>
      </p:sp>
      <p:sp>
        <p:nvSpPr>
          <p:cNvPr id="2844" name="Google Shape;2844;p88"/>
          <p:cNvSpPr txBox="1"/>
          <p:nvPr/>
        </p:nvSpPr>
        <p:spPr>
          <a:xfrm>
            <a:off x="292600" y="978399"/>
            <a:ext cx="3654900" cy="2762400"/>
          </a:xfrm>
          <a:prstGeom prst="rect">
            <a:avLst/>
          </a:prstGeom>
          <a:noFill/>
          <a:ln>
            <a:noFill/>
          </a:ln>
        </p:spPr>
        <p:txBody>
          <a:bodyPr anchorCtr="0" anchor="ctr"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200"/>
              <a:buFont typeface="Arial"/>
              <a:buNone/>
            </a:pPr>
            <a:r>
              <a:rPr b="1" i="0" lang="en" sz="1200" u="none" cap="none" strike="noStrike">
                <a:solidFill>
                  <a:srgbClr val="404040"/>
                </a:solidFill>
                <a:highlight>
                  <a:srgbClr val="FFFFFF"/>
                </a:highlight>
                <a:latin typeface="Calibri"/>
                <a:ea typeface="Calibri"/>
                <a:cs typeface="Calibri"/>
                <a:sym typeface="Calibri"/>
              </a:rPr>
              <a:t>Introduction</a:t>
            </a:r>
            <a:endParaRPr b="1" i="0" sz="1200" u="none" cap="none" strike="noStrike">
              <a:solidFill>
                <a:srgbClr val="404040"/>
              </a:solidFill>
              <a:highlight>
                <a:srgbClr val="FFFFFF"/>
              </a:highlight>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t/>
            </a:r>
            <a:endParaRPr b="0" i="0" sz="1200" u="none" cap="none" strike="noStrike">
              <a:solidFill>
                <a:srgbClr val="404040"/>
              </a:solidFill>
              <a:highlight>
                <a:srgbClr val="FFFFFF"/>
              </a:highlight>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rPr b="0" i="0" lang="en" sz="1200" u="none" cap="none" strike="noStrike">
                <a:solidFill>
                  <a:srgbClr val="404040"/>
                </a:solidFill>
                <a:highlight>
                  <a:srgbClr val="FFFFFF"/>
                </a:highlight>
                <a:latin typeface="Calibri"/>
                <a:ea typeface="Calibri"/>
                <a:cs typeface="Calibri"/>
                <a:sym typeface="Calibri"/>
              </a:rPr>
              <a:t>Call park and retrieve is a feature that lets a user place a call on hold. When a call is parked, the service generates a unique code for call retrieval. </a:t>
            </a:r>
            <a:endParaRPr b="0" i="0" sz="1200" u="none" cap="none" strike="noStrike">
              <a:solidFill>
                <a:srgbClr val="404040"/>
              </a:solidFill>
              <a:highlight>
                <a:srgbClr val="FFFFFF"/>
              </a:highlight>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t/>
            </a:r>
            <a:endParaRPr b="0" i="0" sz="1200" u="none" cap="none" strike="noStrike">
              <a:solidFill>
                <a:srgbClr val="404040"/>
              </a:solidFill>
              <a:highlight>
                <a:srgbClr val="FFFFFF"/>
              </a:highlight>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rPr b="0" i="0" lang="en" sz="1200" u="none" cap="none" strike="noStrike">
                <a:solidFill>
                  <a:srgbClr val="404040"/>
                </a:solidFill>
                <a:highlight>
                  <a:srgbClr val="FFFFFF"/>
                </a:highlight>
                <a:latin typeface="Calibri"/>
                <a:ea typeface="Calibri"/>
                <a:cs typeface="Calibri"/>
                <a:sym typeface="Calibri"/>
              </a:rPr>
              <a:t>The user who parked the call or someone else can then use that code with a supported app or device to retrieve the call.</a:t>
            </a:r>
            <a:endParaRPr b="0" i="0" sz="1200" u="none" cap="none" strike="noStrike">
              <a:solidFill>
                <a:srgbClr val="404040"/>
              </a:solidFill>
              <a:latin typeface="Calibri"/>
              <a:ea typeface="Calibri"/>
              <a:cs typeface="Calibri"/>
              <a:sym typeface="Calibri"/>
            </a:endParaRPr>
          </a:p>
        </p:txBody>
      </p:sp>
      <p:sp>
        <p:nvSpPr>
          <p:cNvPr id="2845" name="Google Shape;2845;p88"/>
          <p:cNvSpPr txBox="1"/>
          <p:nvPr/>
        </p:nvSpPr>
        <p:spPr>
          <a:xfrm>
            <a:off x="4681725" y="1956825"/>
            <a:ext cx="4213800" cy="1882800"/>
          </a:xfrm>
          <a:prstGeom prst="rect">
            <a:avLst/>
          </a:prstGeom>
          <a:noFill/>
          <a:ln>
            <a:noFill/>
          </a:ln>
        </p:spPr>
        <p:txBody>
          <a:bodyPr anchorCtr="0" anchor="ctr"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200"/>
              <a:buFont typeface="Arial"/>
              <a:buNone/>
            </a:pPr>
            <a:r>
              <a:rPr b="1" i="0" lang="en" sz="1200" u="none" cap="none" strike="noStrike">
                <a:solidFill>
                  <a:srgbClr val="404040"/>
                </a:solidFill>
                <a:highlight>
                  <a:srgbClr val="FFFFFF"/>
                </a:highlight>
                <a:latin typeface="Calibri"/>
                <a:ea typeface="Calibri"/>
                <a:cs typeface="Calibri"/>
                <a:sym typeface="Calibri"/>
              </a:rPr>
              <a:t>Common Scenarios</a:t>
            </a:r>
            <a:endParaRPr b="0" i="0" sz="1200" u="none" cap="none" strike="noStrike">
              <a:solidFill>
                <a:srgbClr val="404040"/>
              </a:solidFill>
              <a:highlight>
                <a:srgbClr val="FFFFFF"/>
              </a:highlight>
              <a:latin typeface="Calibri"/>
              <a:ea typeface="Calibri"/>
              <a:cs typeface="Calibri"/>
              <a:sym typeface="Calibri"/>
            </a:endParaRPr>
          </a:p>
          <a:p>
            <a:pPr indent="-304800" lvl="0" marL="457200" marR="0" rtl="0" algn="just">
              <a:lnSpc>
                <a:spcPct val="115000"/>
              </a:lnSpc>
              <a:spcBef>
                <a:spcPts val="1400"/>
              </a:spcBef>
              <a:spcAft>
                <a:spcPts val="0"/>
              </a:spcAft>
              <a:buClr>
                <a:srgbClr val="404040"/>
              </a:buClr>
              <a:buSzPts val="1200"/>
              <a:buFont typeface="Calibri"/>
              <a:buChar char="●"/>
            </a:pPr>
            <a:r>
              <a:rPr b="0" i="0" lang="en" sz="1200" u="none" cap="none" strike="noStrike">
                <a:solidFill>
                  <a:srgbClr val="404040"/>
                </a:solidFill>
                <a:highlight>
                  <a:srgbClr val="FFFFFF"/>
                </a:highlight>
                <a:latin typeface="Calibri"/>
                <a:ea typeface="Calibri"/>
                <a:cs typeface="Calibri"/>
                <a:sym typeface="Calibri"/>
              </a:rPr>
              <a:t>A receptionist parks a call for someone working in a factory. The receptionist then announces the call and the code number over the public address system. The user who the call is for can then pick up a Teams phone on the factory floor and enter the code to retrieve the call.</a:t>
            </a:r>
            <a:endParaRPr b="0" i="0" sz="1200" u="none" cap="none" strike="noStrike">
              <a:solidFill>
                <a:srgbClr val="404040"/>
              </a:solidFill>
              <a:highlight>
                <a:srgbClr val="FFFFFF"/>
              </a:highlight>
              <a:latin typeface="Calibri"/>
              <a:ea typeface="Calibri"/>
              <a:cs typeface="Calibri"/>
              <a:sym typeface="Calibri"/>
            </a:endParaRPr>
          </a:p>
          <a:p>
            <a:pPr indent="-304800" lvl="0" marL="457200" marR="0" rtl="0" algn="just">
              <a:lnSpc>
                <a:spcPct val="115000"/>
              </a:lnSpc>
              <a:spcBef>
                <a:spcPts val="0"/>
              </a:spcBef>
              <a:spcAft>
                <a:spcPts val="0"/>
              </a:spcAft>
              <a:buClr>
                <a:srgbClr val="404040"/>
              </a:buClr>
              <a:buSzPts val="1200"/>
              <a:buFont typeface="Calibri"/>
              <a:buChar char="●"/>
            </a:pPr>
            <a:r>
              <a:rPr b="0" i="0" lang="en" sz="1200" u="none" cap="none" strike="noStrike">
                <a:solidFill>
                  <a:srgbClr val="404040"/>
                </a:solidFill>
                <a:highlight>
                  <a:srgbClr val="FFFFFF"/>
                </a:highlight>
                <a:latin typeface="Calibri"/>
                <a:ea typeface="Calibri"/>
                <a:cs typeface="Calibri"/>
                <a:sym typeface="Calibri"/>
              </a:rPr>
              <a:t>A user parks a call on a mobile device because the device battery is running out of power. The user can then enter the code to retrieve the call from a Teams desk phone.</a:t>
            </a:r>
            <a:endParaRPr b="0" i="0" sz="1200" u="none" cap="none" strike="noStrike">
              <a:solidFill>
                <a:srgbClr val="404040"/>
              </a:solidFill>
              <a:highlight>
                <a:srgbClr val="FFFFFF"/>
              </a:highlight>
              <a:latin typeface="Calibri"/>
              <a:ea typeface="Calibri"/>
              <a:cs typeface="Calibri"/>
              <a:sym typeface="Calibri"/>
            </a:endParaRPr>
          </a:p>
          <a:p>
            <a:pPr indent="-304800" lvl="0" marL="457200" marR="0" rtl="0" algn="just">
              <a:lnSpc>
                <a:spcPct val="115000"/>
              </a:lnSpc>
              <a:spcBef>
                <a:spcPts val="0"/>
              </a:spcBef>
              <a:spcAft>
                <a:spcPts val="0"/>
              </a:spcAft>
              <a:buClr>
                <a:srgbClr val="404040"/>
              </a:buClr>
              <a:buSzPts val="1200"/>
              <a:buFont typeface="Calibri"/>
              <a:buChar char="●"/>
            </a:pPr>
            <a:r>
              <a:rPr b="0" i="0" lang="en" sz="1200" u="none" cap="none" strike="noStrike">
                <a:solidFill>
                  <a:srgbClr val="404040"/>
                </a:solidFill>
                <a:highlight>
                  <a:srgbClr val="FFFFFF"/>
                </a:highlight>
                <a:latin typeface="Calibri"/>
                <a:ea typeface="Calibri"/>
                <a:cs typeface="Calibri"/>
                <a:sym typeface="Calibri"/>
              </a:rPr>
              <a:t>A support representative parks a customer call and sends an announcement on a Teams channel for an expert to retrieve the call and help the customer. An expert enters the code in Teams clients to retrieve the call</a:t>
            </a:r>
            <a:endParaRPr b="0" i="0" sz="1200" u="none" cap="none" strike="noStrike">
              <a:solidFill>
                <a:srgbClr val="404040"/>
              </a:solidFill>
              <a:highlight>
                <a:srgbClr val="FFFFFF"/>
              </a:highlight>
              <a:latin typeface="Calibri"/>
              <a:ea typeface="Calibri"/>
              <a:cs typeface="Calibri"/>
              <a:sym typeface="Calibri"/>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9" name="Shape 2849"/>
        <p:cNvGrpSpPr/>
        <p:nvPr/>
      </p:nvGrpSpPr>
      <p:grpSpPr>
        <a:xfrm>
          <a:off x="0" y="0"/>
          <a:ext cx="0" cy="0"/>
          <a:chOff x="0" y="0"/>
          <a:chExt cx="0" cy="0"/>
        </a:xfrm>
      </p:grpSpPr>
      <p:sp>
        <p:nvSpPr>
          <p:cNvPr id="2850" name="Google Shape;2850;p89"/>
          <p:cNvSpPr txBox="1"/>
          <p:nvPr>
            <p:ph idx="4294967295" type="title"/>
          </p:nvPr>
        </p:nvSpPr>
        <p:spPr>
          <a:xfrm>
            <a:off x="227138" y="271575"/>
            <a:ext cx="8689800" cy="438000"/>
          </a:xfrm>
          <a:prstGeom prst="rect">
            <a:avLst/>
          </a:prstGeom>
          <a:noFill/>
          <a:ln>
            <a:noFill/>
          </a:ln>
        </p:spPr>
        <p:txBody>
          <a:bodyPr anchorCtr="0" anchor="ctr" bIns="68575" lIns="68575" spcFirstLastPara="1" rIns="68575" wrap="square" tIns="68575">
            <a:noAutofit/>
          </a:bodyPr>
          <a:lstStyle/>
          <a:p>
            <a:pPr indent="0" lvl="0" marL="0" rtl="0" algn="l">
              <a:lnSpc>
                <a:spcPct val="100000"/>
              </a:lnSpc>
              <a:spcBef>
                <a:spcPts val="0"/>
              </a:spcBef>
              <a:spcAft>
                <a:spcPts val="0"/>
              </a:spcAft>
              <a:buSzPts val="2800"/>
              <a:buNone/>
            </a:pPr>
            <a:r>
              <a:rPr lang="en" sz="2200">
                <a:latin typeface="Calibri"/>
                <a:ea typeface="Calibri"/>
                <a:cs typeface="Calibri"/>
                <a:sym typeface="Calibri"/>
              </a:rPr>
              <a:t>MS Teams Call Parking</a:t>
            </a:r>
            <a:endParaRPr b="0" i="0" sz="2100" u="none" cap="none" strike="noStrike">
              <a:solidFill>
                <a:schemeClr val="dk1"/>
              </a:solidFill>
              <a:latin typeface="Calibri"/>
              <a:ea typeface="Calibri"/>
              <a:cs typeface="Calibri"/>
              <a:sym typeface="Calibri"/>
            </a:endParaRPr>
          </a:p>
        </p:txBody>
      </p:sp>
      <p:sp>
        <p:nvSpPr>
          <p:cNvPr id="2851" name="Google Shape;2851;p89"/>
          <p:cNvSpPr txBox="1"/>
          <p:nvPr/>
        </p:nvSpPr>
        <p:spPr>
          <a:xfrm>
            <a:off x="292600" y="978400"/>
            <a:ext cx="3654900" cy="3629100"/>
          </a:xfrm>
          <a:prstGeom prst="rect">
            <a:avLst/>
          </a:prstGeom>
          <a:noFill/>
          <a:ln>
            <a:noFill/>
          </a:ln>
        </p:spPr>
        <p:txBody>
          <a:bodyPr anchorCtr="0" anchor="ctr"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200"/>
              <a:buFont typeface="Arial"/>
              <a:buNone/>
            </a:pPr>
            <a:r>
              <a:rPr b="1" i="0" lang="en" sz="1200" u="none" cap="none" strike="noStrike">
                <a:solidFill>
                  <a:srgbClr val="404040"/>
                </a:solidFill>
                <a:highlight>
                  <a:srgbClr val="FFFFFF"/>
                </a:highlight>
                <a:latin typeface="Calibri"/>
                <a:ea typeface="Calibri"/>
                <a:cs typeface="Calibri"/>
                <a:sym typeface="Calibri"/>
              </a:rPr>
              <a:t>Configuration</a:t>
            </a:r>
            <a:endParaRPr b="1" i="0" sz="1200" u="none" cap="none" strike="noStrike">
              <a:solidFill>
                <a:srgbClr val="404040"/>
              </a:solidFill>
              <a:highlight>
                <a:srgbClr val="FFFFFF"/>
              </a:highlight>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t/>
            </a:r>
            <a:endParaRPr b="0" i="0" sz="1200" u="none" cap="none" strike="noStrike">
              <a:solidFill>
                <a:srgbClr val="404040"/>
              </a:solidFill>
              <a:highlight>
                <a:srgbClr val="FFFFFF"/>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rgbClr val="404040"/>
                </a:solidFill>
                <a:highlight>
                  <a:srgbClr val="FFFFFF"/>
                </a:highlight>
                <a:latin typeface="Calibri"/>
                <a:ea typeface="Calibri"/>
                <a:cs typeface="Calibri"/>
                <a:sym typeface="Calibri"/>
              </a:rPr>
              <a:t>Step 1: Create a new call park policy</a:t>
            </a:r>
            <a:endParaRPr b="1" i="0" sz="1200" u="none" cap="none" strike="noStrike">
              <a:solidFill>
                <a:srgbClr val="404040"/>
              </a:solidFill>
              <a:highlight>
                <a:srgbClr val="FFFFFF"/>
              </a:highlight>
              <a:latin typeface="Calibri"/>
              <a:ea typeface="Calibri"/>
              <a:cs typeface="Calibri"/>
              <a:sym typeface="Calibri"/>
            </a:endParaRPr>
          </a:p>
          <a:p>
            <a:pPr indent="-304800" lvl="0" marL="457200" marR="0" rtl="0" algn="l">
              <a:lnSpc>
                <a:spcPct val="115000"/>
              </a:lnSpc>
              <a:spcBef>
                <a:spcPts val="1400"/>
              </a:spcBef>
              <a:spcAft>
                <a:spcPts val="0"/>
              </a:spcAft>
              <a:buClr>
                <a:srgbClr val="404040"/>
              </a:buClr>
              <a:buSzPts val="1200"/>
              <a:buFont typeface="Lato"/>
              <a:buChar char="●"/>
            </a:pPr>
            <a:r>
              <a:rPr b="0" i="0" lang="en" sz="1200" u="none" cap="none" strike="noStrike">
                <a:solidFill>
                  <a:srgbClr val="404040"/>
                </a:solidFill>
                <a:highlight>
                  <a:srgbClr val="FFFFFF"/>
                </a:highlight>
                <a:latin typeface="Calibri"/>
                <a:ea typeface="Calibri"/>
                <a:cs typeface="Calibri"/>
                <a:sym typeface="Calibri"/>
              </a:rPr>
              <a:t>In the left navigation of the Microsoft Teams admin center, go to </a:t>
            </a:r>
            <a:r>
              <a:rPr b="1" i="0" lang="en" sz="1200" u="none" cap="none" strike="noStrike">
                <a:solidFill>
                  <a:srgbClr val="404040"/>
                </a:solidFill>
                <a:highlight>
                  <a:srgbClr val="FFFFFF"/>
                </a:highlight>
                <a:latin typeface="Calibri"/>
                <a:ea typeface="Calibri"/>
                <a:cs typeface="Calibri"/>
                <a:sym typeface="Calibri"/>
              </a:rPr>
              <a:t>Voice </a:t>
            </a:r>
            <a:r>
              <a:rPr b="0" i="0" lang="en" sz="1200" u="none" cap="none" strike="noStrike">
                <a:solidFill>
                  <a:srgbClr val="404040"/>
                </a:solidFill>
                <a:highlight>
                  <a:srgbClr val="FFFFFF"/>
                </a:highlight>
                <a:latin typeface="Calibri"/>
                <a:ea typeface="Calibri"/>
                <a:cs typeface="Calibri"/>
                <a:sym typeface="Calibri"/>
              </a:rPr>
              <a:t>&gt; </a:t>
            </a:r>
            <a:r>
              <a:rPr b="1" i="0" lang="en" sz="1200" u="none" cap="none" strike="noStrike">
                <a:solidFill>
                  <a:srgbClr val="404040"/>
                </a:solidFill>
                <a:highlight>
                  <a:srgbClr val="FFFFFF"/>
                </a:highlight>
                <a:latin typeface="Calibri"/>
                <a:ea typeface="Calibri"/>
                <a:cs typeface="Calibri"/>
                <a:sym typeface="Calibri"/>
              </a:rPr>
              <a:t>Call park policies</a:t>
            </a:r>
            <a:endParaRPr b="1" i="0" sz="1200" u="none" cap="none" strike="noStrike">
              <a:solidFill>
                <a:srgbClr val="404040"/>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404040"/>
              </a:buClr>
              <a:buSzPts val="1200"/>
              <a:buFont typeface="Lato"/>
              <a:buChar char="●"/>
            </a:pPr>
            <a:r>
              <a:rPr b="0" i="0" lang="en" sz="1200" u="none" cap="none" strike="noStrike">
                <a:solidFill>
                  <a:srgbClr val="404040"/>
                </a:solidFill>
                <a:highlight>
                  <a:srgbClr val="FFFFFF"/>
                </a:highlight>
                <a:latin typeface="Calibri"/>
                <a:ea typeface="Calibri"/>
                <a:cs typeface="Calibri"/>
                <a:sym typeface="Calibri"/>
              </a:rPr>
              <a:t>On the </a:t>
            </a:r>
            <a:r>
              <a:rPr b="1" i="0" lang="en" sz="1200" u="none" cap="none" strike="noStrike">
                <a:solidFill>
                  <a:srgbClr val="404040"/>
                </a:solidFill>
                <a:highlight>
                  <a:srgbClr val="FFFFFF"/>
                </a:highlight>
                <a:latin typeface="Calibri"/>
                <a:ea typeface="Calibri"/>
                <a:cs typeface="Calibri"/>
                <a:sym typeface="Calibri"/>
              </a:rPr>
              <a:t>Manage Policies</a:t>
            </a:r>
            <a:r>
              <a:rPr b="0" i="0" lang="en" sz="1200" u="none" cap="none" strike="noStrike">
                <a:solidFill>
                  <a:srgbClr val="404040"/>
                </a:solidFill>
                <a:highlight>
                  <a:srgbClr val="FFFFFF"/>
                </a:highlight>
                <a:latin typeface="Calibri"/>
                <a:ea typeface="Calibri"/>
                <a:cs typeface="Calibri"/>
                <a:sym typeface="Calibri"/>
              </a:rPr>
              <a:t> tab, click </a:t>
            </a:r>
            <a:r>
              <a:rPr b="1" i="0" lang="en" sz="1200" u="none" cap="none" strike="noStrike">
                <a:solidFill>
                  <a:srgbClr val="404040"/>
                </a:solidFill>
                <a:highlight>
                  <a:srgbClr val="FFFFFF"/>
                </a:highlight>
                <a:latin typeface="Calibri"/>
                <a:ea typeface="Calibri"/>
                <a:cs typeface="Calibri"/>
                <a:sym typeface="Calibri"/>
              </a:rPr>
              <a:t>Add</a:t>
            </a:r>
            <a:endParaRPr b="0" i="0" sz="1200" u="none" cap="none" strike="noStrike">
              <a:solidFill>
                <a:srgbClr val="404040"/>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404040"/>
              </a:buClr>
              <a:buSzPts val="1200"/>
              <a:buFont typeface="Calibri"/>
              <a:buChar char="●"/>
            </a:pPr>
            <a:r>
              <a:rPr b="0" i="0" lang="en" sz="1200" u="none" cap="none" strike="noStrike">
                <a:solidFill>
                  <a:srgbClr val="404040"/>
                </a:solidFill>
                <a:highlight>
                  <a:srgbClr val="FFFFFF"/>
                </a:highlight>
                <a:latin typeface="Calibri"/>
                <a:ea typeface="Calibri"/>
                <a:cs typeface="Calibri"/>
                <a:sym typeface="Calibri"/>
              </a:rPr>
              <a:t>Give the policy a name, and then switch Allow call park to On</a:t>
            </a:r>
            <a:endParaRPr b="0" i="0" sz="1200" u="none" cap="none" strike="noStrike">
              <a:solidFill>
                <a:srgbClr val="404040"/>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404040"/>
              </a:buClr>
              <a:buSzPts val="1200"/>
              <a:buFont typeface="Calibri"/>
              <a:buChar char="●"/>
            </a:pPr>
            <a:r>
              <a:rPr b="0" i="0" lang="en" sz="1200" u="none" cap="none" strike="noStrike">
                <a:solidFill>
                  <a:srgbClr val="404040"/>
                </a:solidFill>
                <a:highlight>
                  <a:srgbClr val="FFFFFF"/>
                </a:highlight>
                <a:latin typeface="Calibri"/>
                <a:ea typeface="Calibri"/>
                <a:cs typeface="Calibri"/>
                <a:sym typeface="Calibri"/>
              </a:rPr>
              <a:t>Change the range and park timeout as required</a:t>
            </a:r>
            <a:endParaRPr b="0" i="0" sz="1200" u="none" cap="none" strike="noStrike">
              <a:solidFill>
                <a:srgbClr val="404040"/>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404040"/>
              </a:buClr>
              <a:buSzPts val="1200"/>
              <a:buFont typeface="Calibri"/>
              <a:buChar char="●"/>
            </a:pPr>
            <a:r>
              <a:rPr b="0" i="0" lang="en" sz="1200" u="none" cap="none" strike="noStrike">
                <a:solidFill>
                  <a:srgbClr val="404040"/>
                </a:solidFill>
                <a:highlight>
                  <a:srgbClr val="FFFFFF"/>
                </a:highlight>
                <a:latin typeface="Calibri"/>
                <a:ea typeface="Calibri"/>
                <a:cs typeface="Calibri"/>
                <a:sym typeface="Calibri"/>
              </a:rPr>
              <a:t>Save</a:t>
            </a:r>
            <a:endParaRPr b="0" i="0" sz="1200" u="none" cap="none" strike="noStrike">
              <a:solidFill>
                <a:srgbClr val="404040"/>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rPr b="0" i="0" lang="en" sz="1200" u="none" cap="none" strike="noStrike">
                <a:solidFill>
                  <a:srgbClr val="7F7F7F"/>
                </a:solidFill>
                <a:highlight>
                  <a:srgbClr val="FFFFFF"/>
                </a:highlight>
                <a:latin typeface="Calibri"/>
                <a:ea typeface="Calibri"/>
                <a:cs typeface="Calibri"/>
                <a:sym typeface="Calibri"/>
              </a:rPr>
              <a:t>Step 2: Assign the new call park policy which was created to the users</a:t>
            </a:r>
            <a:endParaRPr b="0" i="0" sz="1200" u="none" cap="none" strike="noStrike">
              <a:solidFill>
                <a:srgbClr val="7F7F7F"/>
              </a:solidFill>
              <a:highlight>
                <a:srgbClr val="FFFFFF"/>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404040"/>
              </a:solidFill>
              <a:highlight>
                <a:srgbClr val="FFFFFF"/>
              </a:highlight>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t/>
            </a:r>
            <a:endParaRPr b="0" i="0" sz="1200" u="none" cap="none" strike="noStrike">
              <a:solidFill>
                <a:srgbClr val="404040"/>
              </a:solidFill>
              <a:highlight>
                <a:srgbClr val="FFFFFF"/>
              </a:highlight>
              <a:latin typeface="Calibri"/>
              <a:ea typeface="Calibri"/>
              <a:cs typeface="Calibri"/>
              <a:sym typeface="Calibri"/>
            </a:endParaRPr>
          </a:p>
        </p:txBody>
      </p:sp>
      <p:grpSp>
        <p:nvGrpSpPr>
          <p:cNvPr id="2852" name="Google Shape;2852;p89"/>
          <p:cNvGrpSpPr/>
          <p:nvPr/>
        </p:nvGrpSpPr>
        <p:grpSpPr>
          <a:xfrm>
            <a:off x="4310797" y="1097274"/>
            <a:ext cx="4504713" cy="3736572"/>
            <a:chOff x="4374225" y="1254528"/>
            <a:chExt cx="4617377" cy="3736572"/>
          </a:xfrm>
        </p:grpSpPr>
        <p:pic>
          <p:nvPicPr>
            <p:cNvPr id="2853" name="Google Shape;2853;p89"/>
            <p:cNvPicPr preferRelativeResize="0"/>
            <p:nvPr/>
          </p:nvPicPr>
          <p:blipFill rotWithShape="1">
            <a:blip r:embed="rId3">
              <a:alphaModFix/>
            </a:blip>
            <a:srcRect b="0" l="0" r="0" t="0"/>
            <a:stretch/>
          </p:blipFill>
          <p:spPr>
            <a:xfrm>
              <a:off x="4374225" y="1254528"/>
              <a:ext cx="4617377" cy="1935224"/>
            </a:xfrm>
            <a:prstGeom prst="rect">
              <a:avLst/>
            </a:prstGeom>
            <a:noFill/>
            <a:ln cap="flat" cmpd="sng" w="9525">
              <a:solidFill>
                <a:srgbClr val="B0B0B0"/>
              </a:solidFill>
              <a:prstDash val="solid"/>
              <a:round/>
              <a:headEnd len="sm" w="sm" type="none"/>
              <a:tailEnd len="sm" w="sm" type="none"/>
            </a:ln>
          </p:spPr>
        </p:pic>
        <p:pic>
          <p:nvPicPr>
            <p:cNvPr id="2854" name="Google Shape;2854;p89"/>
            <p:cNvPicPr preferRelativeResize="0"/>
            <p:nvPr/>
          </p:nvPicPr>
          <p:blipFill rotWithShape="1">
            <a:blip r:embed="rId4">
              <a:alphaModFix/>
            </a:blip>
            <a:srcRect b="0" l="0" r="0" t="0"/>
            <a:stretch/>
          </p:blipFill>
          <p:spPr>
            <a:xfrm>
              <a:off x="4374225" y="3342152"/>
              <a:ext cx="3423578" cy="1648948"/>
            </a:xfrm>
            <a:prstGeom prst="rect">
              <a:avLst/>
            </a:prstGeom>
            <a:noFill/>
            <a:ln cap="flat" cmpd="sng" w="9525">
              <a:solidFill>
                <a:srgbClr val="B0B0B0"/>
              </a:solidFill>
              <a:prstDash val="solid"/>
              <a:round/>
              <a:headEnd len="sm" w="sm" type="none"/>
              <a:tailEnd len="sm" w="sm" type="none"/>
            </a:ln>
          </p:spPr>
        </p:pic>
        <p:cxnSp>
          <p:nvCxnSpPr>
            <p:cNvPr id="2855" name="Google Shape;2855;p89"/>
            <p:cNvCxnSpPr>
              <a:stCxn id="2853" idx="2"/>
              <a:endCxn id="2854" idx="0"/>
            </p:cNvCxnSpPr>
            <p:nvPr/>
          </p:nvCxnSpPr>
          <p:spPr>
            <a:xfrm rot="5400000">
              <a:off x="6308213" y="2967452"/>
              <a:ext cx="152400" cy="597000"/>
            </a:xfrm>
            <a:prstGeom prst="bentConnector3">
              <a:avLst>
                <a:gd fmla="val 153185" name="adj1"/>
              </a:avLst>
            </a:prstGeom>
            <a:noFill/>
            <a:ln cap="flat" cmpd="sng" w="9525">
              <a:solidFill>
                <a:srgbClr val="FF0000"/>
              </a:solidFill>
              <a:prstDash val="solid"/>
              <a:round/>
              <a:headEnd len="sm" w="sm" type="none"/>
              <a:tailEnd len="med" w="med" type="stealth"/>
            </a:ln>
          </p:spPr>
        </p:cxnSp>
      </p:gr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9" name="Shape 2859"/>
        <p:cNvGrpSpPr/>
        <p:nvPr/>
      </p:nvGrpSpPr>
      <p:grpSpPr>
        <a:xfrm>
          <a:off x="0" y="0"/>
          <a:ext cx="0" cy="0"/>
          <a:chOff x="0" y="0"/>
          <a:chExt cx="0" cy="0"/>
        </a:xfrm>
      </p:grpSpPr>
      <p:sp>
        <p:nvSpPr>
          <p:cNvPr id="2860" name="Google Shape;2860;p90"/>
          <p:cNvSpPr txBox="1"/>
          <p:nvPr>
            <p:ph idx="4294967295" type="title"/>
          </p:nvPr>
        </p:nvSpPr>
        <p:spPr>
          <a:xfrm>
            <a:off x="227138" y="271575"/>
            <a:ext cx="8689800" cy="438000"/>
          </a:xfrm>
          <a:prstGeom prst="rect">
            <a:avLst/>
          </a:prstGeom>
          <a:noFill/>
          <a:ln>
            <a:noFill/>
          </a:ln>
        </p:spPr>
        <p:txBody>
          <a:bodyPr anchorCtr="0" anchor="ctr" bIns="68575" lIns="68575" spcFirstLastPara="1" rIns="68575" wrap="square" tIns="68575">
            <a:noAutofit/>
          </a:bodyPr>
          <a:lstStyle/>
          <a:p>
            <a:pPr indent="0" lvl="0" marL="0" rtl="0" algn="l">
              <a:lnSpc>
                <a:spcPct val="100000"/>
              </a:lnSpc>
              <a:spcBef>
                <a:spcPts val="0"/>
              </a:spcBef>
              <a:spcAft>
                <a:spcPts val="0"/>
              </a:spcAft>
              <a:buSzPts val="2800"/>
              <a:buNone/>
            </a:pPr>
            <a:r>
              <a:rPr lang="en" sz="2200">
                <a:latin typeface="Calibri"/>
                <a:ea typeface="Calibri"/>
                <a:cs typeface="Calibri"/>
                <a:sym typeface="Calibri"/>
              </a:rPr>
              <a:t>MS Teams Call Parking</a:t>
            </a:r>
            <a:endParaRPr b="0" i="0" sz="2100" u="none" cap="none" strike="noStrike">
              <a:solidFill>
                <a:schemeClr val="dk1"/>
              </a:solidFill>
              <a:latin typeface="Calibri"/>
              <a:ea typeface="Calibri"/>
              <a:cs typeface="Calibri"/>
              <a:sym typeface="Calibri"/>
            </a:endParaRPr>
          </a:p>
        </p:txBody>
      </p:sp>
      <p:sp>
        <p:nvSpPr>
          <p:cNvPr id="2861" name="Google Shape;2861;p90"/>
          <p:cNvSpPr txBox="1"/>
          <p:nvPr/>
        </p:nvSpPr>
        <p:spPr>
          <a:xfrm>
            <a:off x="292608" y="978408"/>
            <a:ext cx="3654900" cy="2958600"/>
          </a:xfrm>
          <a:prstGeom prst="rect">
            <a:avLst/>
          </a:prstGeom>
          <a:noFill/>
          <a:ln>
            <a:noFill/>
          </a:ln>
        </p:spPr>
        <p:txBody>
          <a:bodyPr anchorCtr="0" anchor="ctr"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200"/>
              <a:buFont typeface="Arial"/>
              <a:buNone/>
            </a:pPr>
            <a:r>
              <a:rPr b="1" i="0" lang="en" sz="1200" u="none" cap="none" strike="noStrike">
                <a:solidFill>
                  <a:srgbClr val="404040"/>
                </a:solidFill>
                <a:highlight>
                  <a:srgbClr val="FFFFFF"/>
                </a:highlight>
                <a:latin typeface="Calibri"/>
                <a:ea typeface="Calibri"/>
                <a:cs typeface="Calibri"/>
                <a:sym typeface="Calibri"/>
              </a:rPr>
              <a:t>Configuration</a:t>
            </a:r>
            <a:endParaRPr b="1" i="0" sz="1200" u="none" cap="none" strike="noStrike">
              <a:solidFill>
                <a:srgbClr val="404040"/>
              </a:solidFill>
              <a:highlight>
                <a:srgbClr val="FFFFFF"/>
              </a:highlight>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t/>
            </a:r>
            <a:endParaRPr b="0" i="0" sz="1200" u="none" cap="none" strike="noStrike">
              <a:solidFill>
                <a:srgbClr val="404040"/>
              </a:solidFill>
              <a:highlight>
                <a:srgbClr val="FFFFFF"/>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rPr b="0" i="0" lang="en" sz="1200" u="none" cap="none" strike="noStrike">
                <a:solidFill>
                  <a:srgbClr val="7F7F7F"/>
                </a:solidFill>
                <a:highlight>
                  <a:srgbClr val="FFFFFF"/>
                </a:highlight>
                <a:latin typeface="Calibri"/>
                <a:ea typeface="Calibri"/>
                <a:cs typeface="Calibri"/>
                <a:sym typeface="Calibri"/>
              </a:rPr>
              <a:t>Step 1: Create a new call park policy</a:t>
            </a:r>
            <a:endParaRPr b="0" i="0" sz="1200" u="none" cap="none" strike="noStrike">
              <a:solidFill>
                <a:srgbClr val="404040"/>
              </a:solidFill>
              <a:highlight>
                <a:srgbClr val="FFFFFF"/>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rgbClr val="404040"/>
                </a:solidFill>
                <a:highlight>
                  <a:srgbClr val="FFFFFF"/>
                </a:highlight>
                <a:latin typeface="Calibri"/>
                <a:ea typeface="Calibri"/>
                <a:cs typeface="Calibri"/>
                <a:sym typeface="Calibri"/>
              </a:rPr>
              <a:t>Step 2: Assign the new call park policy which was created to the users</a:t>
            </a:r>
            <a:endParaRPr b="1" i="0" sz="1200" u="none" cap="none" strike="noStrike">
              <a:solidFill>
                <a:srgbClr val="404040"/>
              </a:solidFill>
              <a:highlight>
                <a:srgbClr val="FFFFFF"/>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t/>
            </a:r>
            <a:endParaRPr b="1" i="0" sz="1200" u="none" cap="none" strike="noStrike">
              <a:solidFill>
                <a:srgbClr val="404040"/>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404040"/>
              </a:buClr>
              <a:buSzPts val="1200"/>
              <a:buFont typeface="Lato"/>
              <a:buChar char="●"/>
            </a:pPr>
            <a:r>
              <a:rPr b="0" i="0" lang="en" sz="1200" u="none" cap="none" strike="noStrike">
                <a:solidFill>
                  <a:srgbClr val="404040"/>
                </a:solidFill>
                <a:highlight>
                  <a:srgbClr val="FFFFFF"/>
                </a:highlight>
                <a:latin typeface="Calibri"/>
                <a:ea typeface="Calibri"/>
                <a:cs typeface="Calibri"/>
                <a:sym typeface="Calibri"/>
              </a:rPr>
              <a:t>In the left navigation of the Microsoft Teams admin center, go to </a:t>
            </a:r>
            <a:r>
              <a:rPr b="1" i="0" lang="en" sz="1200" u="none" cap="none" strike="noStrike">
                <a:solidFill>
                  <a:srgbClr val="404040"/>
                </a:solidFill>
                <a:highlight>
                  <a:srgbClr val="FFFFFF"/>
                </a:highlight>
                <a:latin typeface="Calibri"/>
                <a:ea typeface="Calibri"/>
                <a:cs typeface="Calibri"/>
                <a:sym typeface="Calibri"/>
              </a:rPr>
              <a:t>Users</a:t>
            </a:r>
            <a:r>
              <a:rPr b="0" i="0" lang="en" sz="1200" u="none" cap="none" strike="noStrike">
                <a:solidFill>
                  <a:srgbClr val="404040"/>
                </a:solidFill>
                <a:highlight>
                  <a:srgbClr val="FFFFFF"/>
                </a:highlight>
                <a:latin typeface="Calibri"/>
                <a:ea typeface="Calibri"/>
                <a:cs typeface="Calibri"/>
                <a:sym typeface="Calibri"/>
              </a:rPr>
              <a:t> &gt; </a:t>
            </a:r>
            <a:r>
              <a:rPr b="1" i="0" lang="en" sz="1200" u="none" cap="none" strike="noStrike">
                <a:solidFill>
                  <a:srgbClr val="404040"/>
                </a:solidFill>
                <a:highlight>
                  <a:srgbClr val="FFFFFF"/>
                </a:highlight>
                <a:latin typeface="Calibri"/>
                <a:ea typeface="Calibri"/>
                <a:cs typeface="Calibri"/>
                <a:sym typeface="Calibri"/>
              </a:rPr>
              <a:t>Manage user</a:t>
            </a:r>
            <a:endParaRPr b="1" i="0" sz="1200" u="none" cap="none" strike="noStrike">
              <a:solidFill>
                <a:srgbClr val="404040"/>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404040"/>
              </a:buClr>
              <a:buSzPts val="1200"/>
              <a:buFont typeface="Lato"/>
              <a:buChar char="●"/>
            </a:pPr>
            <a:r>
              <a:rPr b="0" i="0" lang="en" sz="1200" u="none" cap="none" strike="noStrike">
                <a:solidFill>
                  <a:srgbClr val="404040"/>
                </a:solidFill>
                <a:highlight>
                  <a:srgbClr val="FFFFFF"/>
                </a:highlight>
                <a:latin typeface="Calibri"/>
                <a:ea typeface="Calibri"/>
                <a:cs typeface="Calibri"/>
                <a:sym typeface="Calibri"/>
              </a:rPr>
              <a:t>On the </a:t>
            </a:r>
            <a:r>
              <a:rPr b="1" i="0" lang="en" sz="1200" u="none" cap="none" strike="noStrike">
                <a:solidFill>
                  <a:srgbClr val="404040"/>
                </a:solidFill>
                <a:highlight>
                  <a:srgbClr val="FFFFFF"/>
                </a:highlight>
                <a:latin typeface="Calibri"/>
                <a:ea typeface="Calibri"/>
                <a:cs typeface="Calibri"/>
                <a:sym typeface="Calibri"/>
              </a:rPr>
              <a:t>Manage User </a:t>
            </a:r>
            <a:r>
              <a:rPr b="0" i="0" lang="en" sz="1200" u="none" cap="none" strike="noStrike">
                <a:solidFill>
                  <a:srgbClr val="404040"/>
                </a:solidFill>
                <a:highlight>
                  <a:srgbClr val="FFFFFF"/>
                </a:highlight>
                <a:latin typeface="Calibri"/>
                <a:ea typeface="Calibri"/>
                <a:cs typeface="Calibri"/>
                <a:sym typeface="Calibri"/>
              </a:rPr>
              <a:t>tab, search for the user name</a:t>
            </a:r>
            <a:endParaRPr b="0" i="0" sz="1200" u="none" cap="none" strike="noStrike">
              <a:solidFill>
                <a:srgbClr val="404040"/>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404040"/>
              </a:buClr>
              <a:buSzPts val="1200"/>
              <a:buFont typeface="Lato"/>
              <a:buChar char="●"/>
            </a:pPr>
            <a:r>
              <a:rPr b="0" i="0" lang="en" sz="1200" u="none" cap="none" strike="noStrike">
                <a:solidFill>
                  <a:srgbClr val="404040"/>
                </a:solidFill>
                <a:highlight>
                  <a:srgbClr val="FFFFFF"/>
                </a:highlight>
                <a:latin typeface="Calibri"/>
                <a:ea typeface="Calibri"/>
                <a:cs typeface="Calibri"/>
                <a:sym typeface="Calibri"/>
              </a:rPr>
              <a:t>Assign users a new </a:t>
            </a:r>
            <a:r>
              <a:rPr b="1" i="0" lang="en" sz="1200" u="none" cap="none" strike="noStrike">
                <a:solidFill>
                  <a:srgbClr val="404040"/>
                </a:solidFill>
                <a:highlight>
                  <a:srgbClr val="FFFFFF"/>
                </a:highlight>
                <a:latin typeface="Calibri"/>
                <a:ea typeface="Calibri"/>
                <a:cs typeface="Calibri"/>
                <a:sym typeface="Calibri"/>
              </a:rPr>
              <a:t>Call Park policy</a:t>
            </a:r>
            <a:endParaRPr b="1" i="0" sz="1200" u="none" cap="none" strike="noStrike">
              <a:solidFill>
                <a:srgbClr val="404040"/>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404040"/>
              </a:buClr>
              <a:buSzPts val="1200"/>
              <a:buFont typeface="Calibri"/>
              <a:buChar char="●"/>
            </a:pPr>
            <a:r>
              <a:rPr b="0" i="0" lang="en" sz="1200" u="none" cap="none" strike="noStrike">
                <a:solidFill>
                  <a:srgbClr val="404040"/>
                </a:solidFill>
                <a:highlight>
                  <a:srgbClr val="FFFFFF"/>
                </a:highlight>
                <a:latin typeface="Calibri"/>
                <a:ea typeface="Calibri"/>
                <a:cs typeface="Calibri"/>
                <a:sym typeface="Calibri"/>
              </a:rPr>
              <a:t>Save</a:t>
            </a:r>
            <a:endParaRPr b="0" i="0" sz="1200" u="none" cap="none" strike="noStrike">
              <a:solidFill>
                <a:srgbClr val="404040"/>
              </a:solidFill>
              <a:highlight>
                <a:srgbClr val="FFFFFF"/>
              </a:highlight>
              <a:latin typeface="Calibri"/>
              <a:ea typeface="Calibri"/>
              <a:cs typeface="Calibri"/>
              <a:sym typeface="Calibri"/>
            </a:endParaRPr>
          </a:p>
        </p:txBody>
      </p:sp>
      <p:grpSp>
        <p:nvGrpSpPr>
          <p:cNvPr id="2862" name="Google Shape;2862;p90"/>
          <p:cNvGrpSpPr/>
          <p:nvPr/>
        </p:nvGrpSpPr>
        <p:grpSpPr>
          <a:xfrm>
            <a:off x="4306824" y="1097280"/>
            <a:ext cx="4620767" cy="3738096"/>
            <a:chOff x="4370832" y="1254528"/>
            <a:chExt cx="4620767" cy="3738096"/>
          </a:xfrm>
        </p:grpSpPr>
        <p:pic>
          <p:nvPicPr>
            <p:cNvPr id="2863" name="Google Shape;2863;p90"/>
            <p:cNvPicPr preferRelativeResize="0"/>
            <p:nvPr/>
          </p:nvPicPr>
          <p:blipFill rotWithShape="1">
            <a:blip r:embed="rId3">
              <a:alphaModFix/>
            </a:blip>
            <a:srcRect b="0" l="0" r="0" t="0"/>
            <a:stretch/>
          </p:blipFill>
          <p:spPr>
            <a:xfrm>
              <a:off x="4374225" y="1254528"/>
              <a:ext cx="4617374" cy="1938527"/>
            </a:xfrm>
            <a:prstGeom prst="rect">
              <a:avLst/>
            </a:prstGeom>
            <a:noFill/>
            <a:ln cap="flat" cmpd="sng" w="9525">
              <a:solidFill>
                <a:srgbClr val="B0B0B0"/>
              </a:solidFill>
              <a:prstDash val="solid"/>
              <a:round/>
              <a:headEnd len="sm" w="sm" type="none"/>
              <a:tailEnd len="sm" w="sm" type="none"/>
            </a:ln>
          </p:spPr>
        </p:pic>
        <p:pic>
          <p:nvPicPr>
            <p:cNvPr id="2864" name="Google Shape;2864;p90"/>
            <p:cNvPicPr preferRelativeResize="0"/>
            <p:nvPr/>
          </p:nvPicPr>
          <p:blipFill rotWithShape="1">
            <a:blip r:embed="rId4">
              <a:alphaModFix/>
            </a:blip>
            <a:srcRect b="0" l="0" r="0" t="0"/>
            <a:stretch/>
          </p:blipFill>
          <p:spPr>
            <a:xfrm>
              <a:off x="4370832" y="3346704"/>
              <a:ext cx="3419855" cy="1645920"/>
            </a:xfrm>
            <a:prstGeom prst="rect">
              <a:avLst/>
            </a:prstGeom>
            <a:noFill/>
            <a:ln cap="flat" cmpd="sng" w="9525">
              <a:solidFill>
                <a:srgbClr val="B0B0B0"/>
              </a:solidFill>
              <a:prstDash val="solid"/>
              <a:round/>
              <a:headEnd len="sm" w="sm" type="none"/>
              <a:tailEnd len="sm" w="sm" type="none"/>
            </a:ln>
          </p:spPr>
        </p:pic>
        <p:cxnSp>
          <p:nvCxnSpPr>
            <p:cNvPr id="2865" name="Google Shape;2865;p90"/>
            <p:cNvCxnSpPr>
              <a:stCxn id="2863" idx="2"/>
              <a:endCxn id="2864" idx="0"/>
            </p:cNvCxnSpPr>
            <p:nvPr/>
          </p:nvCxnSpPr>
          <p:spPr>
            <a:xfrm rot="5400000">
              <a:off x="6305062" y="2968805"/>
              <a:ext cx="153600" cy="602100"/>
            </a:xfrm>
            <a:prstGeom prst="bentConnector3">
              <a:avLst>
                <a:gd fmla="val 152391" name="adj1"/>
              </a:avLst>
            </a:prstGeom>
            <a:noFill/>
            <a:ln cap="flat" cmpd="sng" w="9525">
              <a:solidFill>
                <a:srgbClr val="FF0000"/>
              </a:solidFill>
              <a:prstDash val="solid"/>
              <a:round/>
              <a:headEnd len="sm" w="sm" type="none"/>
              <a:tailEnd len="med" w="med" type="stealth"/>
            </a:ln>
          </p:spPr>
        </p:cxnSp>
      </p:gr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9" name="Shape 2869"/>
        <p:cNvGrpSpPr/>
        <p:nvPr/>
      </p:nvGrpSpPr>
      <p:grpSpPr>
        <a:xfrm>
          <a:off x="0" y="0"/>
          <a:ext cx="0" cy="0"/>
          <a:chOff x="0" y="0"/>
          <a:chExt cx="0" cy="0"/>
        </a:xfrm>
      </p:grpSpPr>
      <p:sp>
        <p:nvSpPr>
          <p:cNvPr id="2870" name="Google Shape;2870;p91"/>
          <p:cNvSpPr txBox="1"/>
          <p:nvPr>
            <p:ph idx="4294967295" type="title"/>
          </p:nvPr>
        </p:nvSpPr>
        <p:spPr>
          <a:xfrm>
            <a:off x="227138" y="271575"/>
            <a:ext cx="8689800" cy="438000"/>
          </a:xfrm>
          <a:prstGeom prst="rect">
            <a:avLst/>
          </a:prstGeom>
          <a:noFill/>
          <a:ln>
            <a:noFill/>
          </a:ln>
        </p:spPr>
        <p:txBody>
          <a:bodyPr anchorCtr="0" anchor="ctr" bIns="68575" lIns="68575" spcFirstLastPara="1" rIns="68575" wrap="square" tIns="68575">
            <a:noAutofit/>
          </a:bodyPr>
          <a:lstStyle/>
          <a:p>
            <a:pPr indent="0" lvl="0" marL="0" rtl="0" algn="l">
              <a:lnSpc>
                <a:spcPct val="100000"/>
              </a:lnSpc>
              <a:spcBef>
                <a:spcPts val="0"/>
              </a:spcBef>
              <a:spcAft>
                <a:spcPts val="0"/>
              </a:spcAft>
              <a:buSzPts val="2800"/>
              <a:buNone/>
            </a:pPr>
            <a:r>
              <a:rPr lang="en" sz="2200">
                <a:latin typeface="Calibri"/>
                <a:ea typeface="Calibri"/>
                <a:cs typeface="Calibri"/>
                <a:sym typeface="Calibri"/>
              </a:rPr>
              <a:t>MS Teams Call Parking</a:t>
            </a:r>
            <a:endParaRPr b="0" i="0" sz="2100" u="none" cap="none" strike="noStrike">
              <a:solidFill>
                <a:schemeClr val="dk1"/>
              </a:solidFill>
              <a:latin typeface="Calibri"/>
              <a:ea typeface="Calibri"/>
              <a:cs typeface="Calibri"/>
              <a:sym typeface="Calibri"/>
            </a:endParaRPr>
          </a:p>
        </p:txBody>
      </p:sp>
      <p:sp>
        <p:nvSpPr>
          <p:cNvPr id="2871" name="Google Shape;2871;p91"/>
          <p:cNvSpPr txBox="1"/>
          <p:nvPr/>
        </p:nvSpPr>
        <p:spPr>
          <a:xfrm>
            <a:off x="292600" y="978398"/>
            <a:ext cx="3654900" cy="1998300"/>
          </a:xfrm>
          <a:prstGeom prst="rect">
            <a:avLst/>
          </a:prstGeom>
          <a:noFill/>
          <a:ln>
            <a:noFill/>
          </a:ln>
        </p:spPr>
        <p:txBody>
          <a:bodyPr anchorCtr="0" anchor="ctr"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200"/>
              <a:buFont typeface="Arial"/>
              <a:buNone/>
            </a:pPr>
            <a:r>
              <a:rPr b="1" i="0" lang="en" sz="1200" u="none" cap="none" strike="noStrike">
                <a:solidFill>
                  <a:srgbClr val="404040"/>
                </a:solidFill>
                <a:highlight>
                  <a:srgbClr val="FFFFFF"/>
                </a:highlight>
                <a:latin typeface="Calibri"/>
                <a:ea typeface="Calibri"/>
                <a:cs typeface="Calibri"/>
                <a:sym typeface="Calibri"/>
              </a:rPr>
              <a:t>Park a Call in MS Teams</a:t>
            </a:r>
            <a:endParaRPr b="1" i="0" sz="1200" u="none" cap="none" strike="noStrike">
              <a:solidFill>
                <a:srgbClr val="404040"/>
              </a:solidFill>
              <a:highlight>
                <a:srgbClr val="FFFFFF"/>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404040"/>
              </a:solidFill>
              <a:highlight>
                <a:srgbClr val="FFFFFF"/>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rPr b="0" i="0" lang="en" sz="1200" u="none" cap="none" strike="noStrike">
                <a:solidFill>
                  <a:srgbClr val="404040"/>
                </a:solidFill>
                <a:highlight>
                  <a:srgbClr val="FFFFFF"/>
                </a:highlight>
                <a:latin typeface="Calibri"/>
                <a:ea typeface="Calibri"/>
                <a:cs typeface="Calibri"/>
                <a:sym typeface="Calibri"/>
              </a:rPr>
              <a:t>To place a call on hold on one device and pick it up from another device, also known as parking a call, click </a:t>
            </a:r>
            <a:r>
              <a:rPr b="1" i="0" lang="en" sz="1200" u="none" cap="none" strike="noStrike">
                <a:solidFill>
                  <a:srgbClr val="404040"/>
                </a:solidFill>
                <a:highlight>
                  <a:srgbClr val="FFFFFF"/>
                </a:highlight>
                <a:latin typeface="Calibri"/>
                <a:ea typeface="Calibri"/>
                <a:cs typeface="Calibri"/>
                <a:sym typeface="Calibri"/>
              </a:rPr>
              <a:t>More </a:t>
            </a:r>
            <a:r>
              <a:rPr b="0" i="0" lang="en" sz="1200" u="none" cap="none" strike="noStrike">
                <a:solidFill>
                  <a:srgbClr val="404040"/>
                </a:solidFill>
                <a:highlight>
                  <a:srgbClr val="FFFFFF"/>
                </a:highlight>
                <a:latin typeface="Calibri"/>
                <a:ea typeface="Calibri"/>
                <a:cs typeface="Calibri"/>
                <a:sym typeface="Calibri"/>
              </a:rPr>
              <a:t>in your call window and select </a:t>
            </a:r>
            <a:r>
              <a:rPr b="1" i="0" lang="en" sz="1200" u="none" cap="none" strike="noStrike">
                <a:solidFill>
                  <a:srgbClr val="404040"/>
                </a:solidFill>
                <a:highlight>
                  <a:srgbClr val="FFFFFF"/>
                </a:highlight>
                <a:latin typeface="Calibri"/>
                <a:ea typeface="Calibri"/>
                <a:cs typeface="Calibri"/>
                <a:sym typeface="Calibri"/>
              </a:rPr>
              <a:t>Call Park </a:t>
            </a:r>
            <a:r>
              <a:rPr b="0" i="0" lang="en" sz="1200" u="none" cap="none" strike="noStrike">
                <a:solidFill>
                  <a:srgbClr val="404040"/>
                </a:solidFill>
                <a:highlight>
                  <a:srgbClr val="FFFFFF"/>
                </a:highlight>
                <a:latin typeface="Calibri"/>
                <a:ea typeface="Calibri"/>
                <a:cs typeface="Calibri"/>
                <a:sym typeface="Calibri"/>
              </a:rPr>
              <a:t>.</a:t>
            </a:r>
            <a:endParaRPr b="0" i="0" sz="1200" u="none" cap="none" strike="noStrike">
              <a:solidFill>
                <a:srgbClr val="404040"/>
              </a:solidFill>
              <a:highlight>
                <a:srgbClr val="FFFFFF"/>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404040"/>
              </a:solidFill>
              <a:highlight>
                <a:srgbClr val="FFFFFF"/>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rPr b="0" i="0" lang="en" sz="1200" u="none" cap="none" strike="noStrike">
                <a:solidFill>
                  <a:srgbClr val="404040"/>
                </a:solidFill>
                <a:highlight>
                  <a:srgbClr val="FFFFFF"/>
                </a:highlight>
                <a:latin typeface="Calibri"/>
                <a:ea typeface="Calibri"/>
                <a:cs typeface="Calibri"/>
                <a:sym typeface="Calibri"/>
              </a:rPr>
              <a:t>After you park the call, Teams will give you a unique code you can use to retrieve the call. If someone else is retrieving the call, copy the code and share it with them.</a:t>
            </a:r>
            <a:endParaRPr b="0" i="0" sz="1200" u="none" cap="none" strike="noStrike">
              <a:solidFill>
                <a:srgbClr val="404040"/>
              </a:solidFill>
              <a:highlight>
                <a:srgbClr val="FFFFFF"/>
              </a:highlight>
              <a:latin typeface="Calibri"/>
              <a:ea typeface="Calibri"/>
              <a:cs typeface="Calibri"/>
              <a:sym typeface="Calibri"/>
            </a:endParaRPr>
          </a:p>
        </p:txBody>
      </p:sp>
      <p:pic>
        <p:nvPicPr>
          <p:cNvPr id="2872" name="Google Shape;2872;p91"/>
          <p:cNvPicPr preferRelativeResize="0"/>
          <p:nvPr/>
        </p:nvPicPr>
        <p:blipFill rotWithShape="1">
          <a:blip r:embed="rId3">
            <a:alphaModFix/>
          </a:blip>
          <a:srcRect b="0" l="0" r="0" t="0"/>
          <a:stretch/>
        </p:blipFill>
        <p:spPr>
          <a:xfrm>
            <a:off x="4306825" y="653250"/>
            <a:ext cx="4410851" cy="2457626"/>
          </a:xfrm>
          <a:prstGeom prst="rect">
            <a:avLst/>
          </a:prstGeom>
          <a:noFill/>
          <a:ln cap="flat" cmpd="sng" w="9525">
            <a:solidFill>
              <a:srgbClr val="B0B0B0"/>
            </a:solidFill>
            <a:prstDash val="solid"/>
            <a:round/>
            <a:headEnd len="sm" w="sm" type="none"/>
            <a:tailEnd len="sm" w="sm" type="none"/>
          </a:ln>
        </p:spPr>
      </p:pic>
      <p:sp>
        <p:nvSpPr>
          <p:cNvPr id="2873" name="Google Shape;2873;p91"/>
          <p:cNvSpPr txBox="1"/>
          <p:nvPr/>
        </p:nvSpPr>
        <p:spPr>
          <a:xfrm>
            <a:off x="4306825" y="3345450"/>
            <a:ext cx="3722400" cy="1673400"/>
          </a:xfrm>
          <a:prstGeom prst="rect">
            <a:avLst/>
          </a:prstGeom>
          <a:noFill/>
          <a:ln>
            <a:noFill/>
          </a:ln>
        </p:spPr>
        <p:txBody>
          <a:bodyPr anchorCtr="0" anchor="ctr"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200"/>
              <a:buFont typeface="Arial"/>
              <a:buNone/>
            </a:pPr>
            <a:r>
              <a:rPr b="1" i="0" lang="en" sz="1200" u="none" cap="none" strike="noStrike">
                <a:solidFill>
                  <a:srgbClr val="404040"/>
                </a:solidFill>
                <a:highlight>
                  <a:srgbClr val="FFFFFF"/>
                </a:highlight>
                <a:latin typeface="Calibri"/>
                <a:ea typeface="Calibri"/>
                <a:cs typeface="Calibri"/>
                <a:sym typeface="Calibri"/>
              </a:rPr>
              <a:t>Retrieve a Parked Call in MS Teams</a:t>
            </a:r>
            <a:endParaRPr b="1" i="0" sz="1200" u="none" cap="none" strike="noStrike">
              <a:solidFill>
                <a:srgbClr val="404040"/>
              </a:solidFill>
              <a:highlight>
                <a:srgbClr val="FFFFFF"/>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404040"/>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404040"/>
              </a:buClr>
              <a:buSzPts val="1200"/>
              <a:buFont typeface="Lato"/>
              <a:buChar char="●"/>
            </a:pPr>
            <a:r>
              <a:rPr b="0" i="0" lang="en" sz="1200" u="none" cap="none" strike="noStrike">
                <a:solidFill>
                  <a:srgbClr val="404040"/>
                </a:solidFill>
                <a:highlight>
                  <a:srgbClr val="FFFFFF"/>
                </a:highlight>
                <a:latin typeface="Calibri"/>
                <a:ea typeface="Calibri"/>
                <a:cs typeface="Calibri"/>
                <a:sym typeface="Calibri"/>
              </a:rPr>
              <a:t>To retrieve a parked call, go to the speed dial tab, click </a:t>
            </a:r>
            <a:r>
              <a:rPr b="1" i="0" lang="en" sz="1200" u="none" cap="none" strike="noStrike">
                <a:solidFill>
                  <a:srgbClr val="404040"/>
                </a:solidFill>
                <a:highlight>
                  <a:srgbClr val="FFFFFF"/>
                </a:highlight>
                <a:latin typeface="Calibri"/>
                <a:ea typeface="Calibri"/>
                <a:cs typeface="Calibri"/>
                <a:sym typeface="Calibri"/>
              </a:rPr>
              <a:t>Unpark</a:t>
            </a:r>
            <a:r>
              <a:rPr b="0" i="0" lang="en" sz="1200" u="none" cap="none" strike="noStrike">
                <a:solidFill>
                  <a:srgbClr val="404040"/>
                </a:solidFill>
                <a:highlight>
                  <a:srgbClr val="FFFFFF"/>
                </a:highlight>
                <a:latin typeface="Calibri"/>
                <a:ea typeface="Calibri"/>
                <a:cs typeface="Calibri"/>
                <a:sym typeface="Calibri"/>
              </a:rPr>
              <a:t>, and enter the park code. </a:t>
            </a:r>
            <a:endParaRPr b="0" i="0" sz="1200" u="none" cap="none" strike="noStrike">
              <a:solidFill>
                <a:srgbClr val="404040"/>
              </a:solidFill>
              <a:highlight>
                <a:srgbClr val="FFFFFF"/>
              </a:highlight>
              <a:latin typeface="Calibri"/>
              <a:ea typeface="Calibri"/>
              <a:cs typeface="Calibri"/>
              <a:sym typeface="Calibri"/>
            </a:endParaRPr>
          </a:p>
          <a:p>
            <a:pPr indent="-298450" lvl="0" marL="457200" marR="0" rtl="0" algn="l">
              <a:lnSpc>
                <a:spcPct val="115000"/>
              </a:lnSpc>
              <a:spcBef>
                <a:spcPts val="0"/>
              </a:spcBef>
              <a:spcAft>
                <a:spcPts val="0"/>
              </a:spcAft>
              <a:buClr>
                <a:srgbClr val="404040"/>
              </a:buClr>
              <a:buSzPts val="1100"/>
              <a:buFont typeface="Calibri"/>
              <a:buChar char="●"/>
            </a:pPr>
            <a:r>
              <a:rPr b="0" i="0" lang="en" sz="1200" u="none" cap="none" strike="noStrike">
                <a:solidFill>
                  <a:srgbClr val="404040"/>
                </a:solidFill>
                <a:highlight>
                  <a:srgbClr val="FFFFFF"/>
                </a:highlight>
                <a:latin typeface="Calibri"/>
                <a:ea typeface="Calibri"/>
                <a:cs typeface="Calibri"/>
                <a:sym typeface="Calibri"/>
              </a:rPr>
              <a:t>If no one picks up a parked call within 5 minutes, it’ll ring again.</a:t>
            </a:r>
            <a:endParaRPr b="0" i="0" sz="1200" u="none" cap="none" strike="noStrike">
              <a:solidFill>
                <a:srgbClr val="404040"/>
              </a:solidFill>
              <a:highlight>
                <a:srgbClr val="FFFFFF"/>
              </a:highlight>
              <a:latin typeface="Calibri"/>
              <a:ea typeface="Calibri"/>
              <a:cs typeface="Calibri"/>
              <a:sym typeface="Calibri"/>
            </a:endParaRPr>
          </a:p>
        </p:txBody>
      </p:sp>
      <p:pic>
        <p:nvPicPr>
          <p:cNvPr id="2874" name="Google Shape;2874;p91"/>
          <p:cNvPicPr preferRelativeResize="0"/>
          <p:nvPr/>
        </p:nvPicPr>
        <p:blipFill rotWithShape="1">
          <a:blip r:embed="rId4">
            <a:alphaModFix/>
          </a:blip>
          <a:srcRect b="0" l="0" r="0" t="0"/>
          <a:stretch/>
        </p:blipFill>
        <p:spPr>
          <a:xfrm>
            <a:off x="936675" y="3409025"/>
            <a:ext cx="3010824" cy="1358925"/>
          </a:xfrm>
          <a:prstGeom prst="rect">
            <a:avLst/>
          </a:prstGeom>
          <a:noFill/>
          <a:ln cap="flat" cmpd="sng" w="9525">
            <a:solidFill>
              <a:srgbClr val="B0B0B0"/>
            </a:solidFill>
            <a:prstDash val="solid"/>
            <a:round/>
            <a:headEnd len="sm" w="sm" type="none"/>
            <a:tailEnd len="sm" w="sm" type="none"/>
          </a:ln>
        </p:spPr>
      </p:pic>
      <p:pic>
        <p:nvPicPr>
          <p:cNvPr id="2875" name="Google Shape;2875;p91"/>
          <p:cNvPicPr preferRelativeResize="0"/>
          <p:nvPr/>
        </p:nvPicPr>
        <p:blipFill rotWithShape="1">
          <a:blip r:embed="rId5">
            <a:alphaModFix/>
          </a:blip>
          <a:srcRect b="0" l="0" r="0" t="0"/>
          <a:stretch/>
        </p:blipFill>
        <p:spPr>
          <a:xfrm>
            <a:off x="152400" y="3188208"/>
            <a:ext cx="4842" cy="4842"/>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0" name="Shape 2880"/>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6" name="Shape 1796"/>
        <p:cNvGrpSpPr/>
        <p:nvPr/>
      </p:nvGrpSpPr>
      <p:grpSpPr>
        <a:xfrm>
          <a:off x="0" y="0"/>
          <a:ext cx="0" cy="0"/>
          <a:chOff x="0" y="0"/>
          <a:chExt cx="0" cy="0"/>
        </a:xfrm>
      </p:grpSpPr>
      <p:sp>
        <p:nvSpPr>
          <p:cNvPr id="1797" name="Google Shape;1797;p11"/>
          <p:cNvSpPr txBox="1"/>
          <p:nvPr/>
        </p:nvSpPr>
        <p:spPr>
          <a:xfrm>
            <a:off x="100575" y="987550"/>
            <a:ext cx="3283200" cy="2410800"/>
          </a:xfrm>
          <a:prstGeom prst="rect">
            <a:avLst/>
          </a:prstGeom>
          <a:noFill/>
          <a:ln>
            <a:noFill/>
          </a:ln>
        </p:spPr>
        <p:txBody>
          <a:bodyPr anchorCtr="0" anchor="t" bIns="91425" lIns="91425" spcFirstLastPara="1" rIns="91425" wrap="square" tIns="91425">
            <a:noAutofit/>
          </a:bodyPr>
          <a:lstStyle/>
          <a:p>
            <a:pPr indent="-146050" lvl="0" marL="342900" marR="0" rtl="0" algn="just">
              <a:lnSpc>
                <a:spcPct val="115000"/>
              </a:lnSpc>
              <a:spcBef>
                <a:spcPts val="0"/>
              </a:spcBef>
              <a:spcAft>
                <a:spcPts val="0"/>
              </a:spcAft>
              <a:buClr>
                <a:srgbClr val="6FA8DC"/>
              </a:buClr>
              <a:buSzPts val="1400"/>
              <a:buFont typeface="Calibri"/>
              <a:buAutoNum type="alphaUcPeriod"/>
            </a:pPr>
            <a:r>
              <a:rPr b="1" i="0" lang="en" sz="1400" u="none" cap="none" strike="noStrike">
                <a:solidFill>
                  <a:srgbClr val="6FA8DC"/>
                </a:solidFill>
                <a:latin typeface="Calibri"/>
                <a:ea typeface="Calibri"/>
                <a:cs typeface="Calibri"/>
                <a:sym typeface="Calibri"/>
              </a:rPr>
              <a:t>Manual Configuration</a:t>
            </a:r>
            <a:r>
              <a:rPr b="0" i="0" lang="en" sz="1400" u="none" cap="none" strike="noStrike">
                <a:solidFill>
                  <a:schemeClr val="accent3"/>
                </a:solidFill>
                <a:latin typeface="Calibri"/>
                <a:ea typeface="Calibri"/>
                <a:cs typeface="Calibri"/>
                <a:sym typeface="Calibri"/>
              </a:rPr>
              <a:t>           </a:t>
            </a:r>
            <a:endParaRPr b="0" i="0" sz="1400" u="none" cap="none" strike="noStrike">
              <a:solidFill>
                <a:srgbClr val="0000FF"/>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400"/>
              <a:buFont typeface="Arial"/>
              <a:buNone/>
            </a:pPr>
            <a:r>
              <a:rPr b="0" i="0" lang="en" sz="1400" u="none" cap="none" strike="noStrike">
                <a:solidFill>
                  <a:schemeClr val="accent3"/>
                </a:solidFill>
                <a:latin typeface="Calibri"/>
                <a:ea typeface="Calibri"/>
                <a:cs typeface="Calibri"/>
                <a:sym typeface="Calibri"/>
              </a:rPr>
              <a:t> </a:t>
            </a:r>
            <a:r>
              <a:rPr b="1" i="0" lang="en" sz="1400" u="none" cap="none" strike="noStrike">
                <a:solidFill>
                  <a:srgbClr val="C00000"/>
                </a:solidFill>
                <a:latin typeface="Calibri"/>
                <a:ea typeface="Calibri"/>
                <a:cs typeface="Calibri"/>
                <a:sym typeface="Calibri"/>
              </a:rPr>
              <a:t>        b. Assign User</a:t>
            </a:r>
            <a:endParaRPr b="0" i="0" sz="1400" u="none" cap="none" strike="noStrike">
              <a:solidFill>
                <a:schemeClr val="dk2"/>
              </a:solidFill>
              <a:latin typeface="Calibri"/>
              <a:ea typeface="Calibri"/>
              <a:cs typeface="Calibri"/>
              <a:sym typeface="Calibri"/>
            </a:endParaRPr>
          </a:p>
          <a:p>
            <a:pPr indent="-203200" lvl="0" marL="914400" marR="0" rtl="0" algn="l">
              <a:lnSpc>
                <a:spcPct val="115000"/>
              </a:lnSpc>
              <a:spcBef>
                <a:spcPts val="0"/>
              </a:spcBef>
              <a:spcAft>
                <a:spcPts val="0"/>
              </a:spcAft>
              <a:buClr>
                <a:schemeClr val="dk2"/>
              </a:buClr>
              <a:buSzPts val="1400"/>
              <a:buFont typeface="Lato"/>
              <a:buAutoNum type="arabicPeriod"/>
            </a:pPr>
            <a:r>
              <a:rPr b="1" i="0" lang="en" sz="1400" u="none" cap="none" strike="noStrike">
                <a:solidFill>
                  <a:schemeClr val="dk2"/>
                </a:solidFill>
                <a:latin typeface="Calibri"/>
                <a:ea typeface="Calibri"/>
                <a:cs typeface="Calibri"/>
                <a:sym typeface="Calibri"/>
              </a:rPr>
              <a:t>Select</a:t>
            </a:r>
            <a:r>
              <a:rPr b="0" i="0" lang="en" sz="1400" u="none" cap="none" strike="noStrike">
                <a:solidFill>
                  <a:schemeClr val="dk2"/>
                </a:solidFill>
                <a:latin typeface="Calibri"/>
                <a:ea typeface="Calibri"/>
                <a:cs typeface="Calibri"/>
                <a:sym typeface="Calibri"/>
              </a:rPr>
              <a:t>:</a:t>
            </a:r>
            <a:endParaRPr b="0" i="0" sz="1400" u="none" cap="none" strike="noStrike">
              <a:solidFill>
                <a:schemeClr val="dk2"/>
              </a:solidFill>
              <a:latin typeface="Calibri"/>
              <a:ea typeface="Calibri"/>
              <a:cs typeface="Calibri"/>
              <a:sym typeface="Calibri"/>
            </a:endParaRPr>
          </a:p>
          <a:p>
            <a:pPr indent="-260350" lvl="1" marL="1257300" marR="0" rtl="0" algn="l">
              <a:lnSpc>
                <a:spcPct val="115000"/>
              </a:lnSpc>
              <a:spcBef>
                <a:spcPts val="0"/>
              </a:spcBef>
              <a:spcAft>
                <a:spcPts val="0"/>
              </a:spcAft>
              <a:buClr>
                <a:schemeClr val="dk2"/>
              </a:buClr>
              <a:buSzPts val="1400"/>
              <a:buFont typeface="Calibri"/>
              <a:buAutoNum type="alphaLcPeriod"/>
            </a:pPr>
            <a:r>
              <a:rPr b="0" i="1" lang="en" sz="1400" u="none" cap="none" strike="noStrike">
                <a:solidFill>
                  <a:schemeClr val="dk2"/>
                </a:solidFill>
                <a:latin typeface="Calibri"/>
                <a:ea typeface="Calibri"/>
                <a:cs typeface="Calibri"/>
                <a:sym typeface="Calibri"/>
              </a:rPr>
              <a:t>Extension Number</a:t>
            </a:r>
            <a:endParaRPr b="0" i="1" sz="1400" u="none" cap="none" strike="noStrike">
              <a:solidFill>
                <a:schemeClr val="dk2"/>
              </a:solidFill>
              <a:latin typeface="Calibri"/>
              <a:ea typeface="Calibri"/>
              <a:cs typeface="Calibri"/>
              <a:sym typeface="Calibri"/>
            </a:endParaRPr>
          </a:p>
          <a:p>
            <a:pPr indent="-260350" lvl="1" marL="1257300" marR="0" rtl="0" algn="l">
              <a:lnSpc>
                <a:spcPct val="115000"/>
              </a:lnSpc>
              <a:spcBef>
                <a:spcPts val="0"/>
              </a:spcBef>
              <a:spcAft>
                <a:spcPts val="0"/>
              </a:spcAft>
              <a:buClr>
                <a:schemeClr val="dk2"/>
              </a:buClr>
              <a:buSzPts val="1400"/>
              <a:buFont typeface="Calibri"/>
              <a:buAutoNum type="alphaLcPeriod"/>
            </a:pPr>
            <a:r>
              <a:rPr b="0" i="1" lang="en" sz="1400" u="none" cap="none" strike="noStrike">
                <a:solidFill>
                  <a:schemeClr val="dk2"/>
                </a:solidFill>
                <a:latin typeface="Calibri"/>
                <a:ea typeface="Calibri"/>
                <a:cs typeface="Calibri"/>
                <a:sym typeface="Calibri"/>
              </a:rPr>
              <a:t>Member to assign</a:t>
            </a:r>
            <a:endParaRPr b="0" i="1" sz="1400" u="none" cap="none" strike="noStrike">
              <a:solidFill>
                <a:schemeClr val="dk2"/>
              </a:solidFill>
              <a:latin typeface="Calibri"/>
              <a:ea typeface="Calibri"/>
              <a:cs typeface="Calibri"/>
              <a:sym typeface="Calibri"/>
            </a:endParaRPr>
          </a:p>
          <a:p>
            <a:pPr indent="-203200" lvl="0" marL="914400" marR="0" rtl="0" algn="l">
              <a:lnSpc>
                <a:spcPct val="115000"/>
              </a:lnSpc>
              <a:spcBef>
                <a:spcPts val="0"/>
              </a:spcBef>
              <a:spcAft>
                <a:spcPts val="0"/>
              </a:spcAft>
              <a:buClr>
                <a:schemeClr val="dk2"/>
              </a:buClr>
              <a:buSzPts val="1400"/>
              <a:buFont typeface="Calibri"/>
              <a:buAutoNum type="arabicPeriod"/>
            </a:pPr>
            <a:r>
              <a:rPr b="1" i="0" lang="en" sz="1400" u="none" cap="none" strike="noStrike">
                <a:solidFill>
                  <a:schemeClr val="dk2"/>
                </a:solidFill>
                <a:latin typeface="Calibri"/>
                <a:ea typeface="Calibri"/>
                <a:cs typeface="Calibri"/>
                <a:sym typeface="Calibri"/>
              </a:rPr>
              <a:t>Assign</a:t>
            </a:r>
            <a:endParaRPr b="0" i="0" sz="1400" u="none" cap="none" strike="noStrike">
              <a:solidFill>
                <a:schemeClr val="dk2"/>
              </a:solidFill>
              <a:latin typeface="Calibri"/>
              <a:ea typeface="Calibri"/>
              <a:cs typeface="Calibri"/>
              <a:sym typeface="Calibri"/>
            </a:endParaRPr>
          </a:p>
        </p:txBody>
      </p:sp>
      <p:pic>
        <p:nvPicPr>
          <p:cNvPr id="1798" name="Google Shape;1798;p11"/>
          <p:cNvPicPr preferRelativeResize="0"/>
          <p:nvPr/>
        </p:nvPicPr>
        <p:blipFill rotWithShape="1">
          <a:blip r:embed="rId3">
            <a:alphaModFix/>
          </a:blip>
          <a:srcRect b="0" l="0" r="36680" t="0"/>
          <a:stretch/>
        </p:blipFill>
        <p:spPr>
          <a:xfrm>
            <a:off x="3494800" y="3357127"/>
            <a:ext cx="5376501" cy="831223"/>
          </a:xfrm>
          <a:prstGeom prst="rect">
            <a:avLst/>
          </a:prstGeom>
          <a:noFill/>
          <a:ln cap="flat" cmpd="sng" w="9525">
            <a:solidFill>
              <a:srgbClr val="B7B7B7"/>
            </a:solidFill>
            <a:prstDash val="solid"/>
            <a:round/>
            <a:headEnd len="sm" w="sm" type="none"/>
            <a:tailEnd len="sm" w="sm" type="none"/>
          </a:ln>
        </p:spPr>
      </p:pic>
      <p:pic>
        <p:nvPicPr>
          <p:cNvPr id="1799" name="Google Shape;1799;p11"/>
          <p:cNvPicPr preferRelativeResize="0"/>
          <p:nvPr/>
        </p:nvPicPr>
        <p:blipFill rotWithShape="1">
          <a:blip r:embed="rId4">
            <a:alphaModFix/>
          </a:blip>
          <a:srcRect b="0" l="0" r="0" t="0"/>
          <a:stretch/>
        </p:blipFill>
        <p:spPr>
          <a:xfrm>
            <a:off x="4674064" y="1750194"/>
            <a:ext cx="3175156" cy="1515883"/>
          </a:xfrm>
          <a:prstGeom prst="rect">
            <a:avLst/>
          </a:prstGeom>
          <a:noFill/>
          <a:ln cap="flat" cmpd="sng" w="9525">
            <a:solidFill>
              <a:srgbClr val="B7B7B7"/>
            </a:solidFill>
            <a:prstDash val="solid"/>
            <a:round/>
            <a:headEnd len="sm" w="sm" type="none"/>
            <a:tailEnd len="sm" w="sm" type="none"/>
          </a:ln>
        </p:spPr>
      </p:pic>
      <p:cxnSp>
        <p:nvCxnSpPr>
          <p:cNvPr id="1800" name="Google Shape;1800;p11"/>
          <p:cNvCxnSpPr/>
          <p:nvPr/>
        </p:nvCxnSpPr>
        <p:spPr>
          <a:xfrm flipH="1">
            <a:off x="6613375" y="3187650"/>
            <a:ext cx="912300" cy="762600"/>
          </a:xfrm>
          <a:prstGeom prst="bentConnector3">
            <a:avLst>
              <a:gd fmla="val 0" name="adj1"/>
            </a:avLst>
          </a:prstGeom>
          <a:noFill/>
          <a:ln cap="flat" cmpd="sng" w="9525">
            <a:solidFill>
              <a:srgbClr val="FF0000"/>
            </a:solidFill>
            <a:prstDash val="solid"/>
            <a:round/>
            <a:headEnd len="sm" w="sm" type="none"/>
            <a:tailEnd len="med" w="med" type="triangle"/>
          </a:ln>
        </p:spPr>
      </p:cxnSp>
      <p:sp>
        <p:nvSpPr>
          <p:cNvPr id="1801" name="Google Shape;1801;p11"/>
          <p:cNvSpPr txBox="1"/>
          <p:nvPr>
            <p:ph idx="4294967295" type="title"/>
          </p:nvPr>
        </p:nvSpPr>
        <p:spPr>
          <a:xfrm>
            <a:off x="227138" y="1953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100"/>
              <a:buFont typeface="Arial"/>
              <a:buNone/>
            </a:pPr>
            <a:r>
              <a:rPr lang="en" sz="2100">
                <a:latin typeface="Calibri"/>
                <a:ea typeface="Calibri"/>
                <a:cs typeface="Calibri"/>
                <a:sym typeface="Calibri"/>
              </a:rPr>
              <a:t>Setup Guide </a:t>
            </a:r>
            <a:r>
              <a:rPr b="0" lang="en" sz="2100">
                <a:latin typeface="Calibri"/>
                <a:ea typeface="Calibri"/>
                <a:cs typeface="Calibri"/>
                <a:sym typeface="Calibri"/>
              </a:rPr>
              <a:t>&lt;Assign CPaaS License to Users&gt;</a:t>
            </a:r>
            <a:endParaRPr b="0" i="0" sz="21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5" name="Shape 1805"/>
        <p:cNvGrpSpPr/>
        <p:nvPr/>
      </p:nvGrpSpPr>
      <p:grpSpPr>
        <a:xfrm>
          <a:off x="0" y="0"/>
          <a:ext cx="0" cy="0"/>
          <a:chOff x="0" y="0"/>
          <a:chExt cx="0" cy="0"/>
        </a:xfrm>
      </p:grpSpPr>
      <p:sp>
        <p:nvSpPr>
          <p:cNvPr id="1806" name="Google Shape;1806;p12"/>
          <p:cNvSpPr txBox="1"/>
          <p:nvPr/>
        </p:nvSpPr>
        <p:spPr>
          <a:xfrm>
            <a:off x="100584" y="987552"/>
            <a:ext cx="4005900" cy="2657400"/>
          </a:xfrm>
          <a:prstGeom prst="rect">
            <a:avLst/>
          </a:prstGeom>
          <a:noFill/>
          <a:ln>
            <a:noFill/>
          </a:ln>
        </p:spPr>
        <p:txBody>
          <a:bodyPr anchorCtr="0" anchor="ctr" bIns="91425" lIns="91425" spcFirstLastPara="1" rIns="91425" wrap="square" tIns="91425">
            <a:noAutofit/>
          </a:bodyPr>
          <a:lstStyle/>
          <a:p>
            <a:pPr indent="-146050" lvl="0" marL="342900" marR="0" rtl="0" algn="just">
              <a:lnSpc>
                <a:spcPct val="115000"/>
              </a:lnSpc>
              <a:spcBef>
                <a:spcPts val="0"/>
              </a:spcBef>
              <a:spcAft>
                <a:spcPts val="0"/>
              </a:spcAft>
              <a:buClr>
                <a:srgbClr val="6FA8DC"/>
              </a:buClr>
              <a:buSzPts val="1400"/>
              <a:buFont typeface="Calibri"/>
              <a:buAutoNum type="alphaUcPeriod"/>
            </a:pPr>
            <a:r>
              <a:rPr b="1" i="0" lang="en" sz="1400" u="none" cap="none" strike="noStrike">
                <a:solidFill>
                  <a:srgbClr val="6FA8DC"/>
                </a:solidFill>
                <a:latin typeface="Calibri"/>
                <a:ea typeface="Calibri"/>
                <a:cs typeface="Calibri"/>
                <a:sym typeface="Calibri"/>
              </a:rPr>
              <a:t>Manual Configuration</a:t>
            </a:r>
            <a:endParaRPr b="1" i="0" sz="1400" u="none" cap="none" strike="noStrike">
              <a:solidFill>
                <a:srgbClr val="6FA8DC"/>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400"/>
              <a:buFont typeface="Arial"/>
              <a:buNone/>
            </a:pPr>
            <a:r>
              <a:rPr b="1" i="0" lang="en" sz="1400" u="none" cap="none" strike="noStrike">
                <a:solidFill>
                  <a:srgbClr val="C00000"/>
                </a:solidFill>
                <a:latin typeface="Calibri"/>
                <a:ea typeface="Calibri"/>
                <a:cs typeface="Calibri"/>
                <a:sym typeface="Calibri"/>
              </a:rPr>
              <a:t>      c. Assign Addon License </a:t>
            </a:r>
            <a:endParaRPr b="1" i="0" sz="1400" u="none" cap="none" strike="noStrike">
              <a:solidFill>
                <a:srgbClr val="C00000"/>
              </a:solidFill>
              <a:latin typeface="Calibri"/>
              <a:ea typeface="Calibri"/>
              <a:cs typeface="Calibri"/>
              <a:sym typeface="Calibri"/>
            </a:endParaRPr>
          </a:p>
          <a:p>
            <a:pPr indent="-260350" lvl="0" marL="800100" marR="0" rtl="0" algn="l">
              <a:lnSpc>
                <a:spcPct val="115000"/>
              </a:lnSpc>
              <a:spcBef>
                <a:spcPts val="0"/>
              </a:spcBef>
              <a:spcAft>
                <a:spcPts val="0"/>
              </a:spcAft>
              <a:buClr>
                <a:schemeClr val="dk2"/>
              </a:buClr>
              <a:buSzPts val="1400"/>
              <a:buFont typeface="Calibri"/>
              <a:buAutoNum type="arabicPeriod"/>
            </a:pPr>
            <a:r>
              <a:rPr b="0" i="0" lang="en" sz="1400" u="none" cap="none" strike="noStrike">
                <a:solidFill>
                  <a:schemeClr val="dk2"/>
                </a:solidFill>
                <a:latin typeface="Calibri"/>
                <a:ea typeface="Calibri"/>
                <a:cs typeface="Calibri"/>
                <a:sym typeface="Calibri"/>
              </a:rPr>
              <a:t>Select the extension that you would like to assign</a:t>
            </a:r>
            <a:endParaRPr b="0" i="1" sz="1400" u="none" cap="none" strike="noStrike">
              <a:solidFill>
                <a:schemeClr val="dk2"/>
              </a:solidFill>
              <a:latin typeface="Calibri"/>
              <a:ea typeface="Calibri"/>
              <a:cs typeface="Calibri"/>
              <a:sym typeface="Calibri"/>
            </a:endParaRPr>
          </a:p>
          <a:p>
            <a:pPr indent="-260350" lvl="0" marL="800100" marR="0" rtl="0" algn="l">
              <a:lnSpc>
                <a:spcPct val="115000"/>
              </a:lnSpc>
              <a:spcBef>
                <a:spcPts val="0"/>
              </a:spcBef>
              <a:spcAft>
                <a:spcPts val="0"/>
              </a:spcAft>
              <a:buClr>
                <a:schemeClr val="dk2"/>
              </a:buClr>
              <a:buSzPts val="1400"/>
              <a:buFont typeface="Calibri"/>
              <a:buAutoNum type="arabicPeriod"/>
            </a:pPr>
            <a:r>
              <a:rPr b="0" i="0" lang="en" sz="1400" u="none" cap="none" strike="noStrike">
                <a:solidFill>
                  <a:schemeClr val="dk2"/>
                </a:solidFill>
                <a:latin typeface="Calibri"/>
                <a:ea typeface="Calibri"/>
                <a:cs typeface="Calibri"/>
                <a:sym typeface="Calibri"/>
              </a:rPr>
              <a:t>At </a:t>
            </a:r>
            <a:r>
              <a:rPr b="1" i="0" lang="en" sz="1400" u="none" cap="none" strike="noStrike">
                <a:solidFill>
                  <a:schemeClr val="dk2"/>
                </a:solidFill>
                <a:latin typeface="Calibri"/>
                <a:ea typeface="Calibri"/>
                <a:cs typeface="Calibri"/>
                <a:sym typeface="Calibri"/>
              </a:rPr>
              <a:t>Assigned addons</a:t>
            </a:r>
            <a:r>
              <a:rPr b="0" i="0" lang="en" sz="1400" u="none" cap="none" strike="noStrike">
                <a:solidFill>
                  <a:schemeClr val="dk2"/>
                </a:solidFill>
                <a:latin typeface="Calibri"/>
                <a:ea typeface="Calibri"/>
                <a:cs typeface="Calibri"/>
                <a:sym typeface="Calibri"/>
              </a:rPr>
              <a:t>, choose </a:t>
            </a:r>
            <a:r>
              <a:rPr b="1" i="0" lang="en" sz="1400" u="none" cap="none" strike="noStrike">
                <a:solidFill>
                  <a:schemeClr val="dk2"/>
                </a:solidFill>
                <a:latin typeface="Calibri"/>
                <a:ea typeface="Calibri"/>
                <a:cs typeface="Calibri"/>
                <a:sym typeface="Calibri"/>
              </a:rPr>
              <a:t>Manage</a:t>
            </a:r>
            <a:r>
              <a:rPr b="0" i="0" lang="en" sz="1400" u="none" cap="none" strike="noStrike">
                <a:solidFill>
                  <a:schemeClr val="dk2"/>
                </a:solidFill>
                <a:latin typeface="Calibri"/>
                <a:ea typeface="Calibri"/>
                <a:cs typeface="Calibri"/>
                <a:sym typeface="Calibri"/>
              </a:rPr>
              <a:t> &gt; select the purchased addons (if any)</a:t>
            </a:r>
            <a:endParaRPr b="0" i="0" sz="1400" u="none" cap="none" strike="noStrike">
              <a:solidFill>
                <a:schemeClr val="dk2"/>
              </a:solidFill>
              <a:latin typeface="Calibri"/>
              <a:ea typeface="Calibri"/>
              <a:cs typeface="Calibri"/>
              <a:sym typeface="Calibri"/>
            </a:endParaRPr>
          </a:p>
          <a:p>
            <a:pPr indent="-260350" lvl="0" marL="800100" marR="0" rtl="0" algn="l">
              <a:lnSpc>
                <a:spcPct val="115000"/>
              </a:lnSpc>
              <a:spcBef>
                <a:spcPts val="0"/>
              </a:spcBef>
              <a:spcAft>
                <a:spcPts val="0"/>
              </a:spcAft>
              <a:buClr>
                <a:schemeClr val="dk2"/>
              </a:buClr>
              <a:buSzPts val="1400"/>
              <a:buFont typeface="Calibri"/>
              <a:buAutoNum type="arabicPeriod"/>
            </a:pPr>
            <a:r>
              <a:rPr b="0" i="0" lang="en" sz="1400" u="none" cap="none" strike="noStrike">
                <a:solidFill>
                  <a:schemeClr val="dk2"/>
                </a:solidFill>
                <a:latin typeface="Calibri"/>
                <a:ea typeface="Calibri"/>
                <a:cs typeface="Calibri"/>
                <a:sym typeface="Calibri"/>
              </a:rPr>
              <a:t>At </a:t>
            </a:r>
            <a:r>
              <a:rPr b="1" i="0" lang="en" sz="1400" u="none" cap="none" strike="noStrike">
                <a:solidFill>
                  <a:schemeClr val="dk2"/>
                </a:solidFill>
                <a:latin typeface="Calibri"/>
                <a:ea typeface="Calibri"/>
                <a:cs typeface="Calibri"/>
                <a:sym typeface="Calibri"/>
              </a:rPr>
              <a:t>Assigned Numbers</a:t>
            </a:r>
            <a:r>
              <a:rPr b="0" i="0" lang="en" sz="1400" u="none" cap="none" strike="noStrike">
                <a:solidFill>
                  <a:schemeClr val="dk2"/>
                </a:solidFill>
                <a:latin typeface="Calibri"/>
                <a:ea typeface="Calibri"/>
                <a:cs typeface="Calibri"/>
                <a:sym typeface="Calibri"/>
              </a:rPr>
              <a:t>, choose </a:t>
            </a:r>
            <a:r>
              <a:rPr b="1" i="0" lang="en" sz="1400" u="none" cap="none" strike="noStrike">
                <a:solidFill>
                  <a:schemeClr val="dk2"/>
                </a:solidFill>
                <a:latin typeface="Calibri"/>
                <a:ea typeface="Calibri"/>
                <a:cs typeface="Calibri"/>
                <a:sym typeface="Calibri"/>
              </a:rPr>
              <a:t>Manage &gt; </a:t>
            </a:r>
            <a:r>
              <a:rPr b="0" i="0" lang="en" sz="1400" u="none" cap="none" strike="noStrike">
                <a:solidFill>
                  <a:schemeClr val="dk2"/>
                </a:solidFill>
                <a:latin typeface="Calibri"/>
                <a:ea typeface="Calibri"/>
                <a:cs typeface="Calibri"/>
                <a:sym typeface="Calibri"/>
              </a:rPr>
              <a:t>Select a </a:t>
            </a:r>
            <a:r>
              <a:rPr b="1" i="0" lang="en" sz="1400" u="none" cap="none" strike="noStrike">
                <a:solidFill>
                  <a:schemeClr val="dk2"/>
                </a:solidFill>
                <a:latin typeface="Calibri"/>
                <a:ea typeface="Calibri"/>
                <a:cs typeface="Calibri"/>
                <a:sym typeface="Calibri"/>
              </a:rPr>
              <a:t>Operator Connect</a:t>
            </a:r>
            <a:r>
              <a:rPr b="0" i="0" lang="en" sz="1400" u="none" cap="none" strike="noStrike">
                <a:solidFill>
                  <a:schemeClr val="dk2"/>
                </a:solidFill>
                <a:latin typeface="Calibri"/>
                <a:ea typeface="Calibri"/>
                <a:cs typeface="Calibri"/>
                <a:sym typeface="Calibri"/>
              </a:rPr>
              <a:t> license with a number</a:t>
            </a:r>
            <a:endParaRPr b="0" i="0" sz="1400" u="none" cap="none" strike="noStrike">
              <a:solidFill>
                <a:schemeClr val="dk2"/>
              </a:solidFill>
              <a:latin typeface="Calibri"/>
              <a:ea typeface="Calibri"/>
              <a:cs typeface="Calibri"/>
              <a:sym typeface="Calibri"/>
            </a:endParaRPr>
          </a:p>
          <a:p>
            <a:pPr indent="-260350" lvl="0" marL="800100" marR="0" rtl="0" algn="l">
              <a:lnSpc>
                <a:spcPct val="115000"/>
              </a:lnSpc>
              <a:spcBef>
                <a:spcPts val="0"/>
              </a:spcBef>
              <a:spcAft>
                <a:spcPts val="0"/>
              </a:spcAft>
              <a:buClr>
                <a:schemeClr val="dk2"/>
              </a:buClr>
              <a:buSzPts val="1400"/>
              <a:buFont typeface="Calibri"/>
              <a:buAutoNum type="arabicPeriod"/>
            </a:pPr>
            <a:r>
              <a:rPr b="1" i="0" lang="en" sz="1400" u="none" cap="none" strike="noStrike">
                <a:solidFill>
                  <a:schemeClr val="dk2"/>
                </a:solidFill>
                <a:latin typeface="Calibri"/>
                <a:ea typeface="Calibri"/>
                <a:cs typeface="Calibri"/>
                <a:sym typeface="Calibri"/>
              </a:rPr>
              <a:t>Save</a:t>
            </a:r>
            <a:endParaRPr b="1" i="0" sz="1400" u="none" cap="none" strike="noStrike">
              <a:solidFill>
                <a:schemeClr val="dk2"/>
              </a:solidFill>
              <a:latin typeface="Calibri"/>
              <a:ea typeface="Calibri"/>
              <a:cs typeface="Calibri"/>
              <a:sym typeface="Calibri"/>
            </a:endParaRPr>
          </a:p>
        </p:txBody>
      </p:sp>
      <p:grpSp>
        <p:nvGrpSpPr>
          <p:cNvPr id="1807" name="Google Shape;1807;p12"/>
          <p:cNvGrpSpPr/>
          <p:nvPr/>
        </p:nvGrpSpPr>
        <p:grpSpPr>
          <a:xfrm>
            <a:off x="4474300" y="833275"/>
            <a:ext cx="4541624" cy="4002050"/>
            <a:chOff x="4474300" y="833275"/>
            <a:chExt cx="4541624" cy="4002050"/>
          </a:xfrm>
        </p:grpSpPr>
        <p:pic>
          <p:nvPicPr>
            <p:cNvPr id="1808" name="Google Shape;1808;p12"/>
            <p:cNvPicPr preferRelativeResize="0"/>
            <p:nvPr/>
          </p:nvPicPr>
          <p:blipFill rotWithShape="1">
            <a:blip r:embed="rId3">
              <a:alphaModFix/>
            </a:blip>
            <a:srcRect b="0" l="0" r="0" t="0"/>
            <a:stretch/>
          </p:blipFill>
          <p:spPr>
            <a:xfrm>
              <a:off x="4474300" y="833275"/>
              <a:ext cx="4541616" cy="2386575"/>
            </a:xfrm>
            <a:prstGeom prst="rect">
              <a:avLst/>
            </a:prstGeom>
            <a:noFill/>
            <a:ln cap="flat" cmpd="sng" w="9525">
              <a:solidFill>
                <a:srgbClr val="7F7F7F"/>
              </a:solidFill>
              <a:prstDash val="solid"/>
              <a:round/>
              <a:headEnd len="sm" w="sm" type="none"/>
              <a:tailEnd len="sm" w="sm" type="none"/>
            </a:ln>
          </p:spPr>
        </p:pic>
        <p:cxnSp>
          <p:nvCxnSpPr>
            <p:cNvPr id="1809" name="Google Shape;1809;p12"/>
            <p:cNvCxnSpPr/>
            <p:nvPr/>
          </p:nvCxnSpPr>
          <p:spPr>
            <a:xfrm>
              <a:off x="8764475" y="2816275"/>
              <a:ext cx="0" cy="632700"/>
            </a:xfrm>
            <a:prstGeom prst="straightConnector1">
              <a:avLst/>
            </a:prstGeom>
            <a:noFill/>
            <a:ln cap="flat" cmpd="sng" w="9525">
              <a:solidFill>
                <a:srgbClr val="CC0000"/>
              </a:solidFill>
              <a:prstDash val="solid"/>
              <a:round/>
              <a:headEnd len="sm" w="sm" type="none"/>
              <a:tailEnd len="med" w="med" type="triangle"/>
            </a:ln>
          </p:spPr>
        </p:cxnSp>
        <p:pic>
          <p:nvPicPr>
            <p:cNvPr id="1810" name="Google Shape;1810;p12"/>
            <p:cNvPicPr preferRelativeResize="0"/>
            <p:nvPr/>
          </p:nvPicPr>
          <p:blipFill rotWithShape="1">
            <a:blip r:embed="rId4">
              <a:alphaModFix/>
            </a:blip>
            <a:srcRect b="0" l="0" r="0" t="0"/>
            <a:stretch/>
          </p:blipFill>
          <p:spPr>
            <a:xfrm>
              <a:off x="5764850" y="3444125"/>
              <a:ext cx="3251074" cy="1391200"/>
            </a:xfrm>
            <a:prstGeom prst="rect">
              <a:avLst/>
            </a:prstGeom>
            <a:noFill/>
            <a:ln cap="flat" cmpd="sng" w="9525">
              <a:solidFill>
                <a:srgbClr val="9E9E9E"/>
              </a:solidFill>
              <a:prstDash val="solid"/>
              <a:round/>
              <a:headEnd len="sm" w="sm" type="none"/>
              <a:tailEnd len="sm" w="sm" type="none"/>
            </a:ln>
          </p:spPr>
        </p:pic>
      </p:grpSp>
      <p:sp>
        <p:nvSpPr>
          <p:cNvPr id="1811" name="Google Shape;1811;p12"/>
          <p:cNvSpPr txBox="1"/>
          <p:nvPr>
            <p:ph idx="4294967295" type="title"/>
          </p:nvPr>
        </p:nvSpPr>
        <p:spPr>
          <a:xfrm>
            <a:off x="227138" y="1953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100"/>
              <a:buFont typeface="Arial"/>
              <a:buNone/>
            </a:pPr>
            <a:r>
              <a:rPr lang="en" sz="2100">
                <a:latin typeface="Calibri"/>
                <a:ea typeface="Calibri"/>
                <a:cs typeface="Calibri"/>
                <a:sym typeface="Calibri"/>
              </a:rPr>
              <a:t>Setup Guide </a:t>
            </a:r>
            <a:r>
              <a:rPr b="0" lang="en" sz="2100">
                <a:latin typeface="Calibri"/>
                <a:ea typeface="Calibri"/>
                <a:cs typeface="Calibri"/>
                <a:sym typeface="Calibri"/>
              </a:rPr>
              <a:t>&lt;Assign CPaaS License to Users&gt;</a:t>
            </a:r>
            <a:endParaRPr b="0" i="0" sz="21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6" name="Shape 1816"/>
        <p:cNvGrpSpPr/>
        <p:nvPr/>
      </p:nvGrpSpPr>
      <p:grpSpPr>
        <a:xfrm>
          <a:off x="0" y="0"/>
          <a:ext cx="0" cy="0"/>
          <a:chOff x="0" y="0"/>
          <a:chExt cx="0" cy="0"/>
        </a:xfrm>
      </p:grpSpPr>
      <p:sp>
        <p:nvSpPr>
          <p:cNvPr id="1817" name="Google Shape;1817;g243bfad28e7_0_0"/>
          <p:cNvSpPr txBox="1"/>
          <p:nvPr/>
        </p:nvSpPr>
        <p:spPr>
          <a:xfrm>
            <a:off x="431663" y="294388"/>
            <a:ext cx="76884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2100">
                <a:solidFill>
                  <a:srgbClr val="0F0F0F"/>
                </a:solidFill>
                <a:latin typeface="Calibri"/>
                <a:ea typeface="Calibri"/>
                <a:cs typeface="Calibri"/>
                <a:sym typeface="Calibri"/>
              </a:rPr>
              <a:t>Setup Guide </a:t>
            </a:r>
            <a:r>
              <a:rPr lang="en" sz="2100">
                <a:solidFill>
                  <a:srgbClr val="0F0F0F"/>
                </a:solidFill>
                <a:latin typeface="Calibri"/>
                <a:ea typeface="Calibri"/>
                <a:cs typeface="Calibri"/>
                <a:sym typeface="Calibri"/>
              </a:rPr>
              <a:t>&lt;Assign CPaaS License to Users&gt;</a:t>
            </a:r>
            <a:endParaRPr sz="2100">
              <a:solidFill>
                <a:srgbClr val="0F0F0F"/>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1" sz="1800">
              <a:solidFill>
                <a:srgbClr val="002060"/>
              </a:solidFill>
              <a:latin typeface="Calibri"/>
              <a:ea typeface="Calibri"/>
              <a:cs typeface="Calibri"/>
              <a:sym typeface="Calibri"/>
            </a:endParaRPr>
          </a:p>
          <a:p>
            <a:pPr indent="0" lvl="0" marL="0" marR="0" rtl="0" algn="l">
              <a:lnSpc>
                <a:spcPct val="100000"/>
              </a:lnSpc>
              <a:spcBef>
                <a:spcPts val="0"/>
              </a:spcBef>
              <a:spcAft>
                <a:spcPts val="0"/>
              </a:spcAft>
              <a:buClr>
                <a:srgbClr val="002060"/>
              </a:buClr>
              <a:buSzPts val="1800"/>
              <a:buFont typeface="Calibri"/>
              <a:buNone/>
            </a:pPr>
            <a:r>
              <a:t/>
            </a:r>
            <a:endParaRPr b="1" sz="1800">
              <a:solidFill>
                <a:srgbClr val="002060"/>
              </a:solidFill>
              <a:latin typeface="Calibri"/>
              <a:ea typeface="Calibri"/>
              <a:cs typeface="Calibri"/>
              <a:sym typeface="Calibri"/>
            </a:endParaRPr>
          </a:p>
        </p:txBody>
      </p:sp>
      <p:sp>
        <p:nvSpPr>
          <p:cNvPr id="1818" name="Google Shape;1818;g243bfad28e7_0_0"/>
          <p:cNvSpPr txBox="1"/>
          <p:nvPr/>
        </p:nvSpPr>
        <p:spPr>
          <a:xfrm>
            <a:off x="431672" y="974460"/>
            <a:ext cx="3198900" cy="535200"/>
          </a:xfrm>
          <a:prstGeom prst="rect">
            <a:avLst/>
          </a:prstGeom>
          <a:noFill/>
          <a:ln>
            <a:noFill/>
          </a:ln>
        </p:spPr>
        <p:txBody>
          <a:bodyPr anchorCtr="0" anchor="t" bIns="91425" lIns="91425" spcFirstLastPara="1" rIns="91425" wrap="square" tIns="91425">
            <a:noAutofit/>
          </a:bodyPr>
          <a:lstStyle/>
          <a:p>
            <a:pPr indent="0" lvl="0" marL="76200" marR="0" rtl="0" algn="l">
              <a:lnSpc>
                <a:spcPct val="100000"/>
              </a:lnSpc>
              <a:spcBef>
                <a:spcPts val="0"/>
              </a:spcBef>
              <a:spcAft>
                <a:spcPts val="0"/>
              </a:spcAft>
              <a:buClr>
                <a:srgbClr val="000000"/>
              </a:buClr>
              <a:buSzPts val="1600"/>
              <a:buFont typeface="Arial"/>
              <a:buNone/>
            </a:pPr>
            <a:r>
              <a:rPr b="1" i="0" lang="en" u="none" cap="none" strike="noStrike">
                <a:solidFill>
                  <a:srgbClr val="3A6C8D"/>
                </a:solidFill>
                <a:latin typeface="Calibri"/>
                <a:ea typeface="Calibri"/>
                <a:cs typeface="Calibri"/>
                <a:sym typeface="Calibri"/>
              </a:rPr>
              <a:t>B. Bulk </a:t>
            </a:r>
            <a:r>
              <a:rPr b="1" lang="en">
                <a:solidFill>
                  <a:srgbClr val="3A6C8D"/>
                </a:solidFill>
                <a:latin typeface="Calibri"/>
                <a:ea typeface="Calibri"/>
                <a:cs typeface="Calibri"/>
                <a:sym typeface="Calibri"/>
              </a:rPr>
              <a:t>Assignment</a:t>
            </a:r>
            <a:endParaRPr b="1" i="0" u="none" cap="none" strike="noStrike">
              <a:solidFill>
                <a:srgbClr val="3A6C8D"/>
              </a:solidFill>
              <a:latin typeface="Calibri"/>
              <a:ea typeface="Calibri"/>
              <a:cs typeface="Calibri"/>
              <a:sym typeface="Calibri"/>
            </a:endParaRPr>
          </a:p>
        </p:txBody>
      </p:sp>
      <p:sp>
        <p:nvSpPr>
          <p:cNvPr id="1819" name="Google Shape;1819;g243bfad28e7_0_0"/>
          <p:cNvSpPr txBox="1"/>
          <p:nvPr/>
        </p:nvSpPr>
        <p:spPr>
          <a:xfrm>
            <a:off x="217924" y="1594675"/>
            <a:ext cx="3939300" cy="25089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a:solidFill>
                  <a:srgbClr val="000000"/>
                </a:solidFill>
                <a:latin typeface="Calibri"/>
                <a:ea typeface="Calibri"/>
                <a:cs typeface="Calibri"/>
                <a:sym typeface="Calibri"/>
              </a:rPr>
              <a:t>Background:</a:t>
            </a:r>
            <a:endParaRPr b="1">
              <a:solidFill>
                <a:srgbClr val="000000"/>
              </a:solidFill>
              <a:latin typeface="Calibri"/>
              <a:ea typeface="Calibri"/>
              <a:cs typeface="Calibri"/>
              <a:sym typeface="Calibri"/>
            </a:endParaRPr>
          </a:p>
          <a:p>
            <a:pPr indent="0" lvl="0" marL="0" rtl="0" algn="l">
              <a:spcBef>
                <a:spcPts val="0"/>
              </a:spcBef>
              <a:spcAft>
                <a:spcPts val="0"/>
              </a:spcAft>
              <a:buNone/>
            </a:pPr>
            <a:r>
              <a:rPr lang="en">
                <a:solidFill>
                  <a:srgbClr val="000000"/>
                </a:solidFill>
                <a:latin typeface="Calibri"/>
                <a:ea typeface="Calibri"/>
                <a:cs typeface="Calibri"/>
                <a:sym typeface="Calibri"/>
              </a:rPr>
              <a:t>This feature will allow:</a:t>
            </a:r>
            <a:endParaRPr>
              <a:solidFill>
                <a:srgbClr val="000000"/>
              </a:solidFill>
              <a:latin typeface="Calibri"/>
              <a:ea typeface="Calibri"/>
              <a:cs typeface="Calibri"/>
              <a:sym typeface="Calibri"/>
            </a:endParaRPr>
          </a:p>
          <a:p>
            <a:pPr indent="-254000" lvl="0" marL="342900" rtl="0" algn="l">
              <a:spcBef>
                <a:spcPts val="0"/>
              </a:spcBef>
              <a:spcAft>
                <a:spcPts val="0"/>
              </a:spcAft>
              <a:buClr>
                <a:srgbClr val="000000"/>
              </a:buClr>
              <a:buSzPts val="1400"/>
              <a:buFont typeface="Calibri"/>
              <a:buChar char="●"/>
            </a:pPr>
            <a:r>
              <a:rPr lang="en">
                <a:solidFill>
                  <a:srgbClr val="000000"/>
                </a:solidFill>
                <a:latin typeface="Calibri"/>
                <a:ea typeface="Calibri"/>
                <a:cs typeface="Calibri"/>
                <a:sym typeface="Calibri"/>
              </a:rPr>
              <a:t>Mass provision and assign add-on licenses for many Users.</a:t>
            </a:r>
            <a:endParaRPr>
              <a:solidFill>
                <a:srgbClr val="000000"/>
              </a:solidFill>
              <a:latin typeface="Calibri"/>
              <a:ea typeface="Calibri"/>
              <a:cs typeface="Calibri"/>
              <a:sym typeface="Calibri"/>
            </a:endParaRPr>
          </a:p>
          <a:p>
            <a:pPr indent="0" lvl="0" marL="0" rtl="0" algn="l">
              <a:spcBef>
                <a:spcPts val="0"/>
              </a:spcBef>
              <a:spcAft>
                <a:spcPts val="0"/>
              </a:spcAft>
              <a:buNone/>
            </a:pPr>
            <a:r>
              <a:t/>
            </a:r>
            <a:endParaRPr>
              <a:solidFill>
                <a:srgbClr val="000000"/>
              </a:solidFill>
              <a:latin typeface="Calibri"/>
              <a:ea typeface="Calibri"/>
              <a:cs typeface="Calibri"/>
              <a:sym typeface="Calibri"/>
            </a:endParaRPr>
          </a:p>
          <a:p>
            <a:pPr indent="0" lvl="0" marL="0" rtl="0" algn="l">
              <a:spcBef>
                <a:spcPts val="0"/>
              </a:spcBef>
              <a:spcAft>
                <a:spcPts val="0"/>
              </a:spcAft>
              <a:buNone/>
            </a:pPr>
            <a:r>
              <a:rPr b="1" lang="en">
                <a:solidFill>
                  <a:srgbClr val="3A6C8D"/>
                </a:solidFill>
                <a:latin typeface="Calibri"/>
                <a:ea typeface="Calibri"/>
                <a:cs typeface="Calibri"/>
                <a:sym typeface="Calibri"/>
              </a:rPr>
              <a:t>Main page:</a:t>
            </a:r>
            <a:endParaRPr b="1">
              <a:solidFill>
                <a:srgbClr val="3A6C8D"/>
              </a:solidFill>
              <a:latin typeface="Calibri"/>
              <a:ea typeface="Calibri"/>
              <a:cs typeface="Calibri"/>
              <a:sym typeface="Calibri"/>
            </a:endParaRPr>
          </a:p>
          <a:p>
            <a:pPr indent="0" lvl="0" marL="0" rtl="0" algn="l">
              <a:spcBef>
                <a:spcPts val="0"/>
              </a:spcBef>
              <a:spcAft>
                <a:spcPts val="0"/>
              </a:spcAft>
              <a:buNone/>
            </a:pPr>
            <a:r>
              <a:rPr b="1" lang="en">
                <a:latin typeface="Calibri"/>
                <a:ea typeface="Calibri"/>
                <a:cs typeface="Calibri"/>
                <a:sym typeface="Calibri"/>
              </a:rPr>
              <a:t>Direction:</a:t>
            </a:r>
            <a:endParaRPr b="1">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On </a:t>
            </a:r>
            <a:r>
              <a:rPr b="1" lang="en">
                <a:latin typeface="Calibri"/>
                <a:ea typeface="Calibri"/>
                <a:cs typeface="Calibri"/>
                <a:sym typeface="Calibri"/>
              </a:rPr>
              <a:t>Licenses</a:t>
            </a:r>
            <a:r>
              <a:rPr lang="en">
                <a:latin typeface="Calibri"/>
                <a:ea typeface="Calibri"/>
                <a:cs typeface="Calibri"/>
                <a:sym typeface="Calibri"/>
              </a:rPr>
              <a:t> &gt; </a:t>
            </a:r>
            <a:r>
              <a:rPr b="1" lang="en">
                <a:latin typeface="Calibri"/>
                <a:ea typeface="Calibri"/>
                <a:cs typeface="Calibri"/>
                <a:sym typeface="Calibri"/>
              </a:rPr>
              <a:t>Phone System</a:t>
            </a:r>
            <a:r>
              <a:rPr lang="en">
                <a:latin typeface="Calibri"/>
                <a:ea typeface="Calibri"/>
                <a:cs typeface="Calibri"/>
                <a:sym typeface="Calibri"/>
              </a:rPr>
              <a:t>, clicking the </a:t>
            </a:r>
            <a:r>
              <a:rPr b="1" lang="en">
                <a:latin typeface="Calibri"/>
                <a:ea typeface="Calibri"/>
                <a:cs typeface="Calibri"/>
                <a:sym typeface="Calibri"/>
              </a:rPr>
              <a:t>Bulk Assignment </a:t>
            </a:r>
            <a:r>
              <a:rPr lang="en">
                <a:latin typeface="Calibri"/>
                <a:ea typeface="Calibri"/>
                <a:cs typeface="Calibri"/>
                <a:sym typeface="Calibri"/>
              </a:rPr>
              <a:t>button will navigate to the new page - BULK ASSIGNMENT.</a:t>
            </a:r>
            <a:endParaRPr>
              <a:latin typeface="Calibri"/>
              <a:ea typeface="Calibri"/>
              <a:cs typeface="Calibri"/>
              <a:sym typeface="Calibri"/>
            </a:endParaRPr>
          </a:p>
          <a:p>
            <a:pPr indent="0" lvl="0" marL="0" rtl="0" algn="l">
              <a:spcBef>
                <a:spcPts val="0"/>
              </a:spcBef>
              <a:spcAft>
                <a:spcPts val="0"/>
              </a:spcAft>
              <a:buNone/>
            </a:pPr>
            <a:r>
              <a:t/>
            </a:r>
            <a:endParaRPr b="1">
              <a:latin typeface="Calibri"/>
              <a:ea typeface="Calibri"/>
              <a:cs typeface="Calibri"/>
              <a:sym typeface="Calibri"/>
            </a:endParaRPr>
          </a:p>
        </p:txBody>
      </p:sp>
      <p:pic>
        <p:nvPicPr>
          <p:cNvPr id="1820" name="Google Shape;1820;g243bfad28e7_0_0"/>
          <p:cNvPicPr preferRelativeResize="0"/>
          <p:nvPr/>
        </p:nvPicPr>
        <p:blipFill>
          <a:blip r:embed="rId4">
            <a:alphaModFix/>
          </a:blip>
          <a:stretch>
            <a:fillRect/>
          </a:stretch>
        </p:blipFill>
        <p:spPr>
          <a:xfrm>
            <a:off x="4319125" y="829600"/>
            <a:ext cx="4498198" cy="1974401"/>
          </a:xfrm>
          <a:prstGeom prst="rect">
            <a:avLst/>
          </a:prstGeom>
          <a:noFill/>
          <a:ln cap="flat" cmpd="sng" w="9525">
            <a:solidFill>
              <a:srgbClr val="44546A"/>
            </a:solidFill>
            <a:prstDash val="solid"/>
            <a:round/>
            <a:headEnd len="sm" w="sm" type="none"/>
            <a:tailEnd len="sm" w="sm" type="none"/>
          </a:ln>
        </p:spPr>
      </p:pic>
      <p:sp>
        <p:nvSpPr>
          <p:cNvPr id="1821" name="Google Shape;1821;g243bfad28e7_0_0"/>
          <p:cNvSpPr/>
          <p:nvPr/>
        </p:nvSpPr>
        <p:spPr>
          <a:xfrm>
            <a:off x="7632578" y="1688741"/>
            <a:ext cx="487500" cy="153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g243bfad28e7_0_0"/>
          <p:cNvSpPr/>
          <p:nvPr/>
        </p:nvSpPr>
        <p:spPr>
          <a:xfrm>
            <a:off x="4507813" y="1920396"/>
            <a:ext cx="721500" cy="153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23" name="Google Shape;1823;g243bfad28e7_0_0"/>
          <p:cNvPicPr preferRelativeResize="0"/>
          <p:nvPr/>
        </p:nvPicPr>
        <p:blipFill>
          <a:blip r:embed="rId5">
            <a:alphaModFix/>
          </a:blip>
          <a:stretch>
            <a:fillRect/>
          </a:stretch>
        </p:blipFill>
        <p:spPr>
          <a:xfrm>
            <a:off x="4319125" y="2904125"/>
            <a:ext cx="4539126" cy="2027376"/>
          </a:xfrm>
          <a:prstGeom prst="rect">
            <a:avLst/>
          </a:prstGeom>
          <a:noFill/>
          <a:ln cap="flat" cmpd="sng" w="9525">
            <a:solidFill>
              <a:srgbClr val="44546A"/>
            </a:solidFill>
            <a:prstDash val="solid"/>
            <a:round/>
            <a:headEnd len="sm" w="sm" type="none"/>
            <a:tailEnd len="sm" w="sm" type="none"/>
          </a:ln>
        </p:spPr>
      </p:pic>
      <p:sp>
        <p:nvSpPr>
          <p:cNvPr id="1824" name="Google Shape;1824;g243bfad28e7_0_0"/>
          <p:cNvSpPr/>
          <p:nvPr/>
        </p:nvSpPr>
        <p:spPr>
          <a:xfrm>
            <a:off x="5379225" y="2949675"/>
            <a:ext cx="1423500" cy="193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25" name="Google Shape;1825;g243bfad28e7_0_0"/>
          <p:cNvCxnSpPr>
            <a:stCxn id="1821" idx="2"/>
            <a:endCxn id="1824" idx="3"/>
          </p:cNvCxnSpPr>
          <p:nvPr/>
        </p:nvCxnSpPr>
        <p:spPr>
          <a:xfrm rot="5400000">
            <a:off x="6737378" y="1907591"/>
            <a:ext cx="1204200" cy="1073700"/>
          </a:xfrm>
          <a:prstGeom prst="bentConnector2">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0" name="Shape 1830"/>
        <p:cNvGrpSpPr/>
        <p:nvPr/>
      </p:nvGrpSpPr>
      <p:grpSpPr>
        <a:xfrm>
          <a:off x="0" y="0"/>
          <a:ext cx="0" cy="0"/>
          <a:chOff x="0" y="0"/>
          <a:chExt cx="0" cy="0"/>
        </a:xfrm>
      </p:grpSpPr>
      <p:sp>
        <p:nvSpPr>
          <p:cNvPr id="1831" name="Google Shape;1831;g243bfad28e7_0_184"/>
          <p:cNvSpPr txBox="1"/>
          <p:nvPr>
            <p:ph type="title"/>
          </p:nvPr>
        </p:nvSpPr>
        <p:spPr>
          <a:xfrm>
            <a:off x="227088" y="27832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None/>
            </a:pPr>
            <a:r>
              <a:rPr b="1" lang="en"/>
              <a:t>Setup Guide </a:t>
            </a:r>
            <a:r>
              <a:rPr lang="en"/>
              <a:t>&lt;Assign CPaaS License to Users&gt;</a:t>
            </a:r>
            <a:endParaRPr/>
          </a:p>
        </p:txBody>
      </p:sp>
      <p:sp>
        <p:nvSpPr>
          <p:cNvPr id="1832" name="Google Shape;1832;g243bfad28e7_0_184"/>
          <p:cNvSpPr txBox="1"/>
          <p:nvPr/>
        </p:nvSpPr>
        <p:spPr>
          <a:xfrm>
            <a:off x="459311" y="887888"/>
            <a:ext cx="3642600" cy="535200"/>
          </a:xfrm>
          <a:prstGeom prst="rect">
            <a:avLst/>
          </a:prstGeom>
          <a:noFill/>
          <a:ln>
            <a:noFill/>
          </a:ln>
        </p:spPr>
        <p:txBody>
          <a:bodyPr anchorCtr="0" anchor="t" bIns="91425" lIns="91425" spcFirstLastPara="1" rIns="91425" wrap="square" tIns="91425">
            <a:noAutofit/>
          </a:bodyPr>
          <a:lstStyle/>
          <a:p>
            <a:pPr indent="0" lvl="0" marL="76200" marR="0" rtl="0" algn="l">
              <a:lnSpc>
                <a:spcPct val="100000"/>
              </a:lnSpc>
              <a:spcBef>
                <a:spcPts val="0"/>
              </a:spcBef>
              <a:spcAft>
                <a:spcPts val="0"/>
              </a:spcAft>
              <a:buClr>
                <a:srgbClr val="000000"/>
              </a:buClr>
              <a:buSzPts val="1600"/>
              <a:buFont typeface="Arial"/>
              <a:buNone/>
            </a:pPr>
            <a:r>
              <a:rPr b="1" i="0" lang="en" sz="1600" u="none" cap="none" strike="noStrike">
                <a:solidFill>
                  <a:srgbClr val="3A6C8D"/>
                </a:solidFill>
                <a:latin typeface="Calibri"/>
                <a:ea typeface="Calibri"/>
                <a:cs typeface="Calibri"/>
                <a:sym typeface="Calibri"/>
              </a:rPr>
              <a:t>B. Bulk </a:t>
            </a:r>
            <a:r>
              <a:rPr b="1" lang="en" sz="1600">
                <a:solidFill>
                  <a:srgbClr val="3A6C8D"/>
                </a:solidFill>
                <a:latin typeface="Calibri"/>
                <a:ea typeface="Calibri"/>
                <a:cs typeface="Calibri"/>
                <a:sym typeface="Calibri"/>
              </a:rPr>
              <a:t>Assignment (UI explanation)</a:t>
            </a:r>
            <a:endParaRPr b="1" i="0" sz="1600" u="none" cap="none" strike="noStrike">
              <a:solidFill>
                <a:srgbClr val="3A6C8D"/>
              </a:solidFill>
              <a:latin typeface="Calibri"/>
              <a:ea typeface="Calibri"/>
              <a:cs typeface="Calibri"/>
              <a:sym typeface="Calibri"/>
            </a:endParaRPr>
          </a:p>
        </p:txBody>
      </p:sp>
      <p:sp>
        <p:nvSpPr>
          <p:cNvPr id="1833" name="Google Shape;1833;g243bfad28e7_0_184"/>
          <p:cNvSpPr txBox="1"/>
          <p:nvPr/>
        </p:nvSpPr>
        <p:spPr>
          <a:xfrm>
            <a:off x="359550" y="1303269"/>
            <a:ext cx="4138800" cy="35865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a:latin typeface="Calibri"/>
                <a:ea typeface="Calibri"/>
                <a:cs typeface="Calibri"/>
                <a:sym typeface="Calibri"/>
              </a:rPr>
              <a:t>Top Bar:</a:t>
            </a:r>
            <a:endParaRPr b="1">
              <a:latin typeface="Calibri"/>
              <a:ea typeface="Calibri"/>
              <a:cs typeface="Calibri"/>
              <a:sym typeface="Calibri"/>
            </a:endParaRPr>
          </a:p>
          <a:p>
            <a:pPr indent="0" lvl="0" marL="0" rtl="0" algn="l">
              <a:spcBef>
                <a:spcPts val="0"/>
              </a:spcBef>
              <a:spcAft>
                <a:spcPts val="0"/>
              </a:spcAft>
              <a:buNone/>
            </a:pPr>
            <a:r>
              <a:t/>
            </a:r>
            <a:endParaRPr b="1">
              <a:latin typeface="Calibri"/>
              <a:ea typeface="Calibri"/>
              <a:cs typeface="Calibri"/>
              <a:sym typeface="Calibri"/>
            </a:endParaRPr>
          </a:p>
          <a:p>
            <a:pPr indent="-254000" lvl="0" marL="342900" rtl="0" algn="l">
              <a:spcBef>
                <a:spcPts val="0"/>
              </a:spcBef>
              <a:spcAft>
                <a:spcPts val="0"/>
              </a:spcAft>
              <a:buSzPts val="1400"/>
              <a:buFont typeface="Calibri"/>
              <a:buChar char="●"/>
            </a:pPr>
            <a:r>
              <a:rPr lang="en">
                <a:latin typeface="Calibri"/>
                <a:ea typeface="Calibri"/>
                <a:cs typeface="Calibri"/>
                <a:sym typeface="Calibri"/>
              </a:rPr>
              <a:t>Search bar (User can search by Name or UUID)</a:t>
            </a:r>
            <a:endParaRPr>
              <a:latin typeface="Calibri"/>
              <a:ea typeface="Calibri"/>
              <a:cs typeface="Calibri"/>
              <a:sym typeface="Calibri"/>
            </a:endParaRPr>
          </a:p>
          <a:p>
            <a:pPr indent="-254000" lvl="0" marL="342900" rtl="0" algn="l">
              <a:spcBef>
                <a:spcPts val="0"/>
              </a:spcBef>
              <a:spcAft>
                <a:spcPts val="0"/>
              </a:spcAft>
              <a:buSzPts val="1400"/>
              <a:buFont typeface="Calibri"/>
              <a:buChar char="●"/>
            </a:pPr>
            <a:r>
              <a:rPr lang="en">
                <a:latin typeface="Calibri"/>
                <a:ea typeface="Calibri"/>
                <a:cs typeface="Calibri"/>
                <a:sym typeface="Calibri"/>
              </a:rPr>
              <a:t>Refresh button (to refresh the page)</a:t>
            </a:r>
            <a:endParaRPr>
              <a:latin typeface="Calibri"/>
              <a:ea typeface="Calibri"/>
              <a:cs typeface="Calibri"/>
              <a:sym typeface="Calibri"/>
            </a:endParaRPr>
          </a:p>
          <a:p>
            <a:pPr indent="-254000" lvl="0" marL="342900" rtl="0" algn="l">
              <a:spcBef>
                <a:spcPts val="0"/>
              </a:spcBef>
              <a:spcAft>
                <a:spcPts val="0"/>
              </a:spcAft>
              <a:buSzPts val="1400"/>
              <a:buFont typeface="Calibri"/>
              <a:buChar char="●"/>
            </a:pPr>
            <a:r>
              <a:rPr lang="en">
                <a:latin typeface="Calibri"/>
                <a:ea typeface="Calibri"/>
                <a:cs typeface="Calibri"/>
                <a:sym typeface="Calibri"/>
              </a:rPr>
              <a:t>Create button (to create a Bulk assignment template)</a:t>
            </a:r>
            <a:endParaRPr>
              <a:latin typeface="Calibri"/>
              <a:ea typeface="Calibri"/>
              <a:cs typeface="Calibri"/>
              <a:sym typeface="Calibri"/>
            </a:endParaRPr>
          </a:p>
          <a:p>
            <a:pPr indent="-234950" lvl="0" marL="342900" rtl="0" algn="l">
              <a:spcBef>
                <a:spcPts val="0"/>
              </a:spcBef>
              <a:spcAft>
                <a:spcPts val="0"/>
              </a:spcAft>
              <a:buSzPts val="1100"/>
              <a:buFont typeface="Calibri"/>
              <a:buChar char="●"/>
            </a:pPr>
            <a:r>
              <a:t/>
            </a:r>
            <a:endParaRPr>
              <a:latin typeface="Calibri"/>
              <a:ea typeface="Calibri"/>
              <a:cs typeface="Calibri"/>
              <a:sym typeface="Calibri"/>
            </a:endParaRPr>
          </a:p>
          <a:p>
            <a:pPr indent="0" lvl="0" marL="0" rtl="0" algn="l">
              <a:spcBef>
                <a:spcPts val="0"/>
              </a:spcBef>
              <a:spcAft>
                <a:spcPts val="0"/>
              </a:spcAft>
              <a:buNone/>
            </a:pPr>
            <a:r>
              <a:rPr b="1" lang="en">
                <a:latin typeface="Calibri"/>
                <a:ea typeface="Calibri"/>
                <a:cs typeface="Calibri"/>
                <a:sym typeface="Calibri"/>
              </a:rPr>
              <a:t>Columns Details:</a:t>
            </a:r>
            <a:endParaRPr b="1">
              <a:latin typeface="Calibri"/>
              <a:ea typeface="Calibri"/>
              <a:cs typeface="Calibri"/>
              <a:sym typeface="Calibri"/>
            </a:endParaRPr>
          </a:p>
          <a:p>
            <a:pPr indent="0" lvl="0" marL="0" rtl="0" algn="l">
              <a:spcBef>
                <a:spcPts val="0"/>
              </a:spcBef>
              <a:spcAft>
                <a:spcPts val="0"/>
              </a:spcAft>
              <a:buNone/>
            </a:pPr>
            <a:r>
              <a:t/>
            </a:r>
            <a:endParaRPr b="1">
              <a:latin typeface="Calibri"/>
              <a:ea typeface="Calibri"/>
              <a:cs typeface="Calibri"/>
              <a:sym typeface="Calibri"/>
            </a:endParaRPr>
          </a:p>
          <a:p>
            <a:pPr indent="-254000" lvl="0" marL="342900" rtl="0" algn="l">
              <a:spcBef>
                <a:spcPts val="0"/>
              </a:spcBef>
              <a:spcAft>
                <a:spcPts val="0"/>
              </a:spcAft>
              <a:buSzPts val="1400"/>
              <a:buFont typeface="Calibri"/>
              <a:buChar char="●"/>
            </a:pPr>
            <a:r>
              <a:rPr lang="en">
                <a:latin typeface="Calibri"/>
                <a:ea typeface="Calibri"/>
                <a:cs typeface="Calibri"/>
                <a:sym typeface="Calibri"/>
              </a:rPr>
              <a:t>UUID (UUID of template created)</a:t>
            </a:r>
            <a:endParaRPr>
              <a:latin typeface="Calibri"/>
              <a:ea typeface="Calibri"/>
              <a:cs typeface="Calibri"/>
              <a:sym typeface="Calibri"/>
            </a:endParaRPr>
          </a:p>
          <a:p>
            <a:pPr indent="-254000" lvl="0" marL="342900" rtl="0" algn="l">
              <a:spcBef>
                <a:spcPts val="0"/>
              </a:spcBef>
              <a:spcAft>
                <a:spcPts val="0"/>
              </a:spcAft>
              <a:buSzPts val="1400"/>
              <a:buFont typeface="Calibri"/>
              <a:buChar char="●"/>
            </a:pPr>
            <a:r>
              <a:rPr lang="en">
                <a:latin typeface="Calibri"/>
                <a:ea typeface="Calibri"/>
                <a:cs typeface="Calibri"/>
                <a:sym typeface="Calibri"/>
              </a:rPr>
              <a:t>Name (Name of the template which user specified during creation)</a:t>
            </a:r>
            <a:endParaRPr>
              <a:latin typeface="Calibri"/>
              <a:ea typeface="Calibri"/>
              <a:cs typeface="Calibri"/>
              <a:sym typeface="Calibri"/>
            </a:endParaRPr>
          </a:p>
          <a:p>
            <a:pPr indent="-254000" lvl="0" marL="342900" rtl="0" algn="l">
              <a:spcBef>
                <a:spcPts val="0"/>
              </a:spcBef>
              <a:spcAft>
                <a:spcPts val="0"/>
              </a:spcAft>
              <a:buSzPts val="1400"/>
              <a:buFont typeface="Calibri"/>
              <a:buChar char="●"/>
            </a:pPr>
            <a:r>
              <a:rPr lang="en">
                <a:latin typeface="Calibri"/>
                <a:ea typeface="Calibri"/>
                <a:cs typeface="Calibri"/>
                <a:sym typeface="Calibri"/>
              </a:rPr>
              <a:t>Total users (Total number of users added in the template)</a:t>
            </a:r>
            <a:endParaRPr>
              <a:latin typeface="Calibri"/>
              <a:ea typeface="Calibri"/>
              <a:cs typeface="Calibri"/>
              <a:sym typeface="Calibri"/>
            </a:endParaRPr>
          </a:p>
          <a:p>
            <a:pPr indent="-254000" lvl="0" marL="342900" rtl="0" algn="l">
              <a:spcBef>
                <a:spcPts val="0"/>
              </a:spcBef>
              <a:spcAft>
                <a:spcPts val="0"/>
              </a:spcAft>
              <a:buSzPts val="1400"/>
              <a:buFont typeface="Calibri"/>
              <a:buChar char="●"/>
            </a:pPr>
            <a:r>
              <a:rPr lang="en">
                <a:latin typeface="Calibri"/>
                <a:ea typeface="Calibri"/>
                <a:cs typeface="Calibri"/>
                <a:sym typeface="Calibri"/>
              </a:rPr>
              <a:t>Status (Status of the template i.e, draft, in progress, completed)</a:t>
            </a:r>
            <a:endParaRPr b="1">
              <a:latin typeface="Calibri"/>
              <a:ea typeface="Calibri"/>
              <a:cs typeface="Calibri"/>
              <a:sym typeface="Calibri"/>
            </a:endParaRPr>
          </a:p>
        </p:txBody>
      </p:sp>
      <p:pic>
        <p:nvPicPr>
          <p:cNvPr id="1834" name="Google Shape;1834;g243bfad28e7_0_184"/>
          <p:cNvPicPr preferRelativeResize="0"/>
          <p:nvPr/>
        </p:nvPicPr>
        <p:blipFill>
          <a:blip r:embed="rId4">
            <a:alphaModFix/>
          </a:blip>
          <a:stretch>
            <a:fillRect/>
          </a:stretch>
        </p:blipFill>
        <p:spPr>
          <a:xfrm>
            <a:off x="4498351" y="1510763"/>
            <a:ext cx="4531348" cy="2803323"/>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9" name="Shape 1839"/>
        <p:cNvGrpSpPr/>
        <p:nvPr/>
      </p:nvGrpSpPr>
      <p:grpSpPr>
        <a:xfrm>
          <a:off x="0" y="0"/>
          <a:ext cx="0" cy="0"/>
          <a:chOff x="0" y="0"/>
          <a:chExt cx="0" cy="0"/>
        </a:xfrm>
      </p:grpSpPr>
      <p:sp>
        <p:nvSpPr>
          <p:cNvPr id="1840" name="Google Shape;1840;g243bfad28e7_0_193"/>
          <p:cNvSpPr txBox="1"/>
          <p:nvPr>
            <p:ph type="title"/>
          </p:nvPr>
        </p:nvSpPr>
        <p:spPr>
          <a:xfrm>
            <a:off x="227138" y="1953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None/>
            </a:pPr>
            <a:r>
              <a:rPr b="1" lang="en"/>
              <a:t>Setup Guide </a:t>
            </a:r>
            <a:r>
              <a:rPr lang="en"/>
              <a:t>&lt;Assign CPaaS License to Users&gt;</a:t>
            </a:r>
            <a:endParaRPr/>
          </a:p>
        </p:txBody>
      </p:sp>
      <p:sp>
        <p:nvSpPr>
          <p:cNvPr id="1841" name="Google Shape;1841;g243bfad28e7_0_193"/>
          <p:cNvSpPr txBox="1"/>
          <p:nvPr/>
        </p:nvSpPr>
        <p:spPr>
          <a:xfrm>
            <a:off x="431661" y="889463"/>
            <a:ext cx="3642600" cy="535200"/>
          </a:xfrm>
          <a:prstGeom prst="rect">
            <a:avLst/>
          </a:prstGeom>
          <a:noFill/>
          <a:ln>
            <a:noFill/>
          </a:ln>
        </p:spPr>
        <p:txBody>
          <a:bodyPr anchorCtr="0" anchor="t" bIns="91425" lIns="91425" spcFirstLastPara="1" rIns="91425" wrap="square" tIns="91425">
            <a:noAutofit/>
          </a:bodyPr>
          <a:lstStyle/>
          <a:p>
            <a:pPr indent="0" lvl="0" marL="76200" marR="0" rtl="0" algn="l">
              <a:lnSpc>
                <a:spcPct val="100000"/>
              </a:lnSpc>
              <a:spcBef>
                <a:spcPts val="0"/>
              </a:spcBef>
              <a:spcAft>
                <a:spcPts val="0"/>
              </a:spcAft>
              <a:buClr>
                <a:srgbClr val="000000"/>
              </a:buClr>
              <a:buSzPts val="1600"/>
              <a:buFont typeface="Arial"/>
              <a:buNone/>
            </a:pPr>
            <a:r>
              <a:rPr b="1" i="0" lang="en" sz="1600" u="none" cap="none" strike="noStrike">
                <a:solidFill>
                  <a:srgbClr val="3A6C8D"/>
                </a:solidFill>
                <a:latin typeface="Calibri"/>
                <a:ea typeface="Calibri"/>
                <a:cs typeface="Calibri"/>
                <a:sym typeface="Calibri"/>
              </a:rPr>
              <a:t>B. Bulk </a:t>
            </a:r>
            <a:r>
              <a:rPr b="1" lang="en" sz="1600">
                <a:solidFill>
                  <a:srgbClr val="3A6C8D"/>
                </a:solidFill>
                <a:latin typeface="Calibri"/>
                <a:ea typeface="Calibri"/>
                <a:cs typeface="Calibri"/>
                <a:sym typeface="Calibri"/>
              </a:rPr>
              <a:t>Assignment</a:t>
            </a:r>
            <a:endParaRPr b="1" i="0" sz="1600" u="none" cap="none" strike="noStrike">
              <a:solidFill>
                <a:srgbClr val="3A6C8D"/>
              </a:solidFill>
              <a:latin typeface="Calibri"/>
              <a:ea typeface="Calibri"/>
              <a:cs typeface="Calibri"/>
              <a:sym typeface="Calibri"/>
            </a:endParaRPr>
          </a:p>
        </p:txBody>
      </p:sp>
      <p:sp>
        <p:nvSpPr>
          <p:cNvPr id="1842" name="Google Shape;1842;g243bfad28e7_0_193"/>
          <p:cNvSpPr txBox="1"/>
          <p:nvPr/>
        </p:nvSpPr>
        <p:spPr>
          <a:xfrm>
            <a:off x="359475" y="1290469"/>
            <a:ext cx="3530400" cy="3370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a:latin typeface="Calibri"/>
                <a:ea typeface="Calibri"/>
                <a:cs typeface="Calibri"/>
                <a:sym typeface="Calibri"/>
              </a:rPr>
              <a:t>When the template is in Draft: (users have 5 options)</a:t>
            </a:r>
            <a:endParaRPr b="1">
              <a:latin typeface="Calibri"/>
              <a:ea typeface="Calibri"/>
              <a:cs typeface="Calibri"/>
              <a:sym typeface="Calibri"/>
            </a:endParaRPr>
          </a:p>
          <a:p>
            <a:pPr indent="0" lvl="0" marL="0" rtl="0" algn="l">
              <a:spcBef>
                <a:spcPts val="0"/>
              </a:spcBef>
              <a:spcAft>
                <a:spcPts val="0"/>
              </a:spcAft>
              <a:buNone/>
            </a:pPr>
            <a:r>
              <a:t/>
            </a:r>
            <a:endParaRPr b="1">
              <a:latin typeface="Calibri"/>
              <a:ea typeface="Calibri"/>
              <a:cs typeface="Calibri"/>
              <a:sym typeface="Calibri"/>
            </a:endParaRPr>
          </a:p>
          <a:p>
            <a:pPr indent="-254000" lvl="0" marL="342900" rtl="0" algn="l">
              <a:spcBef>
                <a:spcPts val="0"/>
              </a:spcBef>
              <a:spcAft>
                <a:spcPts val="0"/>
              </a:spcAft>
              <a:buSzPts val="1400"/>
              <a:buFont typeface="Calibri"/>
              <a:buChar char="●"/>
            </a:pPr>
            <a:r>
              <a:rPr lang="en">
                <a:latin typeface="Calibri"/>
                <a:ea typeface="Calibri"/>
                <a:cs typeface="Calibri"/>
                <a:sym typeface="Calibri"/>
              </a:rPr>
              <a:t>Licenses: Show the name and Add on licenses, users can edit and save at this point</a:t>
            </a:r>
            <a:endParaRPr>
              <a:latin typeface="Calibri"/>
              <a:ea typeface="Calibri"/>
              <a:cs typeface="Calibri"/>
              <a:sym typeface="Calibri"/>
            </a:endParaRPr>
          </a:p>
          <a:p>
            <a:pPr indent="-254000" lvl="0" marL="342900" rtl="0" algn="l">
              <a:spcBef>
                <a:spcPts val="0"/>
              </a:spcBef>
              <a:spcAft>
                <a:spcPts val="0"/>
              </a:spcAft>
              <a:buSzPts val="1400"/>
              <a:buFont typeface="Calibri"/>
              <a:buChar char="●"/>
            </a:pPr>
            <a:r>
              <a:rPr lang="en">
                <a:latin typeface="Calibri"/>
                <a:ea typeface="Calibri"/>
                <a:cs typeface="Calibri"/>
                <a:sym typeface="Calibri"/>
              </a:rPr>
              <a:t>Users: show </a:t>
            </a:r>
            <a:r>
              <a:rPr lang="en">
                <a:latin typeface="Calibri"/>
                <a:ea typeface="Calibri"/>
                <a:cs typeface="Calibri"/>
                <a:sym typeface="Calibri"/>
                <a:extLst>
                  <a:ext uri="http://customooxmlschemas.google.com/">
                    <go:slidesCustomData xmlns:go="http://customooxmlschemas.google.com/" textRoundtripDataId="24"/>
                  </a:ext>
                </a:extLst>
              </a:rPr>
              <a:t>the</a:t>
            </a:r>
            <a:r>
              <a:rPr lang="en">
                <a:latin typeface="Calibri"/>
                <a:ea typeface="Calibri"/>
                <a:cs typeface="Calibri"/>
                <a:sym typeface="Calibri"/>
              </a:rPr>
              <a:t> user's details for the assignment</a:t>
            </a:r>
            <a:endParaRPr>
              <a:latin typeface="Calibri"/>
              <a:ea typeface="Calibri"/>
              <a:cs typeface="Calibri"/>
              <a:sym typeface="Calibri"/>
            </a:endParaRPr>
          </a:p>
          <a:p>
            <a:pPr indent="-254000" lvl="0" marL="342900" rtl="0" algn="l">
              <a:spcBef>
                <a:spcPts val="0"/>
              </a:spcBef>
              <a:spcAft>
                <a:spcPts val="0"/>
              </a:spcAft>
              <a:buSzPts val="1400"/>
              <a:buFont typeface="Calibri"/>
              <a:buChar char="●"/>
            </a:pPr>
            <a:r>
              <a:rPr lang="en">
                <a:latin typeface="Calibri"/>
                <a:ea typeface="Calibri"/>
                <a:cs typeface="Calibri"/>
                <a:sym typeface="Calibri"/>
              </a:rPr>
              <a:t>Assign: start icon</a:t>
            </a:r>
            <a:endParaRPr>
              <a:latin typeface="Calibri"/>
              <a:ea typeface="Calibri"/>
              <a:cs typeface="Calibri"/>
              <a:sym typeface="Calibri"/>
            </a:endParaRPr>
          </a:p>
          <a:p>
            <a:pPr indent="-254000" lvl="0" marL="342900" rtl="0" algn="l">
              <a:spcBef>
                <a:spcPts val="0"/>
              </a:spcBef>
              <a:spcAft>
                <a:spcPts val="0"/>
              </a:spcAft>
              <a:buSzPts val="1400"/>
              <a:buFont typeface="Calibri"/>
              <a:buChar char="●"/>
            </a:pPr>
            <a:r>
              <a:rPr lang="en">
                <a:latin typeface="Calibri"/>
                <a:ea typeface="Calibri"/>
                <a:cs typeface="Calibri"/>
                <a:sym typeface="Calibri"/>
              </a:rPr>
              <a:t>Disabled (Grey): If the user list is blank, cannot start the assignment</a:t>
            </a:r>
            <a:endParaRPr>
              <a:latin typeface="Calibri"/>
              <a:ea typeface="Calibri"/>
              <a:cs typeface="Calibri"/>
              <a:sym typeface="Calibri"/>
            </a:endParaRPr>
          </a:p>
          <a:p>
            <a:pPr indent="-254000" lvl="0" marL="342900" rtl="0" algn="l">
              <a:spcBef>
                <a:spcPts val="0"/>
              </a:spcBef>
              <a:spcAft>
                <a:spcPts val="0"/>
              </a:spcAft>
              <a:buSzPts val="1400"/>
              <a:buFont typeface="Calibri"/>
              <a:buChar char="●"/>
            </a:pPr>
            <a:r>
              <a:rPr lang="en">
                <a:latin typeface="Calibri"/>
                <a:ea typeface="Calibri"/>
                <a:cs typeface="Calibri"/>
                <a:sym typeface="Calibri"/>
              </a:rPr>
              <a:t>Enabled (Blue): Start the assignment process</a:t>
            </a:r>
            <a:endParaRPr>
              <a:latin typeface="Calibri"/>
              <a:ea typeface="Calibri"/>
              <a:cs typeface="Calibri"/>
              <a:sym typeface="Calibri"/>
            </a:endParaRPr>
          </a:p>
          <a:p>
            <a:pPr indent="-254000" lvl="0" marL="342900" rtl="0" algn="l">
              <a:spcBef>
                <a:spcPts val="0"/>
              </a:spcBef>
              <a:spcAft>
                <a:spcPts val="0"/>
              </a:spcAft>
              <a:buSzPts val="1400"/>
              <a:buFont typeface="Calibri"/>
              <a:buChar char="●"/>
            </a:pPr>
            <a:r>
              <a:rPr lang="en">
                <a:latin typeface="Calibri"/>
                <a:ea typeface="Calibri"/>
                <a:cs typeface="Calibri"/>
                <a:sym typeface="Calibri"/>
              </a:rPr>
              <a:t>Duplicate</a:t>
            </a:r>
            <a:endParaRPr>
              <a:latin typeface="Calibri"/>
              <a:ea typeface="Calibri"/>
              <a:cs typeface="Calibri"/>
              <a:sym typeface="Calibri"/>
            </a:endParaRPr>
          </a:p>
          <a:p>
            <a:pPr indent="-254000" lvl="0" marL="342900" rtl="0" algn="l">
              <a:spcBef>
                <a:spcPts val="0"/>
              </a:spcBef>
              <a:spcAft>
                <a:spcPts val="0"/>
              </a:spcAft>
              <a:buSzPts val="1400"/>
              <a:buFont typeface="Calibri"/>
              <a:buChar char="●"/>
            </a:pPr>
            <a:r>
              <a:rPr lang="en">
                <a:latin typeface="Calibri"/>
                <a:ea typeface="Calibri"/>
                <a:cs typeface="Calibri"/>
                <a:sym typeface="Calibri"/>
              </a:rPr>
              <a:t>Delete</a:t>
            </a:r>
            <a:endParaRPr b="1">
              <a:latin typeface="Calibri"/>
              <a:ea typeface="Calibri"/>
              <a:cs typeface="Calibri"/>
              <a:sym typeface="Calibri"/>
            </a:endParaRPr>
          </a:p>
        </p:txBody>
      </p:sp>
      <p:pic>
        <p:nvPicPr>
          <p:cNvPr id="1843" name="Google Shape;1843;g243bfad28e7_0_193"/>
          <p:cNvPicPr preferRelativeResize="0"/>
          <p:nvPr/>
        </p:nvPicPr>
        <p:blipFill>
          <a:blip r:embed="rId4">
            <a:alphaModFix/>
          </a:blip>
          <a:stretch>
            <a:fillRect/>
          </a:stretch>
        </p:blipFill>
        <p:spPr>
          <a:xfrm>
            <a:off x="3768881" y="1729331"/>
            <a:ext cx="5334563" cy="187479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8" name="Shape 1848"/>
        <p:cNvGrpSpPr/>
        <p:nvPr/>
      </p:nvGrpSpPr>
      <p:grpSpPr>
        <a:xfrm>
          <a:off x="0" y="0"/>
          <a:ext cx="0" cy="0"/>
          <a:chOff x="0" y="0"/>
          <a:chExt cx="0" cy="0"/>
        </a:xfrm>
      </p:grpSpPr>
      <p:sp>
        <p:nvSpPr>
          <p:cNvPr id="1849" name="Google Shape;1849;g243bfad28e7_0_202"/>
          <p:cNvSpPr txBox="1"/>
          <p:nvPr>
            <p:ph type="title"/>
          </p:nvPr>
        </p:nvSpPr>
        <p:spPr>
          <a:xfrm>
            <a:off x="227138" y="1953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None/>
            </a:pPr>
            <a:r>
              <a:rPr b="1" lang="en"/>
              <a:t>Setup Guide </a:t>
            </a:r>
            <a:r>
              <a:rPr lang="en"/>
              <a:t>&lt;Assign CPaaS License to Users&gt;</a:t>
            </a:r>
            <a:endParaRPr/>
          </a:p>
        </p:txBody>
      </p:sp>
      <p:sp>
        <p:nvSpPr>
          <p:cNvPr id="1850" name="Google Shape;1850;g243bfad28e7_0_202"/>
          <p:cNvSpPr txBox="1"/>
          <p:nvPr/>
        </p:nvSpPr>
        <p:spPr>
          <a:xfrm>
            <a:off x="413236" y="944788"/>
            <a:ext cx="3642600" cy="535200"/>
          </a:xfrm>
          <a:prstGeom prst="rect">
            <a:avLst/>
          </a:prstGeom>
          <a:noFill/>
          <a:ln>
            <a:noFill/>
          </a:ln>
        </p:spPr>
        <p:txBody>
          <a:bodyPr anchorCtr="0" anchor="t" bIns="91425" lIns="91425" spcFirstLastPara="1" rIns="91425" wrap="square" tIns="91425">
            <a:noAutofit/>
          </a:bodyPr>
          <a:lstStyle/>
          <a:p>
            <a:pPr indent="0" lvl="0" marL="76200" marR="0" rtl="0" algn="l">
              <a:lnSpc>
                <a:spcPct val="100000"/>
              </a:lnSpc>
              <a:spcBef>
                <a:spcPts val="0"/>
              </a:spcBef>
              <a:spcAft>
                <a:spcPts val="0"/>
              </a:spcAft>
              <a:buClr>
                <a:srgbClr val="000000"/>
              </a:buClr>
              <a:buSzPts val="1600"/>
              <a:buFont typeface="Arial"/>
              <a:buNone/>
            </a:pPr>
            <a:r>
              <a:rPr b="1" i="0" lang="en" sz="1600" u="none" cap="none" strike="noStrike">
                <a:solidFill>
                  <a:srgbClr val="3A6C8D"/>
                </a:solidFill>
                <a:latin typeface="Calibri"/>
                <a:ea typeface="Calibri"/>
                <a:cs typeface="Calibri"/>
                <a:sym typeface="Calibri"/>
              </a:rPr>
              <a:t>B. Bulk </a:t>
            </a:r>
            <a:r>
              <a:rPr b="1" lang="en" sz="1600">
                <a:solidFill>
                  <a:srgbClr val="3A6C8D"/>
                </a:solidFill>
                <a:latin typeface="Calibri"/>
                <a:ea typeface="Calibri"/>
                <a:cs typeface="Calibri"/>
                <a:sym typeface="Calibri"/>
              </a:rPr>
              <a:t>Assignment</a:t>
            </a:r>
            <a:endParaRPr b="1" i="0" sz="1600" u="none" cap="none" strike="noStrike">
              <a:solidFill>
                <a:srgbClr val="3A6C8D"/>
              </a:solidFill>
              <a:latin typeface="Calibri"/>
              <a:ea typeface="Calibri"/>
              <a:cs typeface="Calibri"/>
              <a:sym typeface="Calibri"/>
            </a:endParaRPr>
          </a:p>
        </p:txBody>
      </p:sp>
      <p:sp>
        <p:nvSpPr>
          <p:cNvPr id="1851" name="Google Shape;1851;g243bfad28e7_0_202"/>
          <p:cNvSpPr txBox="1"/>
          <p:nvPr/>
        </p:nvSpPr>
        <p:spPr>
          <a:xfrm>
            <a:off x="341050" y="1345794"/>
            <a:ext cx="3530400" cy="20625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a:latin typeface="Calibri"/>
                <a:ea typeface="Calibri"/>
                <a:cs typeface="Calibri"/>
                <a:sym typeface="Calibri"/>
              </a:rPr>
              <a:t>When the template is In Progress: (Users have 4 options)</a:t>
            </a:r>
            <a:endParaRPr b="1">
              <a:latin typeface="Calibri"/>
              <a:ea typeface="Calibri"/>
              <a:cs typeface="Calibri"/>
              <a:sym typeface="Calibri"/>
            </a:endParaRPr>
          </a:p>
          <a:p>
            <a:pPr indent="0" lvl="0" marL="342900" rtl="0" algn="l">
              <a:spcBef>
                <a:spcPts val="0"/>
              </a:spcBef>
              <a:spcAft>
                <a:spcPts val="0"/>
              </a:spcAft>
              <a:buNone/>
            </a:pPr>
            <a:r>
              <a:t/>
            </a:r>
            <a:endParaRPr b="1">
              <a:latin typeface="Calibri"/>
              <a:ea typeface="Calibri"/>
              <a:cs typeface="Calibri"/>
              <a:sym typeface="Calibri"/>
            </a:endParaRPr>
          </a:p>
          <a:p>
            <a:pPr indent="-254000" lvl="0" marL="342900" rtl="0" algn="l">
              <a:spcBef>
                <a:spcPts val="0"/>
              </a:spcBef>
              <a:spcAft>
                <a:spcPts val="0"/>
              </a:spcAft>
              <a:buSzPts val="1400"/>
              <a:buFont typeface="Calibri"/>
              <a:buChar char="●"/>
            </a:pPr>
            <a:r>
              <a:rPr lang="en">
                <a:latin typeface="Calibri"/>
                <a:ea typeface="Calibri"/>
                <a:cs typeface="Calibri"/>
                <a:sym typeface="Calibri"/>
              </a:rPr>
              <a:t>Licenses (view only)</a:t>
            </a:r>
            <a:endParaRPr>
              <a:latin typeface="Calibri"/>
              <a:ea typeface="Calibri"/>
              <a:cs typeface="Calibri"/>
              <a:sym typeface="Calibri"/>
            </a:endParaRPr>
          </a:p>
          <a:p>
            <a:pPr indent="-254000" lvl="0" marL="342900" rtl="0" algn="l">
              <a:spcBef>
                <a:spcPts val="0"/>
              </a:spcBef>
              <a:spcAft>
                <a:spcPts val="0"/>
              </a:spcAft>
              <a:buSzPts val="1400"/>
              <a:buFont typeface="Calibri"/>
              <a:buChar char="●"/>
            </a:pPr>
            <a:r>
              <a:rPr lang="en">
                <a:latin typeface="Calibri"/>
                <a:ea typeface="Calibri"/>
                <a:cs typeface="Calibri"/>
                <a:sym typeface="Calibri"/>
              </a:rPr>
              <a:t>Users (view only)</a:t>
            </a:r>
            <a:endParaRPr>
              <a:latin typeface="Calibri"/>
              <a:ea typeface="Calibri"/>
              <a:cs typeface="Calibri"/>
              <a:sym typeface="Calibri"/>
            </a:endParaRPr>
          </a:p>
          <a:p>
            <a:pPr indent="-254000" lvl="0" marL="342900" rtl="0" algn="l">
              <a:spcBef>
                <a:spcPts val="0"/>
              </a:spcBef>
              <a:spcAft>
                <a:spcPts val="0"/>
              </a:spcAft>
              <a:buSzPts val="1400"/>
              <a:buFont typeface="Calibri"/>
              <a:buChar char="●"/>
            </a:pPr>
            <a:r>
              <a:rPr lang="en">
                <a:latin typeface="Calibri"/>
                <a:ea typeface="Calibri"/>
                <a:cs typeface="Calibri"/>
                <a:sym typeface="Calibri"/>
              </a:rPr>
              <a:t>Report (When user clicks Report, it will navigate to a new Page - Report)</a:t>
            </a:r>
            <a:endParaRPr>
              <a:latin typeface="Calibri"/>
              <a:ea typeface="Calibri"/>
              <a:cs typeface="Calibri"/>
              <a:sym typeface="Calibri"/>
            </a:endParaRPr>
          </a:p>
          <a:p>
            <a:pPr indent="-254000" lvl="0" marL="342900" rtl="0" algn="l">
              <a:spcBef>
                <a:spcPts val="0"/>
              </a:spcBef>
              <a:spcAft>
                <a:spcPts val="0"/>
              </a:spcAft>
              <a:buSzPts val="1400"/>
              <a:buFont typeface="Calibri"/>
              <a:buChar char="●"/>
            </a:pPr>
            <a:r>
              <a:rPr lang="en">
                <a:latin typeface="Calibri"/>
                <a:ea typeface="Calibri"/>
                <a:cs typeface="Calibri"/>
                <a:sym typeface="Calibri"/>
              </a:rPr>
              <a:t>Duplicate</a:t>
            </a:r>
            <a:endParaRPr>
              <a:latin typeface="Calibri"/>
              <a:ea typeface="Calibri"/>
              <a:cs typeface="Calibri"/>
              <a:sym typeface="Calibri"/>
            </a:endParaRPr>
          </a:p>
          <a:p>
            <a:pPr indent="0" lvl="0" marL="0" rtl="0" algn="l">
              <a:spcBef>
                <a:spcPts val="0"/>
              </a:spcBef>
              <a:spcAft>
                <a:spcPts val="0"/>
              </a:spcAft>
              <a:buNone/>
            </a:pPr>
            <a:r>
              <a:t/>
            </a:r>
            <a:endParaRPr b="1" sz="1300"/>
          </a:p>
        </p:txBody>
      </p:sp>
      <p:pic>
        <p:nvPicPr>
          <p:cNvPr id="1852" name="Google Shape;1852;g243bfad28e7_0_202"/>
          <p:cNvPicPr preferRelativeResize="0"/>
          <p:nvPr/>
        </p:nvPicPr>
        <p:blipFill>
          <a:blip r:embed="rId4">
            <a:alphaModFix/>
          </a:blip>
          <a:stretch>
            <a:fillRect/>
          </a:stretch>
        </p:blipFill>
        <p:spPr>
          <a:xfrm>
            <a:off x="3419344" y="2986557"/>
            <a:ext cx="5680295" cy="199629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7" name="Shape 1857"/>
        <p:cNvGrpSpPr/>
        <p:nvPr/>
      </p:nvGrpSpPr>
      <p:grpSpPr>
        <a:xfrm>
          <a:off x="0" y="0"/>
          <a:ext cx="0" cy="0"/>
          <a:chOff x="0" y="0"/>
          <a:chExt cx="0" cy="0"/>
        </a:xfrm>
      </p:grpSpPr>
      <p:sp>
        <p:nvSpPr>
          <p:cNvPr id="1858" name="Google Shape;1858;g243bfad28e7_0_211"/>
          <p:cNvSpPr txBox="1"/>
          <p:nvPr>
            <p:ph type="title"/>
          </p:nvPr>
        </p:nvSpPr>
        <p:spPr>
          <a:xfrm>
            <a:off x="227138" y="1953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None/>
            </a:pPr>
            <a:r>
              <a:rPr b="1" lang="en"/>
              <a:t>Setup Guide </a:t>
            </a:r>
            <a:r>
              <a:rPr lang="en"/>
              <a:t>&lt;Assign CPaaS License to Users&gt;</a:t>
            </a:r>
            <a:endParaRPr/>
          </a:p>
        </p:txBody>
      </p:sp>
      <p:sp>
        <p:nvSpPr>
          <p:cNvPr id="1859" name="Google Shape;1859;g243bfad28e7_0_211"/>
          <p:cNvSpPr txBox="1"/>
          <p:nvPr/>
        </p:nvSpPr>
        <p:spPr>
          <a:xfrm>
            <a:off x="385561" y="1193638"/>
            <a:ext cx="3642600" cy="535200"/>
          </a:xfrm>
          <a:prstGeom prst="rect">
            <a:avLst/>
          </a:prstGeom>
          <a:noFill/>
          <a:ln>
            <a:noFill/>
          </a:ln>
        </p:spPr>
        <p:txBody>
          <a:bodyPr anchorCtr="0" anchor="t" bIns="91425" lIns="91425" spcFirstLastPara="1" rIns="91425" wrap="square" tIns="91425">
            <a:noAutofit/>
          </a:bodyPr>
          <a:lstStyle/>
          <a:p>
            <a:pPr indent="0" lvl="0" marL="76200" marR="0" rtl="0" algn="l">
              <a:lnSpc>
                <a:spcPct val="100000"/>
              </a:lnSpc>
              <a:spcBef>
                <a:spcPts val="0"/>
              </a:spcBef>
              <a:spcAft>
                <a:spcPts val="0"/>
              </a:spcAft>
              <a:buClr>
                <a:srgbClr val="000000"/>
              </a:buClr>
              <a:buSzPts val="1600"/>
              <a:buFont typeface="Arial"/>
              <a:buNone/>
            </a:pPr>
            <a:r>
              <a:rPr b="1" i="0" lang="en" sz="1600" u="none" cap="none" strike="noStrike">
                <a:solidFill>
                  <a:srgbClr val="3A6C8D"/>
                </a:solidFill>
                <a:latin typeface="Calibri"/>
                <a:ea typeface="Calibri"/>
                <a:cs typeface="Calibri"/>
                <a:sym typeface="Calibri"/>
              </a:rPr>
              <a:t>B. Bulk </a:t>
            </a:r>
            <a:r>
              <a:rPr b="1" lang="en" sz="1600">
                <a:solidFill>
                  <a:srgbClr val="3A6C8D"/>
                </a:solidFill>
                <a:latin typeface="Calibri"/>
                <a:ea typeface="Calibri"/>
                <a:cs typeface="Calibri"/>
                <a:sym typeface="Calibri"/>
              </a:rPr>
              <a:t>Assignment</a:t>
            </a:r>
            <a:endParaRPr b="1" i="0" sz="1600" u="none" cap="none" strike="noStrike">
              <a:solidFill>
                <a:srgbClr val="3A6C8D"/>
              </a:solidFill>
              <a:latin typeface="Calibri"/>
              <a:ea typeface="Calibri"/>
              <a:cs typeface="Calibri"/>
              <a:sym typeface="Calibri"/>
            </a:endParaRPr>
          </a:p>
        </p:txBody>
      </p:sp>
      <p:sp>
        <p:nvSpPr>
          <p:cNvPr id="1860" name="Google Shape;1860;g243bfad28e7_0_211"/>
          <p:cNvSpPr txBox="1"/>
          <p:nvPr/>
        </p:nvSpPr>
        <p:spPr>
          <a:xfrm>
            <a:off x="313375" y="1594650"/>
            <a:ext cx="2728500" cy="20625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a:latin typeface="Calibri"/>
                <a:ea typeface="Calibri"/>
                <a:cs typeface="Calibri"/>
                <a:sym typeface="Calibri"/>
              </a:rPr>
              <a:t>When the template is Completed: (Users have 3 options)</a:t>
            </a:r>
            <a:endParaRPr b="1">
              <a:latin typeface="Calibri"/>
              <a:ea typeface="Calibri"/>
              <a:cs typeface="Calibri"/>
              <a:sym typeface="Calibri"/>
            </a:endParaRPr>
          </a:p>
          <a:p>
            <a:pPr indent="0" lvl="0" marL="342900" rtl="0" algn="l">
              <a:spcBef>
                <a:spcPts val="0"/>
              </a:spcBef>
              <a:spcAft>
                <a:spcPts val="0"/>
              </a:spcAft>
              <a:buNone/>
            </a:pPr>
            <a:r>
              <a:t/>
            </a:r>
            <a:endParaRPr b="1">
              <a:latin typeface="Calibri"/>
              <a:ea typeface="Calibri"/>
              <a:cs typeface="Calibri"/>
              <a:sym typeface="Calibri"/>
            </a:endParaRPr>
          </a:p>
          <a:p>
            <a:pPr indent="-254000" lvl="0" marL="342900" rtl="0" algn="l">
              <a:spcBef>
                <a:spcPts val="0"/>
              </a:spcBef>
              <a:spcAft>
                <a:spcPts val="0"/>
              </a:spcAft>
              <a:buSzPts val="1400"/>
              <a:buFont typeface="Calibri"/>
              <a:buChar char="●"/>
            </a:pPr>
            <a:r>
              <a:rPr lang="en">
                <a:latin typeface="Calibri"/>
                <a:ea typeface="Calibri"/>
                <a:cs typeface="Calibri"/>
                <a:sym typeface="Calibri"/>
              </a:rPr>
              <a:t>Licenses (view only)</a:t>
            </a:r>
            <a:endParaRPr>
              <a:latin typeface="Calibri"/>
              <a:ea typeface="Calibri"/>
              <a:cs typeface="Calibri"/>
              <a:sym typeface="Calibri"/>
            </a:endParaRPr>
          </a:p>
          <a:p>
            <a:pPr indent="-254000" lvl="0" marL="342900" rtl="0" algn="l">
              <a:spcBef>
                <a:spcPts val="0"/>
              </a:spcBef>
              <a:spcAft>
                <a:spcPts val="0"/>
              </a:spcAft>
              <a:buSzPts val="1400"/>
              <a:buFont typeface="Calibri"/>
              <a:buChar char="●"/>
            </a:pPr>
            <a:r>
              <a:rPr lang="en">
                <a:latin typeface="Calibri"/>
                <a:ea typeface="Calibri"/>
                <a:cs typeface="Calibri"/>
                <a:sym typeface="Calibri"/>
              </a:rPr>
              <a:t>Report (When user clicks Report, it will navigate to a new Page - Report</a:t>
            </a:r>
            <a:endParaRPr>
              <a:latin typeface="Calibri"/>
              <a:ea typeface="Calibri"/>
              <a:cs typeface="Calibri"/>
              <a:sym typeface="Calibri"/>
            </a:endParaRPr>
          </a:p>
          <a:p>
            <a:pPr indent="-254000" lvl="0" marL="342900" rtl="0" algn="l">
              <a:spcBef>
                <a:spcPts val="0"/>
              </a:spcBef>
              <a:spcAft>
                <a:spcPts val="0"/>
              </a:spcAft>
              <a:buSzPts val="1400"/>
              <a:buFont typeface="Calibri"/>
              <a:buChar char="●"/>
            </a:pPr>
            <a:r>
              <a:rPr lang="en">
                <a:latin typeface="Calibri"/>
                <a:ea typeface="Calibri"/>
                <a:cs typeface="Calibri"/>
                <a:sym typeface="Calibri"/>
              </a:rPr>
              <a:t>Duplicate</a:t>
            </a:r>
            <a:endParaRPr>
              <a:latin typeface="Calibri"/>
              <a:ea typeface="Calibri"/>
              <a:cs typeface="Calibri"/>
              <a:sym typeface="Calibri"/>
            </a:endParaRPr>
          </a:p>
          <a:p>
            <a:pPr indent="0" lvl="0" marL="0" rtl="0" algn="l">
              <a:spcBef>
                <a:spcPts val="0"/>
              </a:spcBef>
              <a:spcAft>
                <a:spcPts val="0"/>
              </a:spcAft>
              <a:buNone/>
            </a:pPr>
            <a:r>
              <a:t/>
            </a:r>
            <a:endParaRPr b="1" sz="1300"/>
          </a:p>
        </p:txBody>
      </p:sp>
      <p:pic>
        <p:nvPicPr>
          <p:cNvPr id="1861" name="Google Shape;1861;g243bfad28e7_0_211"/>
          <p:cNvPicPr preferRelativeResize="0"/>
          <p:nvPr/>
        </p:nvPicPr>
        <p:blipFill>
          <a:blip r:embed="rId4">
            <a:alphaModFix/>
          </a:blip>
          <a:stretch>
            <a:fillRect/>
          </a:stretch>
        </p:blipFill>
        <p:spPr>
          <a:xfrm>
            <a:off x="3267956" y="1492969"/>
            <a:ext cx="5876043" cy="2065087"/>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6" name="Shape 1866"/>
        <p:cNvGrpSpPr/>
        <p:nvPr/>
      </p:nvGrpSpPr>
      <p:grpSpPr>
        <a:xfrm>
          <a:off x="0" y="0"/>
          <a:ext cx="0" cy="0"/>
          <a:chOff x="0" y="0"/>
          <a:chExt cx="0" cy="0"/>
        </a:xfrm>
      </p:grpSpPr>
      <p:sp>
        <p:nvSpPr>
          <p:cNvPr id="1867" name="Google Shape;1867;g243bfad28e7_0_220"/>
          <p:cNvSpPr txBox="1"/>
          <p:nvPr>
            <p:ph type="title"/>
          </p:nvPr>
        </p:nvSpPr>
        <p:spPr>
          <a:xfrm>
            <a:off x="227138" y="1953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None/>
            </a:pPr>
            <a:r>
              <a:rPr b="1" lang="en"/>
              <a:t>Setup Guide </a:t>
            </a:r>
            <a:r>
              <a:rPr lang="en"/>
              <a:t>&lt;Assign CPaaS License to Users&gt;</a:t>
            </a:r>
            <a:endParaRPr/>
          </a:p>
        </p:txBody>
      </p:sp>
      <p:sp>
        <p:nvSpPr>
          <p:cNvPr id="1868" name="Google Shape;1868;g243bfad28e7_0_220"/>
          <p:cNvSpPr txBox="1"/>
          <p:nvPr/>
        </p:nvSpPr>
        <p:spPr>
          <a:xfrm>
            <a:off x="431661" y="1193663"/>
            <a:ext cx="3642600" cy="535200"/>
          </a:xfrm>
          <a:prstGeom prst="rect">
            <a:avLst/>
          </a:prstGeom>
          <a:noFill/>
          <a:ln>
            <a:noFill/>
          </a:ln>
        </p:spPr>
        <p:txBody>
          <a:bodyPr anchorCtr="0" anchor="t" bIns="91425" lIns="91425" spcFirstLastPara="1" rIns="91425" wrap="square" tIns="91425">
            <a:noAutofit/>
          </a:bodyPr>
          <a:lstStyle/>
          <a:p>
            <a:pPr indent="0" lvl="0" marL="76200" marR="0" rtl="0" algn="l">
              <a:lnSpc>
                <a:spcPct val="100000"/>
              </a:lnSpc>
              <a:spcBef>
                <a:spcPts val="0"/>
              </a:spcBef>
              <a:spcAft>
                <a:spcPts val="0"/>
              </a:spcAft>
              <a:buClr>
                <a:srgbClr val="000000"/>
              </a:buClr>
              <a:buSzPts val="1600"/>
              <a:buFont typeface="Arial"/>
              <a:buNone/>
            </a:pPr>
            <a:r>
              <a:rPr b="1" i="0" lang="en" sz="1600" u="none" cap="none" strike="noStrike">
                <a:solidFill>
                  <a:srgbClr val="3A6C8D"/>
                </a:solidFill>
                <a:latin typeface="Calibri"/>
                <a:ea typeface="Calibri"/>
                <a:cs typeface="Calibri"/>
                <a:sym typeface="Calibri"/>
              </a:rPr>
              <a:t>B. Bulk </a:t>
            </a:r>
            <a:r>
              <a:rPr b="1" lang="en" sz="1600">
                <a:solidFill>
                  <a:srgbClr val="3A6C8D"/>
                </a:solidFill>
                <a:latin typeface="Calibri"/>
                <a:ea typeface="Calibri"/>
                <a:cs typeface="Calibri"/>
                <a:sym typeface="Calibri"/>
              </a:rPr>
              <a:t>Assignment</a:t>
            </a:r>
            <a:endParaRPr b="1" i="0" sz="1600" u="none" cap="none" strike="noStrike">
              <a:solidFill>
                <a:srgbClr val="3A6C8D"/>
              </a:solidFill>
              <a:latin typeface="Calibri"/>
              <a:ea typeface="Calibri"/>
              <a:cs typeface="Calibri"/>
              <a:sym typeface="Calibri"/>
            </a:endParaRPr>
          </a:p>
        </p:txBody>
      </p:sp>
      <p:sp>
        <p:nvSpPr>
          <p:cNvPr id="1869" name="Google Shape;1869;g243bfad28e7_0_220"/>
          <p:cNvSpPr txBox="1"/>
          <p:nvPr/>
        </p:nvSpPr>
        <p:spPr>
          <a:xfrm>
            <a:off x="359475" y="1594669"/>
            <a:ext cx="3530400" cy="16470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a:latin typeface="Calibri"/>
                <a:ea typeface="Calibri"/>
                <a:cs typeface="Calibri"/>
                <a:sym typeface="Calibri"/>
              </a:rPr>
              <a:t>When users click</a:t>
            </a:r>
            <a:r>
              <a:rPr b="1" lang="en">
                <a:latin typeface="Calibri"/>
                <a:ea typeface="Calibri"/>
                <a:cs typeface="Calibri"/>
                <a:sym typeface="Calibri"/>
              </a:rPr>
              <a:t> Create </a:t>
            </a:r>
            <a:r>
              <a:rPr lang="en">
                <a:latin typeface="Calibri"/>
                <a:ea typeface="Calibri"/>
                <a:cs typeface="Calibri"/>
                <a:sym typeface="Calibri"/>
              </a:rPr>
              <a:t>button, a new window will pop up:</a:t>
            </a:r>
            <a:endParaRPr>
              <a:latin typeface="Calibri"/>
              <a:ea typeface="Calibri"/>
              <a:cs typeface="Calibri"/>
              <a:sym typeface="Calibri"/>
            </a:endParaRPr>
          </a:p>
          <a:p>
            <a:pPr indent="-254000" lvl="0" marL="342900" rtl="0" algn="l">
              <a:spcBef>
                <a:spcPts val="0"/>
              </a:spcBef>
              <a:spcAft>
                <a:spcPts val="0"/>
              </a:spcAft>
              <a:buSzPts val="1400"/>
              <a:buFont typeface="Calibri"/>
              <a:buChar char="●"/>
            </a:pPr>
            <a:r>
              <a:t/>
            </a:r>
            <a:endParaRPr b="1">
              <a:latin typeface="Calibri"/>
              <a:ea typeface="Calibri"/>
              <a:cs typeface="Calibri"/>
              <a:sym typeface="Calibri"/>
            </a:endParaRPr>
          </a:p>
          <a:p>
            <a:pPr indent="-254000" lvl="0" marL="342900" rtl="0" algn="l">
              <a:spcBef>
                <a:spcPts val="0"/>
              </a:spcBef>
              <a:spcAft>
                <a:spcPts val="0"/>
              </a:spcAft>
              <a:buSzPts val="1400"/>
              <a:buChar char="●"/>
            </a:pPr>
            <a:r>
              <a:rPr lang="en">
                <a:latin typeface="Calibri"/>
                <a:ea typeface="Calibri"/>
                <a:cs typeface="Calibri"/>
                <a:sym typeface="Calibri"/>
              </a:rPr>
              <a:t>Fill in the</a:t>
            </a:r>
            <a:r>
              <a:rPr b="1" lang="en">
                <a:latin typeface="Calibri"/>
                <a:ea typeface="Calibri"/>
                <a:cs typeface="Calibri"/>
                <a:sym typeface="Calibri"/>
              </a:rPr>
              <a:t> Name</a:t>
            </a:r>
            <a:endParaRPr b="1">
              <a:latin typeface="Calibri"/>
              <a:ea typeface="Calibri"/>
              <a:cs typeface="Calibri"/>
              <a:sym typeface="Calibri"/>
            </a:endParaRPr>
          </a:p>
          <a:p>
            <a:pPr indent="-254000" lvl="0" marL="342900" rtl="0" algn="l">
              <a:spcBef>
                <a:spcPts val="0"/>
              </a:spcBef>
              <a:spcAft>
                <a:spcPts val="0"/>
              </a:spcAft>
              <a:buSzPts val="1400"/>
              <a:buChar char="●"/>
            </a:pPr>
            <a:r>
              <a:rPr lang="en">
                <a:latin typeface="Calibri"/>
                <a:ea typeface="Calibri"/>
                <a:cs typeface="Calibri"/>
                <a:sym typeface="Calibri"/>
              </a:rPr>
              <a:t>Select</a:t>
            </a:r>
            <a:r>
              <a:rPr b="1" lang="en">
                <a:latin typeface="Calibri"/>
                <a:ea typeface="Calibri"/>
                <a:cs typeface="Calibri"/>
                <a:sym typeface="Calibri"/>
              </a:rPr>
              <a:t> Add on licenses </a:t>
            </a:r>
            <a:r>
              <a:rPr lang="en">
                <a:latin typeface="Calibri"/>
                <a:ea typeface="Calibri"/>
                <a:cs typeface="Calibri"/>
                <a:sym typeface="Calibri"/>
              </a:rPr>
              <a:t>you want to add from </a:t>
            </a:r>
            <a:r>
              <a:rPr lang="en" u="sng">
                <a:solidFill>
                  <a:schemeClr val="hlink"/>
                </a:solidFill>
                <a:latin typeface="Calibri"/>
                <a:ea typeface="Calibri"/>
                <a:cs typeface="Calibri"/>
                <a:sym typeface="Calibri"/>
                <a:hlinkClick action="ppaction://hlinksldjump" r:id="rId4"/>
              </a:rPr>
              <a:t>here</a:t>
            </a:r>
            <a:endParaRPr>
              <a:latin typeface="Calibri"/>
              <a:ea typeface="Calibri"/>
              <a:cs typeface="Calibri"/>
              <a:sym typeface="Calibri"/>
            </a:endParaRPr>
          </a:p>
          <a:p>
            <a:pPr indent="-254000" lvl="0" marL="342900" rtl="0" algn="l">
              <a:spcBef>
                <a:spcPts val="0"/>
              </a:spcBef>
              <a:spcAft>
                <a:spcPts val="0"/>
              </a:spcAft>
              <a:buSzPts val="1400"/>
              <a:buChar char="●"/>
            </a:pPr>
            <a:r>
              <a:rPr lang="en">
                <a:latin typeface="Calibri"/>
                <a:ea typeface="Calibri"/>
                <a:cs typeface="Calibri"/>
                <a:sym typeface="Calibri"/>
              </a:rPr>
              <a:t>Click</a:t>
            </a:r>
            <a:r>
              <a:rPr b="1" lang="en">
                <a:latin typeface="Calibri"/>
                <a:ea typeface="Calibri"/>
                <a:cs typeface="Calibri"/>
                <a:sym typeface="Calibri"/>
              </a:rPr>
              <a:t> Next</a:t>
            </a:r>
            <a:endParaRPr b="1">
              <a:latin typeface="Calibri"/>
              <a:ea typeface="Calibri"/>
              <a:cs typeface="Calibri"/>
              <a:sym typeface="Calibri"/>
            </a:endParaRPr>
          </a:p>
        </p:txBody>
      </p:sp>
      <p:pic>
        <p:nvPicPr>
          <p:cNvPr id="1870" name="Google Shape;1870;g243bfad28e7_0_220"/>
          <p:cNvPicPr preferRelativeResize="0"/>
          <p:nvPr/>
        </p:nvPicPr>
        <p:blipFill>
          <a:blip r:embed="rId5">
            <a:alphaModFix/>
          </a:blip>
          <a:stretch>
            <a:fillRect/>
          </a:stretch>
        </p:blipFill>
        <p:spPr>
          <a:xfrm>
            <a:off x="4074238" y="1248500"/>
            <a:ext cx="5025449" cy="2431748"/>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5" name="Shape 1875"/>
        <p:cNvGrpSpPr/>
        <p:nvPr/>
      </p:nvGrpSpPr>
      <p:grpSpPr>
        <a:xfrm>
          <a:off x="0" y="0"/>
          <a:ext cx="0" cy="0"/>
          <a:chOff x="0" y="0"/>
          <a:chExt cx="0" cy="0"/>
        </a:xfrm>
      </p:grpSpPr>
      <p:sp>
        <p:nvSpPr>
          <p:cNvPr id="1876" name="Google Shape;1876;g243bfad28e7_0_229"/>
          <p:cNvSpPr txBox="1"/>
          <p:nvPr>
            <p:ph type="title"/>
          </p:nvPr>
        </p:nvSpPr>
        <p:spPr>
          <a:xfrm>
            <a:off x="227138" y="1953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None/>
            </a:pPr>
            <a:r>
              <a:rPr b="1" lang="en"/>
              <a:t>Setup Guide</a:t>
            </a:r>
            <a:r>
              <a:rPr lang="en"/>
              <a:t> &lt;Assign CPaaS License to Users&gt;</a:t>
            </a:r>
            <a:endParaRPr/>
          </a:p>
        </p:txBody>
      </p:sp>
      <p:sp>
        <p:nvSpPr>
          <p:cNvPr id="1877" name="Google Shape;1877;g243bfad28e7_0_229"/>
          <p:cNvSpPr txBox="1"/>
          <p:nvPr/>
        </p:nvSpPr>
        <p:spPr>
          <a:xfrm>
            <a:off x="312611" y="935563"/>
            <a:ext cx="3642600" cy="535200"/>
          </a:xfrm>
          <a:prstGeom prst="rect">
            <a:avLst/>
          </a:prstGeom>
          <a:noFill/>
          <a:ln>
            <a:noFill/>
          </a:ln>
        </p:spPr>
        <p:txBody>
          <a:bodyPr anchorCtr="0" anchor="t" bIns="91425" lIns="91425" spcFirstLastPara="1" rIns="91425" wrap="square" tIns="91425">
            <a:noAutofit/>
          </a:bodyPr>
          <a:lstStyle/>
          <a:p>
            <a:pPr indent="0" lvl="0" marL="76200" marR="0" rtl="0" algn="l">
              <a:lnSpc>
                <a:spcPct val="100000"/>
              </a:lnSpc>
              <a:spcBef>
                <a:spcPts val="0"/>
              </a:spcBef>
              <a:spcAft>
                <a:spcPts val="0"/>
              </a:spcAft>
              <a:buClr>
                <a:srgbClr val="000000"/>
              </a:buClr>
              <a:buSzPts val="1600"/>
              <a:buFont typeface="Arial"/>
              <a:buNone/>
            </a:pPr>
            <a:r>
              <a:rPr b="1" i="0" lang="en" sz="1600" u="none" cap="none" strike="noStrike">
                <a:solidFill>
                  <a:srgbClr val="3A6C8D"/>
                </a:solidFill>
                <a:latin typeface="Calibri"/>
                <a:ea typeface="Calibri"/>
                <a:cs typeface="Calibri"/>
                <a:sym typeface="Calibri"/>
              </a:rPr>
              <a:t>B. Bulk </a:t>
            </a:r>
            <a:r>
              <a:rPr b="1" lang="en" sz="1600">
                <a:solidFill>
                  <a:srgbClr val="3A6C8D"/>
                </a:solidFill>
                <a:latin typeface="Calibri"/>
                <a:ea typeface="Calibri"/>
                <a:cs typeface="Calibri"/>
                <a:sym typeface="Calibri"/>
              </a:rPr>
              <a:t>Assignment</a:t>
            </a:r>
            <a:endParaRPr b="1" i="0" sz="1600" u="none" cap="none" strike="noStrike">
              <a:solidFill>
                <a:srgbClr val="3A6C8D"/>
              </a:solidFill>
              <a:latin typeface="Calibri"/>
              <a:ea typeface="Calibri"/>
              <a:cs typeface="Calibri"/>
              <a:sym typeface="Calibri"/>
            </a:endParaRPr>
          </a:p>
        </p:txBody>
      </p:sp>
      <p:sp>
        <p:nvSpPr>
          <p:cNvPr id="1878" name="Google Shape;1878;g243bfad28e7_0_229"/>
          <p:cNvSpPr txBox="1"/>
          <p:nvPr/>
        </p:nvSpPr>
        <p:spPr>
          <a:xfrm>
            <a:off x="368700" y="1336569"/>
            <a:ext cx="3530400" cy="14316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a:latin typeface="Calibri"/>
                <a:ea typeface="Calibri"/>
                <a:cs typeface="Calibri"/>
                <a:sym typeface="Calibri"/>
              </a:rPr>
              <a:t>Click on the dropdown menu to </a:t>
            </a:r>
            <a:r>
              <a:rPr b="1" lang="en">
                <a:latin typeface="Calibri"/>
                <a:ea typeface="Calibri"/>
                <a:cs typeface="Calibri"/>
                <a:sym typeface="Calibri"/>
              </a:rPr>
              <a:t>Download the Sample file</a:t>
            </a:r>
            <a:r>
              <a:rPr lang="en">
                <a:latin typeface="Calibri"/>
                <a:ea typeface="Calibri"/>
                <a:cs typeface="Calibri"/>
                <a:sym typeface="Calibri"/>
              </a:rPr>
              <a:t>.</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The sample file downloaded needs editing on the user's side.</a:t>
            </a:r>
            <a:endParaRPr>
              <a:latin typeface="Calibri"/>
              <a:ea typeface="Calibri"/>
              <a:cs typeface="Calibri"/>
              <a:sym typeface="Calibri"/>
            </a:endParaRPr>
          </a:p>
          <a:p>
            <a:pPr indent="0" lvl="0" marL="0" rtl="0" algn="l">
              <a:spcBef>
                <a:spcPts val="0"/>
              </a:spcBef>
              <a:spcAft>
                <a:spcPts val="0"/>
              </a:spcAft>
              <a:buNone/>
            </a:pPr>
            <a:r>
              <a:t/>
            </a:r>
            <a:endParaRPr b="1">
              <a:latin typeface="Calibri"/>
              <a:ea typeface="Calibri"/>
              <a:cs typeface="Calibri"/>
              <a:sym typeface="Calibri"/>
            </a:endParaRPr>
          </a:p>
        </p:txBody>
      </p:sp>
      <p:pic>
        <p:nvPicPr>
          <p:cNvPr id="1879" name="Google Shape;1879;g243bfad28e7_0_229"/>
          <p:cNvPicPr preferRelativeResize="0"/>
          <p:nvPr/>
        </p:nvPicPr>
        <p:blipFill>
          <a:blip r:embed="rId4">
            <a:alphaModFix/>
          </a:blip>
          <a:stretch>
            <a:fillRect/>
          </a:stretch>
        </p:blipFill>
        <p:spPr>
          <a:xfrm>
            <a:off x="4964999" y="1193663"/>
            <a:ext cx="3951862" cy="1840855"/>
          </a:xfrm>
          <a:prstGeom prst="rect">
            <a:avLst/>
          </a:prstGeom>
          <a:noFill/>
          <a:ln cap="flat" cmpd="sng" w="9525">
            <a:solidFill>
              <a:schemeClr val="dk2"/>
            </a:solidFill>
            <a:prstDash val="solid"/>
            <a:round/>
            <a:headEnd len="sm" w="sm" type="none"/>
            <a:tailEnd len="sm" w="sm" type="none"/>
          </a:ln>
        </p:spPr>
      </p:pic>
      <p:pic>
        <p:nvPicPr>
          <p:cNvPr id="1880" name="Google Shape;1880;g243bfad28e7_0_229"/>
          <p:cNvPicPr preferRelativeResize="0"/>
          <p:nvPr/>
        </p:nvPicPr>
        <p:blipFill>
          <a:blip r:embed="rId5">
            <a:alphaModFix/>
          </a:blip>
          <a:stretch>
            <a:fillRect/>
          </a:stretch>
        </p:blipFill>
        <p:spPr>
          <a:xfrm>
            <a:off x="487125" y="2910694"/>
            <a:ext cx="4413226" cy="2085317"/>
          </a:xfrm>
          <a:prstGeom prst="rect">
            <a:avLst/>
          </a:prstGeom>
          <a:noFill/>
          <a:ln cap="flat" cmpd="sng" w="9525">
            <a:solidFill>
              <a:schemeClr val="dk2"/>
            </a:solidFill>
            <a:prstDash val="solid"/>
            <a:round/>
            <a:headEnd len="sm" w="sm" type="none"/>
            <a:tailEnd len="sm" w="sm" type="none"/>
          </a:ln>
        </p:spPr>
      </p:pic>
      <p:cxnSp>
        <p:nvCxnSpPr>
          <p:cNvPr id="1881" name="Google Shape;1881;g243bfad28e7_0_229"/>
          <p:cNvCxnSpPr>
            <a:endCxn id="1880" idx="3"/>
          </p:cNvCxnSpPr>
          <p:nvPr/>
        </p:nvCxnSpPr>
        <p:spPr>
          <a:xfrm flipH="1">
            <a:off x="4900351" y="2405952"/>
            <a:ext cx="2851500" cy="1547400"/>
          </a:xfrm>
          <a:prstGeom prst="bentConnector3">
            <a:avLst>
              <a:gd fmla="val -4" name="adj1"/>
            </a:avLst>
          </a:prstGeom>
          <a:noFill/>
          <a:ln cap="flat" cmpd="sng" w="9525">
            <a:solidFill>
              <a:srgbClr val="D50000"/>
            </a:solidFill>
            <a:prstDash val="solid"/>
            <a:round/>
            <a:headEnd len="med" w="med" type="none"/>
            <a:tailEnd len="med" w="med" type="triangl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7" name="Shape 1697"/>
        <p:cNvGrpSpPr/>
        <p:nvPr/>
      </p:nvGrpSpPr>
      <p:grpSpPr>
        <a:xfrm>
          <a:off x="0" y="0"/>
          <a:ext cx="0" cy="0"/>
          <a:chOff x="0" y="0"/>
          <a:chExt cx="0" cy="0"/>
        </a:xfrm>
      </p:grpSpPr>
      <p:sp>
        <p:nvSpPr>
          <p:cNvPr id="1698" name="Google Shape;1698;g243bfad28e7_0_2421"/>
          <p:cNvSpPr txBox="1"/>
          <p:nvPr>
            <p:ph type="title"/>
          </p:nvPr>
        </p:nvSpPr>
        <p:spPr>
          <a:xfrm>
            <a:off x="227138" y="423975"/>
            <a:ext cx="8689800" cy="438000"/>
          </a:xfrm>
          <a:prstGeom prst="rect">
            <a:avLst/>
          </a:prstGeom>
        </p:spPr>
        <p:txBody>
          <a:bodyPr anchorCtr="0" anchor="t" bIns="68575" lIns="68575" spcFirstLastPara="1" rIns="68575" wrap="square" tIns="68575">
            <a:noAutofit/>
          </a:bodyPr>
          <a:lstStyle/>
          <a:p>
            <a:pPr indent="0" lvl="0" marL="0" rtl="0" algn="l">
              <a:spcBef>
                <a:spcPts val="0"/>
              </a:spcBef>
              <a:spcAft>
                <a:spcPts val="0"/>
              </a:spcAft>
              <a:buNone/>
            </a:pPr>
            <a:r>
              <a:rPr lang="en"/>
              <a:t>Version Control </a:t>
            </a:r>
            <a:r>
              <a:rPr lang="en"/>
              <a:t>(March, 2024)</a:t>
            </a:r>
            <a:endParaRPr/>
          </a:p>
        </p:txBody>
      </p:sp>
      <p:graphicFrame>
        <p:nvGraphicFramePr>
          <p:cNvPr id="1699" name="Google Shape;1699;g243bfad28e7_0_2421"/>
          <p:cNvGraphicFramePr/>
          <p:nvPr/>
        </p:nvGraphicFramePr>
        <p:xfrm>
          <a:off x="714363" y="1201325"/>
          <a:ext cx="3000000" cy="3000000"/>
        </p:xfrm>
        <a:graphic>
          <a:graphicData uri="http://schemas.openxmlformats.org/drawingml/2006/table">
            <a:tbl>
              <a:tblPr>
                <a:noFill/>
                <a:tableStyleId>{BB7D10B2-B9C3-4200-B0A6-D0368C0A2907}</a:tableStyleId>
              </a:tblPr>
              <a:tblGrid>
                <a:gridCol w="1427025"/>
                <a:gridCol w="862525"/>
                <a:gridCol w="5425700"/>
              </a:tblGrid>
              <a:tr h="285750">
                <a:tc>
                  <a:txBody>
                    <a:bodyPr/>
                    <a:lstStyle/>
                    <a:p>
                      <a:pPr indent="0" lvl="0" marL="0" rtl="0" algn="l">
                        <a:spcBef>
                          <a:spcPts val="0"/>
                        </a:spcBef>
                        <a:spcAft>
                          <a:spcPts val="0"/>
                        </a:spcAft>
                        <a:buNone/>
                      </a:pPr>
                      <a:r>
                        <a:rPr b="1" lang="en" sz="1300"/>
                        <a:t>Items</a:t>
                      </a:r>
                      <a:endParaRPr b="1" sz="1300"/>
                    </a:p>
                  </a:txBody>
                  <a:tcPr marT="68575" marB="68575" marR="68575" marL="6857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1300"/>
                        <a:t>Slide No.</a:t>
                      </a:r>
                      <a:endParaRPr b="1" sz="1300"/>
                    </a:p>
                  </a:txBody>
                  <a:tcPr marT="68575" marB="68575" marR="68575" marL="6857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1300"/>
                        <a:t>Change Description</a:t>
                      </a:r>
                      <a:endParaRPr b="1" sz="1300"/>
                    </a:p>
                  </a:txBody>
                  <a:tcPr marT="68575" marB="68575" marR="68575" marL="68575">
                    <a:lnB cap="flat" cmpd="sng" w="9525">
                      <a:solidFill>
                        <a:srgbClr val="9E9E9E"/>
                      </a:solidFill>
                      <a:prstDash val="solid"/>
                      <a:round/>
                      <a:headEnd len="sm" w="sm" type="none"/>
                      <a:tailEnd len="sm" w="sm" type="none"/>
                    </a:lnB>
                  </a:tcPr>
                </a:tc>
              </a:tr>
              <a:tr h="285750">
                <a:tc>
                  <a:txBody>
                    <a:bodyPr/>
                    <a:lstStyle/>
                    <a:p>
                      <a:pPr indent="0" lvl="0" marL="0" rtl="0" algn="l">
                        <a:spcBef>
                          <a:spcPts val="0"/>
                        </a:spcBef>
                        <a:spcAft>
                          <a:spcPts val="0"/>
                        </a:spcAft>
                        <a:buNone/>
                      </a:pPr>
                      <a:r>
                        <a:rPr lang="en" sz="1300">
                          <a:latin typeface="Calibri"/>
                          <a:ea typeface="Calibri"/>
                          <a:cs typeface="Calibri"/>
                          <a:sym typeface="Calibri"/>
                        </a:rPr>
                        <a:t>Caller ID</a:t>
                      </a:r>
                      <a:endParaRPr sz="1300">
                        <a:latin typeface="Calibri"/>
                        <a:ea typeface="Calibri"/>
                        <a:cs typeface="Calibri"/>
                        <a:sym typeface="Calibri"/>
                      </a:endParaRPr>
                    </a:p>
                  </a:txBody>
                  <a:tcPr marT="68575" marB="68575" marR="68575" marL="685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300" u="sng">
                          <a:solidFill>
                            <a:schemeClr val="hlink"/>
                          </a:solidFill>
                          <a:latin typeface="Calibri"/>
                          <a:ea typeface="Calibri"/>
                          <a:cs typeface="Calibri"/>
                          <a:sym typeface="Calibri"/>
                          <a:hlinkClick action="ppaction://hlinksldjump" r:id="rId3"/>
                        </a:rPr>
                        <a:t>38</a:t>
                      </a:r>
                      <a:endParaRPr sz="1300">
                        <a:latin typeface="Calibri"/>
                        <a:ea typeface="Calibri"/>
                        <a:cs typeface="Calibri"/>
                        <a:sym typeface="Calibri"/>
                      </a:endParaRPr>
                    </a:p>
                  </a:txBody>
                  <a:tcPr marT="68575" marB="68575" marR="68575" marL="685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300">
                          <a:latin typeface="Calibri"/>
                          <a:ea typeface="Calibri"/>
                          <a:cs typeface="Calibri"/>
                          <a:sym typeface="Calibri"/>
                        </a:rPr>
                        <a:t>Randomize Caller ID</a:t>
                      </a:r>
                      <a:endParaRPr sz="1300">
                        <a:latin typeface="Calibri"/>
                        <a:ea typeface="Calibri"/>
                        <a:cs typeface="Calibri"/>
                        <a:sym typeface="Calibri"/>
                      </a:endParaRPr>
                    </a:p>
                  </a:txBody>
                  <a:tcPr marT="68575" marB="68575" marR="68575" marL="685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6" name="Shape 1886"/>
        <p:cNvGrpSpPr/>
        <p:nvPr/>
      </p:nvGrpSpPr>
      <p:grpSpPr>
        <a:xfrm>
          <a:off x="0" y="0"/>
          <a:ext cx="0" cy="0"/>
          <a:chOff x="0" y="0"/>
          <a:chExt cx="0" cy="0"/>
        </a:xfrm>
      </p:grpSpPr>
      <p:sp>
        <p:nvSpPr>
          <p:cNvPr id="1887" name="Google Shape;1887;g243bfad28e7_0_240"/>
          <p:cNvSpPr txBox="1"/>
          <p:nvPr>
            <p:ph type="title"/>
          </p:nvPr>
        </p:nvSpPr>
        <p:spPr>
          <a:xfrm>
            <a:off x="227138" y="195375"/>
            <a:ext cx="8689800" cy="4380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rPr b="1" lang="en"/>
              <a:t>Setup Guide </a:t>
            </a:r>
            <a:r>
              <a:rPr lang="en"/>
              <a:t>&lt;Assign CPaaS License to Users&gt;</a:t>
            </a:r>
            <a:endParaRPr b="1"/>
          </a:p>
        </p:txBody>
      </p:sp>
      <p:sp>
        <p:nvSpPr>
          <p:cNvPr id="1888" name="Google Shape;1888;g243bfad28e7_0_240"/>
          <p:cNvSpPr txBox="1"/>
          <p:nvPr/>
        </p:nvSpPr>
        <p:spPr>
          <a:xfrm>
            <a:off x="431661" y="732788"/>
            <a:ext cx="3642600" cy="535200"/>
          </a:xfrm>
          <a:prstGeom prst="rect">
            <a:avLst/>
          </a:prstGeom>
          <a:noFill/>
          <a:ln>
            <a:noFill/>
          </a:ln>
        </p:spPr>
        <p:txBody>
          <a:bodyPr anchorCtr="0" anchor="t" bIns="91425" lIns="91425" spcFirstLastPara="1" rIns="91425" wrap="square" tIns="91425">
            <a:noAutofit/>
          </a:bodyPr>
          <a:lstStyle/>
          <a:p>
            <a:pPr indent="0" lvl="0" marL="76200" marR="0" rtl="0" algn="l">
              <a:lnSpc>
                <a:spcPct val="100000"/>
              </a:lnSpc>
              <a:spcBef>
                <a:spcPts val="0"/>
              </a:spcBef>
              <a:spcAft>
                <a:spcPts val="0"/>
              </a:spcAft>
              <a:buClr>
                <a:srgbClr val="000000"/>
              </a:buClr>
              <a:buSzPts val="1600"/>
              <a:buFont typeface="Arial"/>
              <a:buNone/>
            </a:pPr>
            <a:r>
              <a:rPr b="1" i="0" lang="en" sz="1600" u="none" cap="none" strike="noStrike">
                <a:solidFill>
                  <a:srgbClr val="3A6C8D"/>
                </a:solidFill>
                <a:latin typeface="Calibri"/>
                <a:ea typeface="Calibri"/>
                <a:cs typeface="Calibri"/>
                <a:sym typeface="Calibri"/>
              </a:rPr>
              <a:t>B. Bulk </a:t>
            </a:r>
            <a:r>
              <a:rPr b="1" lang="en" sz="1600">
                <a:solidFill>
                  <a:srgbClr val="3A6C8D"/>
                </a:solidFill>
                <a:latin typeface="Calibri"/>
                <a:ea typeface="Calibri"/>
                <a:cs typeface="Calibri"/>
                <a:sym typeface="Calibri"/>
              </a:rPr>
              <a:t>Assignment</a:t>
            </a:r>
            <a:endParaRPr b="1" i="0" sz="1600" u="none" cap="none" strike="noStrike">
              <a:solidFill>
                <a:srgbClr val="3A6C8D"/>
              </a:solidFill>
              <a:latin typeface="Calibri"/>
              <a:ea typeface="Calibri"/>
              <a:cs typeface="Calibri"/>
              <a:sym typeface="Calibri"/>
            </a:endParaRPr>
          </a:p>
        </p:txBody>
      </p:sp>
      <p:sp>
        <p:nvSpPr>
          <p:cNvPr id="1889" name="Google Shape;1889;g243bfad28e7_0_240"/>
          <p:cNvSpPr txBox="1"/>
          <p:nvPr/>
        </p:nvSpPr>
        <p:spPr>
          <a:xfrm>
            <a:off x="359475" y="1133794"/>
            <a:ext cx="3530400" cy="16161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Clr>
                <a:schemeClr val="dk1"/>
              </a:buClr>
              <a:buSzPts val="800"/>
              <a:buFont typeface="Arial"/>
              <a:buNone/>
            </a:pPr>
            <a:r>
              <a:rPr lang="en">
                <a:latin typeface="Calibri"/>
                <a:ea typeface="Calibri"/>
                <a:cs typeface="Calibri"/>
                <a:sym typeface="Calibri"/>
              </a:rPr>
              <a:t>There are two sample files which can be created:</a:t>
            </a:r>
            <a:endParaRPr>
              <a:latin typeface="Calibri"/>
              <a:ea typeface="Calibri"/>
              <a:cs typeface="Calibri"/>
              <a:sym typeface="Calibri"/>
            </a:endParaRPr>
          </a:p>
          <a:p>
            <a:pPr indent="0" lvl="0" marL="0" rtl="0" algn="l">
              <a:spcBef>
                <a:spcPts val="0"/>
              </a:spcBef>
              <a:spcAft>
                <a:spcPts val="0"/>
              </a:spcAft>
              <a:buClr>
                <a:schemeClr val="dk1"/>
              </a:buClr>
              <a:buSzPts val="800"/>
              <a:buFont typeface="Arial"/>
              <a:buNone/>
            </a:pPr>
            <a:r>
              <a:t/>
            </a:r>
            <a:endParaRPr>
              <a:latin typeface="Calibri"/>
              <a:ea typeface="Calibri"/>
              <a:cs typeface="Calibri"/>
              <a:sym typeface="Calibri"/>
            </a:endParaRPr>
          </a:p>
          <a:p>
            <a:pPr indent="-254000" lvl="0" marL="342900" rtl="0" algn="l">
              <a:spcBef>
                <a:spcPts val="0"/>
              </a:spcBef>
              <a:spcAft>
                <a:spcPts val="0"/>
              </a:spcAft>
              <a:buSzPts val="1400"/>
              <a:buFont typeface="Calibri"/>
              <a:buChar char="●"/>
            </a:pPr>
            <a:r>
              <a:rPr lang="en">
                <a:latin typeface="Calibri"/>
                <a:ea typeface="Calibri"/>
                <a:cs typeface="Calibri"/>
                <a:sym typeface="Calibri"/>
              </a:rPr>
              <a:t>File with User's name</a:t>
            </a:r>
            <a:endParaRPr>
              <a:latin typeface="Calibri"/>
              <a:ea typeface="Calibri"/>
              <a:cs typeface="Calibri"/>
              <a:sym typeface="Calibri"/>
            </a:endParaRPr>
          </a:p>
          <a:p>
            <a:pPr indent="-254000" lvl="0" marL="342900" rtl="0" algn="l">
              <a:spcBef>
                <a:spcPts val="0"/>
              </a:spcBef>
              <a:spcAft>
                <a:spcPts val="0"/>
              </a:spcAft>
              <a:buSzPts val="1400"/>
              <a:buFont typeface="Calibri"/>
              <a:buChar char="●"/>
            </a:pPr>
            <a:r>
              <a:rPr lang="en">
                <a:latin typeface="Calibri"/>
                <a:ea typeface="Calibri"/>
                <a:cs typeface="Calibri"/>
                <a:sym typeface="Calibri"/>
              </a:rPr>
              <a:t>File with Identity UUID</a:t>
            </a:r>
            <a:endParaRPr>
              <a:latin typeface="Calibri"/>
              <a:ea typeface="Calibri"/>
              <a:cs typeface="Calibri"/>
              <a:sym typeface="Calibri"/>
            </a:endParaRPr>
          </a:p>
          <a:p>
            <a:pPr indent="0" lvl="0" marL="0" rtl="0" algn="l">
              <a:spcBef>
                <a:spcPts val="0"/>
              </a:spcBef>
              <a:spcAft>
                <a:spcPts val="0"/>
              </a:spcAft>
              <a:buNone/>
            </a:pPr>
            <a:r>
              <a:t/>
            </a:r>
            <a:endParaRPr sz="1300"/>
          </a:p>
          <a:p>
            <a:pPr indent="0" lvl="0" marL="0" rtl="0" algn="l">
              <a:spcBef>
                <a:spcPts val="0"/>
              </a:spcBef>
              <a:spcAft>
                <a:spcPts val="0"/>
              </a:spcAft>
              <a:buNone/>
            </a:pPr>
            <a:r>
              <a:t/>
            </a:r>
            <a:endParaRPr b="1" sz="1300"/>
          </a:p>
        </p:txBody>
      </p:sp>
      <p:graphicFrame>
        <p:nvGraphicFramePr>
          <p:cNvPr id="1890" name="Google Shape;1890;g243bfad28e7_0_240"/>
          <p:cNvGraphicFramePr/>
          <p:nvPr/>
        </p:nvGraphicFramePr>
        <p:xfrm>
          <a:off x="6335319" y="1082753"/>
          <a:ext cx="3000000" cy="3000000"/>
        </p:xfrm>
        <a:graphic>
          <a:graphicData uri="http://schemas.openxmlformats.org/drawingml/2006/table">
            <a:tbl>
              <a:tblPr>
                <a:noFill/>
                <a:tableStyleId>{BB7D10B2-B9C3-4200-B0A6-D0368C0A2907}</a:tableStyleId>
              </a:tblPr>
              <a:tblGrid>
                <a:gridCol w="913475"/>
                <a:gridCol w="913475"/>
                <a:gridCol w="913475"/>
              </a:tblGrid>
              <a:tr h="285750">
                <a:tc>
                  <a:txBody>
                    <a:bodyPr/>
                    <a:lstStyle/>
                    <a:p>
                      <a:pPr indent="0" lvl="0" marL="0" rtl="0" algn="ctr">
                        <a:lnSpc>
                          <a:spcPct val="115000"/>
                        </a:lnSpc>
                        <a:spcBef>
                          <a:spcPts val="0"/>
                        </a:spcBef>
                        <a:spcAft>
                          <a:spcPts val="0"/>
                        </a:spcAft>
                        <a:buNone/>
                      </a:pPr>
                      <a:r>
                        <a:rPr b="1" lang="en" sz="800"/>
                        <a:t>Ext Key</a:t>
                      </a:r>
                      <a:endParaRPr b="1" sz="800"/>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800"/>
                        <a:t>User's Name </a:t>
                      </a:r>
                      <a:endParaRPr b="1" sz="800"/>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800"/>
                        <a:t>Number</a:t>
                      </a:r>
                      <a:endParaRPr b="1" sz="800"/>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85750">
                <a:tc>
                  <a:txBody>
                    <a:bodyPr/>
                    <a:lstStyle/>
                    <a:p>
                      <a:pPr indent="0" lvl="0" marL="0" rtl="0" algn="ctr">
                        <a:lnSpc>
                          <a:spcPct val="115000"/>
                        </a:lnSpc>
                        <a:spcBef>
                          <a:spcPts val="0"/>
                        </a:spcBef>
                        <a:spcAft>
                          <a:spcPts val="0"/>
                        </a:spcAft>
                        <a:buNone/>
                      </a:pPr>
                      <a:r>
                        <a:rPr lang="en" sz="800"/>
                        <a:t>101</a:t>
                      </a:r>
                      <a:endParaRPr sz="800"/>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800"/>
                        <a:t>Tony</a:t>
                      </a:r>
                      <a:endParaRPr sz="800"/>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800"/>
                        <a:t>+6512345678</a:t>
                      </a:r>
                      <a:endParaRPr sz="800"/>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85750">
                <a:tc>
                  <a:txBody>
                    <a:bodyPr/>
                    <a:lstStyle/>
                    <a:p>
                      <a:pPr indent="0" lvl="0" marL="0" rtl="0" algn="ctr">
                        <a:lnSpc>
                          <a:spcPct val="115000"/>
                        </a:lnSpc>
                        <a:spcBef>
                          <a:spcPts val="0"/>
                        </a:spcBef>
                        <a:spcAft>
                          <a:spcPts val="0"/>
                        </a:spcAft>
                        <a:buNone/>
                      </a:pPr>
                      <a:r>
                        <a:rPr lang="en" sz="800"/>
                        <a:t>102</a:t>
                      </a:r>
                      <a:endParaRPr sz="800"/>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800"/>
                        <a:t>Jane</a:t>
                      </a:r>
                      <a:endParaRPr sz="800"/>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t/>
                      </a:r>
                      <a:endParaRPr sz="800"/>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graphicFrame>
        <p:nvGraphicFramePr>
          <p:cNvPr id="1891" name="Google Shape;1891;g243bfad28e7_0_240"/>
          <p:cNvGraphicFramePr/>
          <p:nvPr/>
        </p:nvGraphicFramePr>
        <p:xfrm>
          <a:off x="6335356" y="2308169"/>
          <a:ext cx="3000000" cy="3000000"/>
        </p:xfrm>
        <a:graphic>
          <a:graphicData uri="http://schemas.openxmlformats.org/drawingml/2006/table">
            <a:tbl>
              <a:tblPr>
                <a:noFill/>
                <a:tableStyleId>{BB7D10B2-B9C3-4200-B0A6-D0368C0A2907}</a:tableStyleId>
              </a:tblPr>
              <a:tblGrid>
                <a:gridCol w="913475"/>
                <a:gridCol w="913475"/>
                <a:gridCol w="913475"/>
              </a:tblGrid>
              <a:tr h="285750">
                <a:tc>
                  <a:txBody>
                    <a:bodyPr/>
                    <a:lstStyle/>
                    <a:p>
                      <a:pPr indent="0" lvl="0" marL="0" rtl="0" algn="ctr">
                        <a:lnSpc>
                          <a:spcPct val="115000"/>
                        </a:lnSpc>
                        <a:spcBef>
                          <a:spcPts val="0"/>
                        </a:spcBef>
                        <a:spcAft>
                          <a:spcPts val="0"/>
                        </a:spcAft>
                        <a:buNone/>
                      </a:pPr>
                      <a:r>
                        <a:rPr b="1" lang="en" sz="800"/>
                        <a:t>Ext Key</a:t>
                      </a:r>
                      <a:endParaRPr b="1" sz="800"/>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800">
                          <a:solidFill>
                            <a:srgbClr val="000000"/>
                          </a:solidFill>
                          <a:highlight>
                            <a:srgbClr val="FFFFFF"/>
                          </a:highlight>
                        </a:rPr>
                        <a:t>Identity UUID</a:t>
                      </a:r>
                      <a:endParaRPr b="1" sz="800"/>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800"/>
                        <a:t>Number</a:t>
                      </a:r>
                      <a:endParaRPr b="1" sz="800"/>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85750">
                <a:tc>
                  <a:txBody>
                    <a:bodyPr/>
                    <a:lstStyle/>
                    <a:p>
                      <a:pPr indent="0" lvl="0" marL="0" rtl="0" algn="ctr">
                        <a:lnSpc>
                          <a:spcPct val="115000"/>
                        </a:lnSpc>
                        <a:spcBef>
                          <a:spcPts val="0"/>
                        </a:spcBef>
                        <a:spcAft>
                          <a:spcPts val="0"/>
                        </a:spcAft>
                        <a:buNone/>
                      </a:pPr>
                      <a:r>
                        <a:rPr lang="en" sz="800"/>
                        <a:t>101</a:t>
                      </a:r>
                      <a:endParaRPr sz="800"/>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800"/>
                        <a:t>652d2f57-6e3b-4170-8bf9-4f1e98c88b56</a:t>
                      </a:r>
                      <a:endParaRPr sz="800"/>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800"/>
                        <a:t>+6512345678</a:t>
                      </a:r>
                      <a:endParaRPr sz="800"/>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85750">
                <a:tc>
                  <a:txBody>
                    <a:bodyPr/>
                    <a:lstStyle/>
                    <a:p>
                      <a:pPr indent="0" lvl="0" marL="0" rtl="0" algn="ctr">
                        <a:lnSpc>
                          <a:spcPct val="115000"/>
                        </a:lnSpc>
                        <a:spcBef>
                          <a:spcPts val="0"/>
                        </a:spcBef>
                        <a:spcAft>
                          <a:spcPts val="0"/>
                        </a:spcAft>
                        <a:buNone/>
                      </a:pPr>
                      <a:r>
                        <a:rPr lang="en" sz="800"/>
                        <a:t>102</a:t>
                      </a:r>
                      <a:endParaRPr sz="800"/>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800">
                          <a:solidFill>
                            <a:srgbClr val="000000"/>
                          </a:solidFill>
                        </a:rPr>
                        <a:t>7bccb66a-61bc-4bc0-85e6-7fd5e4b1708e</a:t>
                      </a:r>
                      <a:endParaRPr sz="800"/>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t/>
                      </a:r>
                      <a:endParaRPr sz="800"/>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
        <p:nvSpPr>
          <p:cNvPr id="1892" name="Google Shape;1892;g243bfad28e7_0_240"/>
          <p:cNvSpPr txBox="1"/>
          <p:nvPr/>
        </p:nvSpPr>
        <p:spPr>
          <a:xfrm>
            <a:off x="36900" y="2419075"/>
            <a:ext cx="5973000" cy="2401200"/>
          </a:xfrm>
          <a:prstGeom prst="rect">
            <a:avLst/>
          </a:prstGeom>
          <a:noFill/>
          <a:ln cap="flat" cmpd="sng" w="9525">
            <a:solidFill>
              <a:srgbClr val="000000"/>
            </a:solidFill>
            <a:prstDash val="solid"/>
            <a:round/>
            <a:headEnd len="sm" w="sm" type="none"/>
            <a:tailEnd len="sm" w="sm" type="none"/>
          </a:ln>
        </p:spPr>
        <p:txBody>
          <a:bodyPr anchorCtr="0" anchor="t" bIns="68575" lIns="68575" spcFirstLastPara="1" rIns="68575" wrap="square" tIns="68575">
            <a:spAutoFit/>
          </a:bodyPr>
          <a:lstStyle/>
          <a:p>
            <a:pPr indent="0" lvl="0" marL="0" rtl="0" algn="l">
              <a:spcBef>
                <a:spcPts val="0"/>
              </a:spcBef>
              <a:spcAft>
                <a:spcPts val="0"/>
              </a:spcAft>
              <a:buNone/>
            </a:pPr>
            <a:r>
              <a:rPr b="1" lang="en" sz="700"/>
              <a:t>Note: </a:t>
            </a:r>
            <a:endParaRPr b="1" sz="700"/>
          </a:p>
          <a:p>
            <a:pPr indent="0" lvl="0" marL="0" rtl="0" algn="l">
              <a:spcBef>
                <a:spcPts val="0"/>
              </a:spcBef>
              <a:spcAft>
                <a:spcPts val="0"/>
              </a:spcAft>
              <a:buNone/>
            </a:pPr>
            <a:r>
              <a:rPr b="1" lang="en" sz="700"/>
              <a:t>Ext Key</a:t>
            </a:r>
            <a:endParaRPr b="1" sz="700"/>
          </a:p>
          <a:p>
            <a:pPr indent="-209550" lvl="0" marL="342900" rtl="0" algn="l">
              <a:spcBef>
                <a:spcPts val="0"/>
              </a:spcBef>
              <a:spcAft>
                <a:spcPts val="0"/>
              </a:spcAft>
              <a:buSzPts val="700"/>
              <a:buChar char="●"/>
            </a:pPr>
            <a:r>
              <a:rPr lang="en" sz="700"/>
              <a:t>Obligatory</a:t>
            </a:r>
            <a:endParaRPr sz="700"/>
          </a:p>
          <a:p>
            <a:pPr indent="-209550" lvl="0" marL="342900" rtl="0" algn="l">
              <a:spcBef>
                <a:spcPts val="0"/>
              </a:spcBef>
              <a:spcAft>
                <a:spcPts val="0"/>
              </a:spcAft>
              <a:buSzPts val="700"/>
              <a:buChar char="●"/>
            </a:pPr>
            <a:r>
              <a:rPr lang="en" sz="700"/>
              <a:t>Cannot leave it blank</a:t>
            </a:r>
            <a:endParaRPr sz="700"/>
          </a:p>
          <a:p>
            <a:pPr indent="-209550" lvl="0" marL="342900" rtl="0" algn="l">
              <a:spcBef>
                <a:spcPts val="0"/>
              </a:spcBef>
              <a:spcAft>
                <a:spcPts val="0"/>
              </a:spcAft>
              <a:buSzPts val="700"/>
              <a:buChar char="●"/>
            </a:pPr>
            <a:r>
              <a:rPr lang="en" sz="700"/>
              <a:t>Extension key is Unique cannot be duplicated</a:t>
            </a:r>
            <a:endParaRPr sz="700"/>
          </a:p>
          <a:p>
            <a:pPr indent="-209550" lvl="0" marL="342900" rtl="0" algn="l">
              <a:spcBef>
                <a:spcPts val="0"/>
              </a:spcBef>
              <a:spcAft>
                <a:spcPts val="0"/>
              </a:spcAft>
              <a:buSzPts val="700"/>
              <a:buChar char="●"/>
            </a:pPr>
            <a:r>
              <a:rPr lang="en" sz="700"/>
              <a:t>Format: Numeric, from 3 to 5 Digits</a:t>
            </a:r>
            <a:endParaRPr sz="700"/>
          </a:p>
          <a:p>
            <a:pPr indent="-209550" lvl="0" marL="342900" rtl="0" algn="l">
              <a:spcBef>
                <a:spcPts val="0"/>
              </a:spcBef>
              <a:spcAft>
                <a:spcPts val="0"/>
              </a:spcAft>
              <a:buSzPts val="700"/>
              <a:buChar char="●"/>
            </a:pPr>
            <a:r>
              <a:rPr lang="en" sz="700"/>
              <a:t>The Ext key is newly created for the unprovision Phone System Base License</a:t>
            </a:r>
            <a:endParaRPr sz="700"/>
          </a:p>
          <a:p>
            <a:pPr indent="0" lvl="0" marL="0" rtl="0" algn="l">
              <a:spcBef>
                <a:spcPts val="0"/>
              </a:spcBef>
              <a:spcAft>
                <a:spcPts val="0"/>
              </a:spcAft>
              <a:buNone/>
            </a:pPr>
            <a:r>
              <a:rPr b="1" lang="en" sz="700"/>
              <a:t>User's Name or Identity UUID</a:t>
            </a:r>
            <a:endParaRPr b="1" sz="700"/>
          </a:p>
          <a:p>
            <a:pPr indent="-209550" lvl="0" marL="342900" rtl="0" algn="l">
              <a:spcBef>
                <a:spcPts val="0"/>
              </a:spcBef>
              <a:spcAft>
                <a:spcPts val="0"/>
              </a:spcAft>
              <a:buSzPts val="700"/>
              <a:buChar char="●"/>
            </a:pPr>
            <a:r>
              <a:rPr lang="en" sz="700"/>
              <a:t>Obligatory</a:t>
            </a:r>
            <a:endParaRPr sz="700"/>
          </a:p>
          <a:p>
            <a:pPr indent="-209550" lvl="0" marL="342900" rtl="0" algn="l">
              <a:spcBef>
                <a:spcPts val="0"/>
              </a:spcBef>
              <a:spcAft>
                <a:spcPts val="0"/>
              </a:spcAft>
              <a:buSzPts val="700"/>
              <a:buChar char="●"/>
            </a:pPr>
            <a:r>
              <a:rPr lang="en" sz="700"/>
              <a:t>Cannot leave it blank</a:t>
            </a:r>
            <a:endParaRPr sz="700"/>
          </a:p>
          <a:p>
            <a:pPr indent="-209550" lvl="0" marL="342900" rtl="0" algn="l">
              <a:spcBef>
                <a:spcPts val="0"/>
              </a:spcBef>
              <a:spcAft>
                <a:spcPts val="0"/>
              </a:spcAft>
              <a:buSzPts val="700"/>
              <a:buChar char="●"/>
            </a:pPr>
            <a:r>
              <a:rPr lang="en" sz="700"/>
              <a:t>User can input either user’s name or identity UUID in the CSV file</a:t>
            </a:r>
            <a:endParaRPr sz="700"/>
          </a:p>
          <a:p>
            <a:pPr indent="-209550" lvl="0" marL="342900" rtl="0" algn="l">
              <a:spcBef>
                <a:spcPts val="0"/>
              </a:spcBef>
              <a:spcAft>
                <a:spcPts val="0"/>
              </a:spcAft>
              <a:buSzPts val="700"/>
              <a:buChar char="●"/>
            </a:pPr>
            <a:r>
              <a:rPr lang="en" sz="700"/>
              <a:t>CSV only accepts one type for the entire file, either UUID or name. Mixing is not allowed to ensure consistency</a:t>
            </a:r>
            <a:endParaRPr sz="700"/>
          </a:p>
          <a:p>
            <a:pPr indent="-209550" lvl="0" marL="342900" rtl="0" algn="l">
              <a:spcBef>
                <a:spcPts val="0"/>
              </a:spcBef>
              <a:spcAft>
                <a:spcPts val="0"/>
              </a:spcAft>
              <a:buSzPts val="700"/>
              <a:buChar char="●"/>
            </a:pPr>
            <a:r>
              <a:rPr lang="en" sz="700"/>
              <a:t>Limitation for the uploaded Users in CSV file is 15,000 Users. No limitation for number of CSV files uploaded but must be under limitation 15,000 Users</a:t>
            </a:r>
            <a:endParaRPr sz="700"/>
          </a:p>
          <a:p>
            <a:pPr indent="-209550" lvl="0" marL="342900" rtl="0" algn="l">
              <a:spcBef>
                <a:spcPts val="0"/>
              </a:spcBef>
              <a:spcAft>
                <a:spcPts val="0"/>
              </a:spcAft>
              <a:buSzPts val="700"/>
              <a:buChar char="●"/>
            </a:pPr>
            <a:r>
              <a:rPr lang="en" sz="700"/>
              <a:t>Format: UUID or String</a:t>
            </a:r>
            <a:endParaRPr sz="700"/>
          </a:p>
          <a:p>
            <a:pPr indent="0" lvl="0" marL="0" rtl="0" algn="l">
              <a:spcBef>
                <a:spcPts val="0"/>
              </a:spcBef>
              <a:spcAft>
                <a:spcPts val="0"/>
              </a:spcAft>
              <a:buNone/>
            </a:pPr>
            <a:r>
              <a:rPr b="1" lang="en" sz="700"/>
              <a:t>Number</a:t>
            </a:r>
            <a:endParaRPr b="1" sz="700"/>
          </a:p>
          <a:p>
            <a:pPr indent="-209550" lvl="0" marL="342900" rtl="0" algn="l">
              <a:spcBef>
                <a:spcPts val="0"/>
              </a:spcBef>
              <a:spcAft>
                <a:spcPts val="0"/>
              </a:spcAft>
              <a:buSzPts val="700"/>
              <a:buChar char="●"/>
            </a:pPr>
            <a:r>
              <a:rPr lang="en" sz="700"/>
              <a:t>Optional</a:t>
            </a:r>
            <a:endParaRPr sz="700"/>
          </a:p>
          <a:p>
            <a:pPr indent="-209550" lvl="0" marL="342900" rtl="0" algn="l">
              <a:spcBef>
                <a:spcPts val="0"/>
              </a:spcBef>
              <a:spcAft>
                <a:spcPts val="0"/>
              </a:spcAft>
              <a:buSzPts val="700"/>
              <a:buChar char="●"/>
            </a:pPr>
            <a:r>
              <a:rPr lang="en" sz="700"/>
              <a:t>If there is no number → The extension does not have Assigned Number</a:t>
            </a:r>
            <a:endParaRPr sz="700"/>
          </a:p>
          <a:p>
            <a:pPr indent="-209550" lvl="0" marL="342900" rtl="0" algn="l">
              <a:spcBef>
                <a:spcPts val="0"/>
              </a:spcBef>
              <a:spcAft>
                <a:spcPts val="0"/>
              </a:spcAft>
              <a:buSzPts val="700"/>
              <a:buChar char="●"/>
            </a:pPr>
            <a:r>
              <a:rPr lang="en" sz="700"/>
              <a:t>If there is number → The extension has Assigned Number</a:t>
            </a:r>
            <a:endParaRPr sz="700"/>
          </a:p>
          <a:p>
            <a:pPr indent="-209550" lvl="0" marL="342900" rtl="0" algn="l">
              <a:spcBef>
                <a:spcPts val="0"/>
              </a:spcBef>
              <a:spcAft>
                <a:spcPts val="0"/>
              </a:spcAft>
              <a:buSzPts val="700"/>
              <a:buChar char="●"/>
            </a:pPr>
            <a:r>
              <a:rPr lang="en" sz="700"/>
              <a:t>Maximum: 1 Number</a:t>
            </a:r>
            <a:endParaRPr sz="700"/>
          </a:p>
          <a:p>
            <a:pPr indent="-209550" lvl="0" marL="342900" rtl="0" algn="l">
              <a:spcBef>
                <a:spcPts val="0"/>
              </a:spcBef>
              <a:spcAft>
                <a:spcPts val="0"/>
              </a:spcAft>
              <a:buSzPts val="700"/>
              <a:buChar char="●"/>
            </a:pPr>
            <a:r>
              <a:rPr lang="en" sz="700"/>
              <a:t>Format: Numeric or Blank</a:t>
            </a:r>
            <a:endParaRPr sz="1100"/>
          </a:p>
        </p:txBody>
      </p:sp>
      <p:sp>
        <p:nvSpPr>
          <p:cNvPr id="1893" name="Google Shape;1893;g243bfad28e7_0_240"/>
          <p:cNvSpPr txBox="1"/>
          <p:nvPr/>
        </p:nvSpPr>
        <p:spPr>
          <a:xfrm>
            <a:off x="6335325" y="3657925"/>
            <a:ext cx="2933700" cy="723300"/>
          </a:xfrm>
          <a:prstGeom prst="rect">
            <a:avLst/>
          </a:prstGeom>
          <a:noFill/>
          <a:ln>
            <a:noFill/>
          </a:ln>
        </p:spPr>
        <p:txBody>
          <a:bodyPr anchorCtr="0" anchor="t" bIns="91425" lIns="91425" spcFirstLastPara="1" rIns="91425" wrap="square" tIns="91425">
            <a:spAutoFit/>
          </a:bodyPr>
          <a:lstStyle/>
          <a:p>
            <a:pPr indent="0" lvl="0" marL="190500" marR="190500" rtl="0" algn="l">
              <a:lnSpc>
                <a:spcPct val="150000"/>
              </a:lnSpc>
              <a:spcBef>
                <a:spcPts val="2200"/>
              </a:spcBef>
              <a:spcAft>
                <a:spcPts val="2200"/>
              </a:spcAft>
              <a:buNone/>
            </a:pPr>
            <a:r>
              <a:rPr b="1" lang="en">
                <a:solidFill>
                  <a:srgbClr val="3A6C8D"/>
                </a:solidFill>
                <a:highlight>
                  <a:schemeClr val="lt1"/>
                </a:highlight>
                <a:latin typeface="Calibri"/>
                <a:ea typeface="Calibri"/>
                <a:cs typeface="Calibri"/>
                <a:sym typeface="Calibri"/>
              </a:rPr>
              <a:t>Note: </a:t>
            </a:r>
            <a:r>
              <a:rPr i="1" lang="en">
                <a:highlight>
                  <a:schemeClr val="lt1"/>
                </a:highlight>
                <a:latin typeface="Calibri"/>
                <a:ea typeface="Calibri"/>
                <a:cs typeface="Calibri"/>
                <a:sym typeface="Calibri"/>
              </a:rPr>
              <a:t>Size Limit for the CSV file is</a:t>
            </a:r>
            <a:r>
              <a:rPr b="1" i="1" lang="en">
                <a:highlight>
                  <a:schemeClr val="lt1"/>
                </a:highlight>
                <a:latin typeface="Calibri"/>
                <a:ea typeface="Calibri"/>
                <a:cs typeface="Calibri"/>
                <a:sym typeface="Calibri"/>
              </a:rPr>
              <a:t> 5 MB</a:t>
            </a:r>
            <a:endParaRPr b="1" i="1">
              <a:highlight>
                <a:schemeClr val="lt1"/>
              </a:highlight>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8" name="Shape 1898"/>
        <p:cNvGrpSpPr/>
        <p:nvPr/>
      </p:nvGrpSpPr>
      <p:grpSpPr>
        <a:xfrm>
          <a:off x="0" y="0"/>
          <a:ext cx="0" cy="0"/>
          <a:chOff x="0" y="0"/>
          <a:chExt cx="0" cy="0"/>
        </a:xfrm>
      </p:grpSpPr>
      <p:sp>
        <p:nvSpPr>
          <p:cNvPr id="1899" name="Google Shape;1899;g243bfad28e7_0_251"/>
          <p:cNvSpPr txBox="1"/>
          <p:nvPr>
            <p:ph type="title"/>
          </p:nvPr>
        </p:nvSpPr>
        <p:spPr>
          <a:xfrm>
            <a:off x="227138" y="195375"/>
            <a:ext cx="8689800" cy="4380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rPr b="1" lang="en"/>
              <a:t>Setup Guide </a:t>
            </a:r>
            <a:r>
              <a:rPr lang="en"/>
              <a:t>&lt;Assign CPaaS License to Users&gt;</a:t>
            </a:r>
            <a:endParaRPr b="1"/>
          </a:p>
        </p:txBody>
      </p:sp>
      <p:sp>
        <p:nvSpPr>
          <p:cNvPr id="1900" name="Google Shape;1900;g243bfad28e7_0_251"/>
          <p:cNvSpPr txBox="1"/>
          <p:nvPr/>
        </p:nvSpPr>
        <p:spPr>
          <a:xfrm>
            <a:off x="422436" y="815738"/>
            <a:ext cx="3642600" cy="535200"/>
          </a:xfrm>
          <a:prstGeom prst="rect">
            <a:avLst/>
          </a:prstGeom>
          <a:noFill/>
          <a:ln>
            <a:noFill/>
          </a:ln>
        </p:spPr>
        <p:txBody>
          <a:bodyPr anchorCtr="0" anchor="t" bIns="91425" lIns="91425" spcFirstLastPara="1" rIns="91425" wrap="square" tIns="91425">
            <a:noAutofit/>
          </a:bodyPr>
          <a:lstStyle/>
          <a:p>
            <a:pPr indent="0" lvl="0" marL="76200" marR="0" rtl="0" algn="l">
              <a:lnSpc>
                <a:spcPct val="100000"/>
              </a:lnSpc>
              <a:spcBef>
                <a:spcPts val="0"/>
              </a:spcBef>
              <a:spcAft>
                <a:spcPts val="0"/>
              </a:spcAft>
              <a:buClr>
                <a:srgbClr val="000000"/>
              </a:buClr>
              <a:buSzPts val="1600"/>
              <a:buFont typeface="Arial"/>
              <a:buNone/>
            </a:pPr>
            <a:r>
              <a:rPr b="1" i="0" lang="en" sz="1600" u="none" cap="none" strike="noStrike">
                <a:solidFill>
                  <a:srgbClr val="3A6C8D"/>
                </a:solidFill>
                <a:latin typeface="Calibri"/>
                <a:ea typeface="Calibri"/>
                <a:cs typeface="Calibri"/>
                <a:sym typeface="Calibri"/>
              </a:rPr>
              <a:t>B. Bulk </a:t>
            </a:r>
            <a:r>
              <a:rPr b="1" lang="en" sz="1600">
                <a:solidFill>
                  <a:srgbClr val="3A6C8D"/>
                </a:solidFill>
                <a:latin typeface="Calibri"/>
                <a:ea typeface="Calibri"/>
                <a:cs typeface="Calibri"/>
                <a:sym typeface="Calibri"/>
              </a:rPr>
              <a:t>Assignment</a:t>
            </a:r>
            <a:endParaRPr b="1" i="0" sz="1600" u="none" cap="none" strike="noStrike">
              <a:solidFill>
                <a:srgbClr val="3A6C8D"/>
              </a:solidFill>
              <a:latin typeface="Calibri"/>
              <a:ea typeface="Calibri"/>
              <a:cs typeface="Calibri"/>
              <a:sym typeface="Calibri"/>
            </a:endParaRPr>
          </a:p>
        </p:txBody>
      </p:sp>
      <p:sp>
        <p:nvSpPr>
          <p:cNvPr id="1901" name="Google Shape;1901;g243bfad28e7_0_251"/>
          <p:cNvSpPr txBox="1"/>
          <p:nvPr/>
        </p:nvSpPr>
        <p:spPr>
          <a:xfrm>
            <a:off x="350250" y="1216744"/>
            <a:ext cx="6249600" cy="5541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a:latin typeface="Calibri"/>
                <a:ea typeface="Calibri"/>
                <a:cs typeface="Calibri"/>
                <a:sym typeface="Calibri"/>
              </a:rPr>
              <a:t>After clicking </a:t>
            </a:r>
            <a:r>
              <a:rPr b="1" lang="en">
                <a:latin typeface="Calibri"/>
                <a:ea typeface="Calibri"/>
                <a:cs typeface="Calibri"/>
                <a:sym typeface="Calibri"/>
              </a:rPr>
              <a:t>Assign</a:t>
            </a:r>
            <a:r>
              <a:rPr lang="en">
                <a:latin typeface="Calibri"/>
                <a:ea typeface="Calibri"/>
                <a:cs typeface="Calibri"/>
                <a:sym typeface="Calibri"/>
              </a:rPr>
              <a:t>, users wait for a while to complete the assignment progress.</a:t>
            </a:r>
            <a:endParaRPr>
              <a:latin typeface="Calibri"/>
              <a:ea typeface="Calibri"/>
              <a:cs typeface="Calibri"/>
              <a:sym typeface="Calibri"/>
            </a:endParaRPr>
          </a:p>
          <a:p>
            <a:pPr indent="0" lvl="0" marL="0" rtl="0" algn="l">
              <a:spcBef>
                <a:spcPts val="0"/>
              </a:spcBef>
              <a:spcAft>
                <a:spcPts val="0"/>
              </a:spcAft>
              <a:buNone/>
            </a:pPr>
            <a:r>
              <a:t/>
            </a:r>
            <a:endParaRPr b="1" sz="1300"/>
          </a:p>
        </p:txBody>
      </p:sp>
      <p:pic>
        <p:nvPicPr>
          <p:cNvPr id="1902" name="Google Shape;1902;g243bfad28e7_0_251"/>
          <p:cNvPicPr preferRelativeResize="0"/>
          <p:nvPr/>
        </p:nvPicPr>
        <p:blipFill>
          <a:blip r:embed="rId4">
            <a:alphaModFix/>
          </a:blip>
          <a:stretch>
            <a:fillRect/>
          </a:stretch>
        </p:blipFill>
        <p:spPr>
          <a:xfrm>
            <a:off x="873825" y="1839919"/>
            <a:ext cx="6775051" cy="2789231"/>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7" name="Shape 1907"/>
        <p:cNvGrpSpPr/>
        <p:nvPr/>
      </p:nvGrpSpPr>
      <p:grpSpPr>
        <a:xfrm>
          <a:off x="0" y="0"/>
          <a:ext cx="0" cy="0"/>
          <a:chOff x="0" y="0"/>
          <a:chExt cx="0" cy="0"/>
        </a:xfrm>
      </p:grpSpPr>
      <p:sp>
        <p:nvSpPr>
          <p:cNvPr id="1908" name="Google Shape;1908;g243bfad28e7_0_260"/>
          <p:cNvSpPr txBox="1"/>
          <p:nvPr>
            <p:ph type="title"/>
          </p:nvPr>
        </p:nvSpPr>
        <p:spPr>
          <a:xfrm>
            <a:off x="227138" y="195375"/>
            <a:ext cx="8689800" cy="4380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rPr b="1" lang="en"/>
              <a:t>Setup Guide </a:t>
            </a:r>
            <a:r>
              <a:rPr lang="en"/>
              <a:t>&lt;Assign CPaaS License to Users&gt;</a:t>
            </a:r>
            <a:endParaRPr b="1"/>
          </a:p>
        </p:txBody>
      </p:sp>
      <p:sp>
        <p:nvSpPr>
          <p:cNvPr id="1909" name="Google Shape;1909;g243bfad28e7_0_260"/>
          <p:cNvSpPr txBox="1"/>
          <p:nvPr/>
        </p:nvSpPr>
        <p:spPr>
          <a:xfrm>
            <a:off x="503861" y="686688"/>
            <a:ext cx="3642600" cy="535200"/>
          </a:xfrm>
          <a:prstGeom prst="rect">
            <a:avLst/>
          </a:prstGeom>
          <a:noFill/>
          <a:ln>
            <a:noFill/>
          </a:ln>
        </p:spPr>
        <p:txBody>
          <a:bodyPr anchorCtr="0" anchor="t" bIns="91425" lIns="91425" spcFirstLastPara="1" rIns="91425" wrap="square" tIns="91425">
            <a:noAutofit/>
          </a:bodyPr>
          <a:lstStyle/>
          <a:p>
            <a:pPr indent="0" lvl="0" marL="76200" marR="0" rtl="0" algn="l">
              <a:lnSpc>
                <a:spcPct val="100000"/>
              </a:lnSpc>
              <a:spcBef>
                <a:spcPts val="0"/>
              </a:spcBef>
              <a:spcAft>
                <a:spcPts val="0"/>
              </a:spcAft>
              <a:buClr>
                <a:srgbClr val="000000"/>
              </a:buClr>
              <a:buSzPts val="1600"/>
              <a:buFont typeface="Arial"/>
              <a:buNone/>
            </a:pPr>
            <a:r>
              <a:rPr b="1" i="0" lang="en" sz="1600" u="none" cap="none" strike="noStrike">
                <a:solidFill>
                  <a:srgbClr val="3A6C8D"/>
                </a:solidFill>
                <a:latin typeface="Calibri"/>
                <a:ea typeface="Calibri"/>
                <a:cs typeface="Calibri"/>
                <a:sym typeface="Calibri"/>
              </a:rPr>
              <a:t>B. Bulk </a:t>
            </a:r>
            <a:r>
              <a:rPr b="1" lang="en" sz="1600">
                <a:solidFill>
                  <a:srgbClr val="3A6C8D"/>
                </a:solidFill>
                <a:latin typeface="Calibri"/>
                <a:ea typeface="Calibri"/>
                <a:cs typeface="Calibri"/>
                <a:sym typeface="Calibri"/>
              </a:rPr>
              <a:t>Assignment</a:t>
            </a:r>
            <a:endParaRPr b="1" i="0" sz="1600" u="none" cap="none" strike="noStrike">
              <a:solidFill>
                <a:srgbClr val="3A6C8D"/>
              </a:solidFill>
              <a:latin typeface="Calibri"/>
              <a:ea typeface="Calibri"/>
              <a:cs typeface="Calibri"/>
              <a:sym typeface="Calibri"/>
            </a:endParaRPr>
          </a:p>
        </p:txBody>
      </p:sp>
      <p:sp>
        <p:nvSpPr>
          <p:cNvPr id="1910" name="Google Shape;1910;g243bfad28e7_0_260"/>
          <p:cNvSpPr txBox="1"/>
          <p:nvPr/>
        </p:nvSpPr>
        <p:spPr>
          <a:xfrm>
            <a:off x="431675" y="1087700"/>
            <a:ext cx="8389800" cy="7695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a:latin typeface="Calibri"/>
                <a:ea typeface="Calibri"/>
                <a:cs typeface="Calibri"/>
                <a:sym typeface="Calibri"/>
              </a:rPr>
              <a:t>After completing the assignment, users click </a:t>
            </a:r>
            <a:r>
              <a:rPr b="1" lang="en">
                <a:latin typeface="Calibri"/>
                <a:ea typeface="Calibri"/>
                <a:cs typeface="Calibri"/>
                <a:sym typeface="Calibri"/>
              </a:rPr>
              <a:t>Report </a:t>
            </a:r>
            <a:r>
              <a:rPr lang="en">
                <a:latin typeface="Calibri"/>
                <a:ea typeface="Calibri"/>
                <a:cs typeface="Calibri"/>
                <a:sym typeface="Calibri"/>
              </a:rPr>
              <a:t>to see the result of the assignment progress and export the report.</a:t>
            </a:r>
            <a:endParaRPr>
              <a:latin typeface="Calibri"/>
              <a:ea typeface="Calibri"/>
              <a:cs typeface="Calibri"/>
              <a:sym typeface="Calibri"/>
            </a:endParaRPr>
          </a:p>
          <a:p>
            <a:pPr indent="0" lvl="0" marL="0" rtl="0" algn="l">
              <a:spcBef>
                <a:spcPts val="0"/>
              </a:spcBef>
              <a:spcAft>
                <a:spcPts val="0"/>
              </a:spcAft>
              <a:buNone/>
            </a:pPr>
            <a:r>
              <a:t/>
            </a:r>
            <a:endParaRPr b="1" sz="1300"/>
          </a:p>
        </p:txBody>
      </p:sp>
      <p:pic>
        <p:nvPicPr>
          <p:cNvPr id="1911" name="Google Shape;1911;g243bfad28e7_0_260"/>
          <p:cNvPicPr preferRelativeResize="0"/>
          <p:nvPr/>
        </p:nvPicPr>
        <p:blipFill>
          <a:blip r:embed="rId4">
            <a:alphaModFix/>
          </a:blip>
          <a:stretch>
            <a:fillRect/>
          </a:stretch>
        </p:blipFill>
        <p:spPr>
          <a:xfrm>
            <a:off x="431675" y="1857200"/>
            <a:ext cx="5546373" cy="3001650"/>
          </a:xfrm>
          <a:prstGeom prst="rect">
            <a:avLst/>
          </a:prstGeom>
          <a:noFill/>
          <a:ln cap="flat" cmpd="sng" w="9525">
            <a:solidFill>
              <a:schemeClr val="dk2"/>
            </a:solidFill>
            <a:prstDash val="solid"/>
            <a:round/>
            <a:headEnd len="sm" w="sm" type="none"/>
            <a:tailEnd len="sm" w="sm" type="none"/>
          </a:ln>
        </p:spPr>
      </p:pic>
      <p:sp>
        <p:nvSpPr>
          <p:cNvPr id="1912" name="Google Shape;1912;g243bfad28e7_0_260"/>
          <p:cNvSpPr txBox="1"/>
          <p:nvPr/>
        </p:nvSpPr>
        <p:spPr>
          <a:xfrm>
            <a:off x="6076950" y="3981349"/>
            <a:ext cx="3014700" cy="969600"/>
          </a:xfrm>
          <a:prstGeom prst="rect">
            <a:avLst/>
          </a:prstGeom>
          <a:noFill/>
          <a:ln cap="flat" cmpd="sng" w="9525">
            <a:solidFill>
              <a:srgbClr val="000000"/>
            </a:solidFill>
            <a:prstDash val="solid"/>
            <a:round/>
            <a:headEnd len="sm" w="sm" type="none"/>
            <a:tailEnd len="sm" w="sm" type="none"/>
          </a:ln>
        </p:spPr>
        <p:txBody>
          <a:bodyPr anchorCtr="0" anchor="t" bIns="68575" lIns="68575" spcFirstLastPara="1" rIns="68575" wrap="square" tIns="68575">
            <a:spAutoFit/>
          </a:bodyPr>
          <a:lstStyle/>
          <a:p>
            <a:pPr indent="0" lvl="0" marL="0" rtl="0" algn="l">
              <a:spcBef>
                <a:spcPts val="0"/>
              </a:spcBef>
              <a:spcAft>
                <a:spcPts val="0"/>
              </a:spcAft>
              <a:buNone/>
            </a:pPr>
            <a:r>
              <a:rPr b="1" lang="en" sz="900">
                <a:latin typeface="Calibri"/>
                <a:ea typeface="Calibri"/>
                <a:cs typeface="Calibri"/>
                <a:sym typeface="Calibri"/>
              </a:rPr>
              <a:t>Note: </a:t>
            </a:r>
            <a:r>
              <a:rPr lang="en" sz="900">
                <a:latin typeface="Calibri"/>
                <a:ea typeface="Calibri"/>
                <a:cs typeface="Calibri"/>
                <a:sym typeface="Calibri"/>
              </a:rPr>
              <a:t>In order to assign successfully</a:t>
            </a:r>
            <a:endParaRPr sz="900">
              <a:latin typeface="Calibri"/>
              <a:ea typeface="Calibri"/>
              <a:cs typeface="Calibri"/>
              <a:sym typeface="Calibri"/>
            </a:endParaRPr>
          </a:p>
          <a:p>
            <a:pPr indent="-222250" lvl="0" marL="342900" rtl="0" algn="l">
              <a:spcBef>
                <a:spcPts val="0"/>
              </a:spcBef>
              <a:spcAft>
                <a:spcPts val="0"/>
              </a:spcAft>
              <a:buSzPts val="900"/>
              <a:buFont typeface="Calibri"/>
              <a:buChar char="●"/>
            </a:pPr>
            <a:r>
              <a:rPr lang="en" sz="900">
                <a:latin typeface="Calibri"/>
                <a:ea typeface="Calibri"/>
                <a:cs typeface="Calibri"/>
                <a:sym typeface="Calibri"/>
              </a:rPr>
              <a:t>The organization must have sufficient available unprovisioned Phone System licenses for assignment</a:t>
            </a:r>
            <a:endParaRPr sz="900">
              <a:latin typeface="Calibri"/>
              <a:ea typeface="Calibri"/>
              <a:cs typeface="Calibri"/>
              <a:sym typeface="Calibri"/>
            </a:endParaRPr>
          </a:p>
          <a:p>
            <a:pPr indent="-222250" lvl="0" marL="342900" rtl="0" algn="l">
              <a:spcBef>
                <a:spcPts val="0"/>
              </a:spcBef>
              <a:spcAft>
                <a:spcPts val="0"/>
              </a:spcAft>
              <a:buSzPts val="900"/>
              <a:buFont typeface="Calibri"/>
              <a:buChar char="●"/>
            </a:pPr>
            <a:r>
              <a:rPr lang="en" sz="900">
                <a:solidFill>
                  <a:srgbClr val="000000"/>
                </a:solidFill>
                <a:latin typeface="Calibri"/>
                <a:ea typeface="Calibri"/>
                <a:cs typeface="Calibri"/>
                <a:sym typeface="Calibri"/>
              </a:rPr>
              <a:t>The organization must have sufficient available addon licenses for assignment</a:t>
            </a:r>
            <a:endParaRPr sz="900">
              <a:solidFill>
                <a:srgbClr val="000000"/>
              </a:solidFill>
              <a:latin typeface="Calibri"/>
              <a:ea typeface="Calibri"/>
              <a:cs typeface="Calibri"/>
              <a:sym typeface="Calibri"/>
            </a:endParaRPr>
          </a:p>
          <a:p>
            <a:pPr indent="-222250" lvl="0" marL="342900" rtl="0" algn="l">
              <a:spcBef>
                <a:spcPts val="0"/>
              </a:spcBef>
              <a:spcAft>
                <a:spcPts val="0"/>
              </a:spcAft>
              <a:buSzPts val="900"/>
              <a:buFont typeface="Calibri"/>
              <a:buChar char="●"/>
            </a:pPr>
            <a:r>
              <a:rPr lang="en" sz="900">
                <a:latin typeface="Calibri"/>
                <a:ea typeface="Calibri"/>
                <a:cs typeface="Calibri"/>
                <a:sym typeface="Calibri"/>
              </a:rPr>
              <a:t>User’s status must be unassigned </a:t>
            </a:r>
            <a:endParaRPr sz="900">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6" name="Shape 1916"/>
        <p:cNvGrpSpPr/>
        <p:nvPr/>
      </p:nvGrpSpPr>
      <p:grpSpPr>
        <a:xfrm>
          <a:off x="0" y="0"/>
          <a:ext cx="0" cy="0"/>
          <a:chOff x="0" y="0"/>
          <a:chExt cx="0" cy="0"/>
        </a:xfrm>
      </p:grpSpPr>
      <p:sp>
        <p:nvSpPr>
          <p:cNvPr id="1917" name="Google Shape;1917;p15"/>
          <p:cNvSpPr txBox="1"/>
          <p:nvPr/>
        </p:nvSpPr>
        <p:spPr>
          <a:xfrm>
            <a:off x="304600" y="1001525"/>
            <a:ext cx="3919200" cy="1975800"/>
          </a:xfrm>
          <a:prstGeom prst="rect">
            <a:avLst/>
          </a:prstGeom>
          <a:noFill/>
          <a:ln>
            <a:noFill/>
          </a:ln>
        </p:spPr>
        <p:txBody>
          <a:bodyPr anchorCtr="0" anchor="ctr" bIns="91425" lIns="91425" spcFirstLastPara="1" rIns="91425" wrap="square" tIns="91425">
            <a:noAutofit/>
          </a:bodyPr>
          <a:lstStyle/>
          <a:p>
            <a:pPr indent="-311150" lvl="0" marL="457200" marR="0" rtl="0" algn="just">
              <a:lnSpc>
                <a:spcPct val="115000"/>
              </a:lnSpc>
              <a:spcBef>
                <a:spcPts val="0"/>
              </a:spcBef>
              <a:spcAft>
                <a:spcPts val="0"/>
              </a:spcAft>
              <a:buClr>
                <a:schemeClr val="dk2"/>
              </a:buClr>
              <a:buSzPts val="1300"/>
              <a:buFont typeface="Calibri"/>
              <a:buAutoNum type="arabicPeriod"/>
            </a:pPr>
            <a:r>
              <a:rPr b="0" i="0" lang="en" sz="1300" u="none" cap="none" strike="noStrike">
                <a:solidFill>
                  <a:schemeClr val="dk2"/>
                </a:solidFill>
                <a:latin typeface="Calibri"/>
                <a:ea typeface="Calibri"/>
                <a:cs typeface="Calibri"/>
                <a:sym typeface="Calibri"/>
              </a:rPr>
              <a:t>Go to </a:t>
            </a:r>
            <a:r>
              <a:rPr b="1" i="0" lang="en" sz="1300" u="none" cap="none" strike="noStrike">
                <a:solidFill>
                  <a:schemeClr val="dk2"/>
                </a:solidFill>
                <a:latin typeface="Calibri"/>
                <a:ea typeface="Calibri"/>
                <a:cs typeface="Calibri"/>
                <a:sym typeface="Calibri"/>
              </a:rPr>
              <a:t>Application Settings</a:t>
            </a:r>
            <a:r>
              <a:rPr b="0" i="0" lang="en" sz="1300" u="none" cap="none" strike="noStrike">
                <a:solidFill>
                  <a:schemeClr val="dk2"/>
                </a:solidFill>
                <a:latin typeface="Calibri"/>
                <a:ea typeface="Calibri"/>
                <a:cs typeface="Calibri"/>
                <a:sym typeface="Calibri"/>
              </a:rPr>
              <a:t> &gt; </a:t>
            </a:r>
            <a:r>
              <a:rPr b="1" i="0" lang="en" sz="1300" u="none" cap="none" strike="noStrike">
                <a:solidFill>
                  <a:schemeClr val="dk2"/>
                </a:solidFill>
                <a:latin typeface="Calibri"/>
                <a:ea typeface="Calibri"/>
                <a:cs typeface="Calibri"/>
                <a:sym typeface="Calibri"/>
              </a:rPr>
              <a:t>View: System</a:t>
            </a:r>
            <a:r>
              <a:rPr b="0" i="0" lang="en" sz="1300" u="none" cap="none" strike="noStrike">
                <a:solidFill>
                  <a:schemeClr val="dk2"/>
                </a:solidFill>
                <a:latin typeface="Calibri"/>
                <a:ea typeface="Calibri"/>
                <a:cs typeface="Calibri"/>
                <a:sym typeface="Calibri"/>
              </a:rPr>
              <a:t> &gt;</a:t>
            </a:r>
            <a:r>
              <a:rPr b="1" i="0" lang="en" sz="1300" u="none" cap="none" strike="noStrike">
                <a:solidFill>
                  <a:schemeClr val="dk2"/>
                </a:solidFill>
                <a:latin typeface="Calibri"/>
                <a:ea typeface="Calibri"/>
                <a:cs typeface="Calibri"/>
                <a:sym typeface="Calibri"/>
              </a:rPr>
              <a:t> Microsoft Teams</a:t>
            </a:r>
            <a:endParaRPr b="1" i="0" sz="1300" u="none" cap="none" strike="noStrike">
              <a:solidFill>
                <a:schemeClr val="dk2"/>
              </a:solidFill>
              <a:latin typeface="Calibri"/>
              <a:ea typeface="Calibri"/>
              <a:cs typeface="Calibri"/>
              <a:sym typeface="Calibri"/>
            </a:endParaRPr>
          </a:p>
          <a:p>
            <a:pPr indent="-196850" lvl="0" marL="457200" marR="0" rtl="0" algn="just">
              <a:lnSpc>
                <a:spcPct val="115000"/>
              </a:lnSpc>
              <a:spcBef>
                <a:spcPts val="0"/>
              </a:spcBef>
              <a:spcAft>
                <a:spcPts val="0"/>
              </a:spcAft>
              <a:buClr>
                <a:schemeClr val="dk2"/>
              </a:buClr>
              <a:buSzPts val="1300"/>
              <a:buFont typeface="Calibri"/>
              <a:buAutoNum type="arabicPeriod"/>
            </a:pPr>
            <a:r>
              <a:rPr b="0" i="0" lang="en" sz="1300" u="none" cap="none" strike="noStrike">
                <a:solidFill>
                  <a:schemeClr val="dk2"/>
                </a:solidFill>
                <a:latin typeface="Calibri"/>
                <a:ea typeface="Calibri"/>
                <a:cs typeface="Calibri"/>
                <a:sym typeface="Calibri"/>
              </a:rPr>
              <a:t>Tick the CPaaS phone numbers you want to upload to Microsoft Teams Admin portal &gt; click  </a:t>
            </a:r>
            <a:r>
              <a:rPr b="1" i="0" lang="en" sz="1300" u="none" cap="none" strike="noStrike">
                <a:solidFill>
                  <a:schemeClr val="dk2"/>
                </a:solidFill>
                <a:latin typeface="Calibri"/>
                <a:ea typeface="Calibri"/>
                <a:cs typeface="Calibri"/>
                <a:sym typeface="Calibri"/>
              </a:rPr>
              <a:t>Provision Number</a:t>
            </a:r>
            <a:r>
              <a:rPr b="0" i="0" lang="en" sz="1300" u="none" cap="none" strike="noStrike">
                <a:solidFill>
                  <a:schemeClr val="dk2"/>
                </a:solidFill>
                <a:latin typeface="Calibri"/>
                <a:ea typeface="Calibri"/>
                <a:cs typeface="Calibri"/>
                <a:sym typeface="Calibri"/>
              </a:rPr>
              <a:t> </a:t>
            </a:r>
            <a:endParaRPr b="1" i="0" sz="1300" u="none" cap="none" strike="noStrike">
              <a:solidFill>
                <a:schemeClr val="dk2"/>
              </a:solidFill>
              <a:latin typeface="Calibri"/>
              <a:ea typeface="Calibri"/>
              <a:cs typeface="Calibri"/>
              <a:sym typeface="Calibri"/>
            </a:endParaRPr>
          </a:p>
        </p:txBody>
      </p:sp>
      <p:sp>
        <p:nvSpPr>
          <p:cNvPr id="1918" name="Google Shape;1918;p15"/>
          <p:cNvSpPr/>
          <p:nvPr/>
        </p:nvSpPr>
        <p:spPr>
          <a:xfrm>
            <a:off x="6264700" y="3181400"/>
            <a:ext cx="728700" cy="15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19" name="Google Shape;1919;p15"/>
          <p:cNvPicPr preferRelativeResize="0"/>
          <p:nvPr/>
        </p:nvPicPr>
        <p:blipFill rotWithShape="1">
          <a:blip r:embed="rId3">
            <a:alphaModFix/>
          </a:blip>
          <a:srcRect b="23004" l="7748" r="6825" t="24399"/>
          <a:stretch/>
        </p:blipFill>
        <p:spPr>
          <a:xfrm>
            <a:off x="4408325" y="3226102"/>
            <a:ext cx="4609650" cy="1735203"/>
          </a:xfrm>
          <a:prstGeom prst="rect">
            <a:avLst/>
          </a:prstGeom>
          <a:noFill/>
          <a:ln cap="flat" cmpd="sng" w="9525">
            <a:solidFill>
              <a:srgbClr val="9E9E9E"/>
            </a:solidFill>
            <a:prstDash val="solid"/>
            <a:round/>
            <a:headEnd len="sm" w="sm" type="none"/>
            <a:tailEnd len="sm" w="sm" type="none"/>
          </a:ln>
        </p:spPr>
      </p:pic>
      <p:grpSp>
        <p:nvGrpSpPr>
          <p:cNvPr id="1920" name="Google Shape;1920;p15"/>
          <p:cNvGrpSpPr/>
          <p:nvPr/>
        </p:nvGrpSpPr>
        <p:grpSpPr>
          <a:xfrm>
            <a:off x="159300" y="2804750"/>
            <a:ext cx="4064501" cy="2156551"/>
            <a:chOff x="5506343" y="2753961"/>
            <a:chExt cx="3952641" cy="2103541"/>
          </a:xfrm>
        </p:grpSpPr>
        <p:pic>
          <p:nvPicPr>
            <p:cNvPr id="1921" name="Google Shape;1921;p15"/>
            <p:cNvPicPr preferRelativeResize="0"/>
            <p:nvPr/>
          </p:nvPicPr>
          <p:blipFill rotWithShape="1">
            <a:blip r:embed="rId4">
              <a:alphaModFix/>
            </a:blip>
            <a:srcRect b="7347" l="0" r="0" t="0"/>
            <a:stretch/>
          </p:blipFill>
          <p:spPr>
            <a:xfrm>
              <a:off x="5506343" y="2753961"/>
              <a:ext cx="3952641" cy="2103541"/>
            </a:xfrm>
            <a:prstGeom prst="rect">
              <a:avLst/>
            </a:prstGeom>
            <a:noFill/>
            <a:ln cap="flat" cmpd="sng" w="9525">
              <a:solidFill>
                <a:srgbClr val="9E9E9E"/>
              </a:solidFill>
              <a:prstDash val="solid"/>
              <a:round/>
              <a:headEnd len="sm" w="sm" type="none"/>
              <a:tailEnd len="sm" w="sm" type="none"/>
            </a:ln>
          </p:spPr>
        </p:pic>
        <p:pic>
          <p:nvPicPr>
            <p:cNvPr id="1922" name="Google Shape;1922;p15"/>
            <p:cNvPicPr preferRelativeResize="0"/>
            <p:nvPr/>
          </p:nvPicPr>
          <p:blipFill rotWithShape="1">
            <a:blip r:embed="rId5">
              <a:alphaModFix/>
            </a:blip>
            <a:srcRect b="0" l="0" r="59238" t="0"/>
            <a:stretch/>
          </p:blipFill>
          <p:spPr>
            <a:xfrm>
              <a:off x="7284380" y="4626367"/>
              <a:ext cx="396564" cy="154200"/>
            </a:xfrm>
            <a:prstGeom prst="rect">
              <a:avLst/>
            </a:prstGeom>
            <a:noFill/>
            <a:ln>
              <a:noFill/>
            </a:ln>
          </p:spPr>
        </p:pic>
      </p:grpSp>
      <p:cxnSp>
        <p:nvCxnSpPr>
          <p:cNvPr id="1923" name="Google Shape;1923;p15"/>
          <p:cNvCxnSpPr>
            <a:stCxn id="1924" idx="2"/>
            <a:endCxn id="1919" idx="0"/>
          </p:cNvCxnSpPr>
          <p:nvPr/>
        </p:nvCxnSpPr>
        <p:spPr>
          <a:xfrm>
            <a:off x="6713146" y="2977387"/>
            <a:ext cx="0" cy="248700"/>
          </a:xfrm>
          <a:prstGeom prst="straightConnector1">
            <a:avLst/>
          </a:prstGeom>
          <a:noFill/>
          <a:ln cap="flat" cmpd="sng" w="9525">
            <a:solidFill>
              <a:srgbClr val="FF0000"/>
            </a:solidFill>
            <a:prstDash val="solid"/>
            <a:round/>
            <a:headEnd len="sm" w="sm" type="none"/>
            <a:tailEnd len="med" w="med" type="triangle"/>
          </a:ln>
        </p:spPr>
      </p:cxnSp>
      <p:cxnSp>
        <p:nvCxnSpPr>
          <p:cNvPr id="1925" name="Google Shape;1925;p15"/>
          <p:cNvCxnSpPr>
            <a:stCxn id="1919" idx="1"/>
          </p:cNvCxnSpPr>
          <p:nvPr/>
        </p:nvCxnSpPr>
        <p:spPr>
          <a:xfrm rot="10800000">
            <a:off x="4223825" y="4093704"/>
            <a:ext cx="184500" cy="0"/>
          </a:xfrm>
          <a:prstGeom prst="straightConnector1">
            <a:avLst/>
          </a:prstGeom>
          <a:noFill/>
          <a:ln cap="flat" cmpd="sng" w="9525">
            <a:solidFill>
              <a:srgbClr val="FF0000"/>
            </a:solidFill>
            <a:prstDash val="solid"/>
            <a:round/>
            <a:headEnd len="sm" w="sm" type="none"/>
            <a:tailEnd len="med" w="med" type="triangle"/>
          </a:ln>
        </p:spPr>
      </p:cxnSp>
      <p:sp>
        <p:nvSpPr>
          <p:cNvPr id="1926" name="Google Shape;1926;p15"/>
          <p:cNvSpPr/>
          <p:nvPr/>
        </p:nvSpPr>
        <p:spPr>
          <a:xfrm>
            <a:off x="770825" y="3699950"/>
            <a:ext cx="184500" cy="1121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7" name="Google Shape;1927;p15"/>
          <p:cNvSpPr/>
          <p:nvPr/>
        </p:nvSpPr>
        <p:spPr>
          <a:xfrm>
            <a:off x="1997125" y="4681000"/>
            <a:ext cx="1093200" cy="217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8" name="Google Shape;1928;p15"/>
          <p:cNvSpPr txBox="1"/>
          <p:nvPr>
            <p:ph idx="4294967295" type="title"/>
          </p:nvPr>
        </p:nvSpPr>
        <p:spPr>
          <a:xfrm>
            <a:off x="227138" y="1953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100"/>
              <a:buFont typeface="Arial"/>
              <a:buNone/>
            </a:pPr>
            <a:r>
              <a:rPr lang="en" sz="2100">
                <a:latin typeface="Calibri"/>
                <a:ea typeface="Calibri"/>
                <a:cs typeface="Calibri"/>
                <a:sym typeface="Calibri"/>
              </a:rPr>
              <a:t>Setup Guide </a:t>
            </a:r>
            <a:r>
              <a:rPr b="0" lang="en" sz="2100">
                <a:latin typeface="Calibri"/>
                <a:ea typeface="Calibri"/>
                <a:cs typeface="Calibri"/>
                <a:sym typeface="Calibri"/>
              </a:rPr>
              <a:t>&lt;Upload CPaaS Numbers&gt;</a:t>
            </a:r>
            <a:endParaRPr b="0" i="0" sz="2100" u="none" cap="none" strike="noStrike">
              <a:solidFill>
                <a:schemeClr val="dk1"/>
              </a:solidFill>
              <a:latin typeface="Calibri"/>
              <a:ea typeface="Calibri"/>
              <a:cs typeface="Calibri"/>
              <a:sym typeface="Calibri"/>
            </a:endParaRPr>
          </a:p>
        </p:txBody>
      </p:sp>
      <p:grpSp>
        <p:nvGrpSpPr>
          <p:cNvPr id="1929" name="Google Shape;1929;p15"/>
          <p:cNvGrpSpPr/>
          <p:nvPr/>
        </p:nvGrpSpPr>
        <p:grpSpPr>
          <a:xfrm>
            <a:off x="4408313" y="1001475"/>
            <a:ext cx="4609666" cy="1975912"/>
            <a:chOff x="4408313" y="1001475"/>
            <a:chExt cx="4609666" cy="1975912"/>
          </a:xfrm>
        </p:grpSpPr>
        <p:pic>
          <p:nvPicPr>
            <p:cNvPr id="1924" name="Google Shape;1924;p15"/>
            <p:cNvPicPr preferRelativeResize="0"/>
            <p:nvPr/>
          </p:nvPicPr>
          <p:blipFill rotWithShape="1">
            <a:blip r:embed="rId6">
              <a:alphaModFix/>
            </a:blip>
            <a:srcRect b="0" l="0" r="0" t="0"/>
            <a:stretch/>
          </p:blipFill>
          <p:spPr>
            <a:xfrm>
              <a:off x="4408313" y="1001475"/>
              <a:ext cx="4609666" cy="1975912"/>
            </a:xfrm>
            <a:prstGeom prst="rect">
              <a:avLst/>
            </a:prstGeom>
            <a:noFill/>
            <a:ln cap="flat" cmpd="sng" w="9525">
              <a:solidFill>
                <a:srgbClr val="898989"/>
              </a:solidFill>
              <a:prstDash val="solid"/>
              <a:round/>
              <a:headEnd len="sm" w="sm" type="none"/>
              <a:tailEnd len="sm" w="sm" type="none"/>
            </a:ln>
          </p:spPr>
        </p:pic>
        <p:sp>
          <p:nvSpPr>
            <p:cNvPr id="1930" name="Google Shape;1930;p15"/>
            <p:cNvSpPr/>
            <p:nvPr/>
          </p:nvSpPr>
          <p:spPr>
            <a:xfrm>
              <a:off x="6136800" y="1750100"/>
              <a:ext cx="184500" cy="9549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31" name="Google Shape;1931;p15"/>
            <p:cNvPicPr preferRelativeResize="0"/>
            <p:nvPr/>
          </p:nvPicPr>
          <p:blipFill rotWithShape="1">
            <a:blip r:embed="rId7">
              <a:alphaModFix/>
            </a:blip>
            <a:srcRect b="0" l="0" r="0" t="0"/>
            <a:stretch/>
          </p:blipFill>
          <p:spPr>
            <a:xfrm>
              <a:off x="4423500" y="1284000"/>
              <a:ext cx="165375" cy="1216650"/>
            </a:xfrm>
            <a:prstGeom prst="rect">
              <a:avLst/>
            </a:prstGeom>
            <a:noFill/>
            <a:ln>
              <a:noFill/>
            </a:ln>
          </p:spPr>
        </p:pic>
        <p:sp>
          <p:nvSpPr>
            <p:cNvPr id="1932" name="Google Shape;1932;p15"/>
            <p:cNvSpPr/>
            <p:nvPr/>
          </p:nvSpPr>
          <p:spPr>
            <a:xfrm>
              <a:off x="4429325" y="2332425"/>
              <a:ext cx="140700" cy="154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6" name="Shape 1936"/>
        <p:cNvGrpSpPr/>
        <p:nvPr/>
      </p:nvGrpSpPr>
      <p:grpSpPr>
        <a:xfrm>
          <a:off x="0" y="0"/>
          <a:ext cx="0" cy="0"/>
          <a:chOff x="0" y="0"/>
          <a:chExt cx="0" cy="0"/>
        </a:xfrm>
      </p:grpSpPr>
      <p:sp>
        <p:nvSpPr>
          <p:cNvPr id="1937" name="Google Shape;1937;p16"/>
          <p:cNvSpPr txBox="1"/>
          <p:nvPr/>
        </p:nvSpPr>
        <p:spPr>
          <a:xfrm>
            <a:off x="1433100" y="752750"/>
            <a:ext cx="7801800" cy="944700"/>
          </a:xfrm>
          <a:prstGeom prst="rect">
            <a:avLst/>
          </a:prstGeom>
          <a:noFill/>
          <a:ln>
            <a:noFill/>
          </a:ln>
        </p:spPr>
        <p:txBody>
          <a:bodyPr anchorCtr="0" anchor="ctr" bIns="91425" lIns="91425" spcFirstLastPara="1" rIns="91425" wrap="square" tIns="91425">
            <a:noAutofit/>
          </a:bodyPr>
          <a:lstStyle/>
          <a:p>
            <a:pPr indent="-196850" lvl="0" marL="457200" marR="0" rtl="0" algn="just">
              <a:lnSpc>
                <a:spcPct val="115000"/>
              </a:lnSpc>
              <a:spcBef>
                <a:spcPts val="0"/>
              </a:spcBef>
              <a:spcAft>
                <a:spcPts val="0"/>
              </a:spcAft>
              <a:buClr>
                <a:schemeClr val="dk2"/>
              </a:buClr>
              <a:buSzPts val="1300"/>
              <a:buFont typeface="Calibri"/>
              <a:buAutoNum type="arabicPeriod"/>
            </a:pPr>
            <a:r>
              <a:rPr b="0" i="0" lang="en" sz="1300" u="none" cap="none" strike="noStrike">
                <a:solidFill>
                  <a:schemeClr val="dk2"/>
                </a:solidFill>
                <a:latin typeface="Calibri"/>
                <a:ea typeface="Calibri"/>
                <a:cs typeface="Calibri"/>
                <a:sym typeface="Calibri"/>
              </a:rPr>
              <a:t>Go to Microsoft Teams Admin Portal &gt; </a:t>
            </a:r>
            <a:r>
              <a:rPr b="1" i="0" lang="en" sz="1300" u="none" cap="none" strike="noStrike">
                <a:solidFill>
                  <a:schemeClr val="dk2"/>
                </a:solidFill>
                <a:latin typeface="Calibri"/>
                <a:ea typeface="Calibri"/>
                <a:cs typeface="Calibri"/>
                <a:sym typeface="Calibri"/>
              </a:rPr>
              <a:t>Voice</a:t>
            </a:r>
            <a:r>
              <a:rPr b="0" i="0" lang="en" sz="1300" u="none" cap="none" strike="noStrike">
                <a:solidFill>
                  <a:schemeClr val="dk2"/>
                </a:solidFill>
                <a:latin typeface="Calibri"/>
                <a:ea typeface="Calibri"/>
                <a:cs typeface="Calibri"/>
                <a:sym typeface="Calibri"/>
              </a:rPr>
              <a:t> &gt; </a:t>
            </a:r>
            <a:r>
              <a:rPr b="1" i="0" lang="en" sz="1300" u="none" cap="none" strike="noStrike">
                <a:solidFill>
                  <a:schemeClr val="dk2"/>
                </a:solidFill>
                <a:latin typeface="Calibri"/>
                <a:ea typeface="Calibri"/>
                <a:cs typeface="Calibri"/>
                <a:sym typeface="Calibri"/>
              </a:rPr>
              <a:t>Phone numbers </a:t>
            </a:r>
            <a:endParaRPr b="1" i="0" sz="1300" u="none" cap="none" strike="noStrike">
              <a:solidFill>
                <a:schemeClr val="dk2"/>
              </a:solidFill>
              <a:latin typeface="Calibri"/>
              <a:ea typeface="Calibri"/>
              <a:cs typeface="Calibri"/>
              <a:sym typeface="Calibri"/>
            </a:endParaRPr>
          </a:p>
          <a:p>
            <a:pPr indent="-196850" lvl="0" marL="457200" marR="0" rtl="0" algn="just">
              <a:lnSpc>
                <a:spcPct val="115000"/>
              </a:lnSpc>
              <a:spcBef>
                <a:spcPts val="0"/>
              </a:spcBef>
              <a:spcAft>
                <a:spcPts val="0"/>
              </a:spcAft>
              <a:buClr>
                <a:schemeClr val="dk2"/>
              </a:buClr>
              <a:buSzPts val="1300"/>
              <a:buFont typeface="Calibri"/>
              <a:buAutoNum type="arabicPeriod"/>
            </a:pPr>
            <a:r>
              <a:rPr b="0" i="0" lang="en" sz="1300" u="none" cap="none" strike="noStrike">
                <a:solidFill>
                  <a:schemeClr val="dk2"/>
                </a:solidFill>
                <a:latin typeface="Calibri"/>
                <a:ea typeface="Calibri"/>
                <a:cs typeface="Calibri"/>
                <a:sym typeface="Calibri"/>
              </a:rPr>
              <a:t>Click on the phone number you want to assign &gt; </a:t>
            </a:r>
            <a:r>
              <a:rPr b="1" i="0" lang="en" sz="1300" u="none" cap="none" strike="noStrike">
                <a:solidFill>
                  <a:schemeClr val="dk2"/>
                </a:solidFill>
                <a:latin typeface="Calibri"/>
                <a:ea typeface="Calibri"/>
                <a:cs typeface="Calibri"/>
                <a:sym typeface="Calibri"/>
              </a:rPr>
              <a:t>Edit</a:t>
            </a:r>
            <a:r>
              <a:rPr b="0" i="0" lang="en" sz="1300" u="none" cap="none" strike="noStrike">
                <a:solidFill>
                  <a:schemeClr val="dk2"/>
                </a:solidFill>
                <a:latin typeface="Calibri"/>
                <a:ea typeface="Calibri"/>
                <a:cs typeface="Calibri"/>
                <a:sym typeface="Calibri"/>
              </a:rPr>
              <a:t> &gt; find the user &gt; </a:t>
            </a:r>
            <a:r>
              <a:rPr b="1" i="0" lang="en" sz="1300" u="none" cap="none" strike="noStrike">
                <a:solidFill>
                  <a:schemeClr val="dk2"/>
                </a:solidFill>
                <a:latin typeface="Calibri"/>
                <a:ea typeface="Calibri"/>
                <a:cs typeface="Calibri"/>
                <a:sym typeface="Calibri"/>
              </a:rPr>
              <a:t>Apply</a:t>
            </a:r>
            <a:endParaRPr b="1" i="0" sz="1300" u="none" cap="none" strike="noStrike">
              <a:solidFill>
                <a:schemeClr val="dk2"/>
              </a:solidFill>
              <a:latin typeface="Calibri"/>
              <a:ea typeface="Calibri"/>
              <a:cs typeface="Calibri"/>
              <a:sym typeface="Calibri"/>
            </a:endParaRPr>
          </a:p>
        </p:txBody>
      </p:sp>
      <p:pic>
        <p:nvPicPr>
          <p:cNvPr id="1938" name="Google Shape;1938;p16"/>
          <p:cNvPicPr preferRelativeResize="0"/>
          <p:nvPr/>
        </p:nvPicPr>
        <p:blipFill rotWithShape="1">
          <a:blip r:embed="rId3">
            <a:alphaModFix/>
          </a:blip>
          <a:srcRect b="0" l="0" r="0" t="0"/>
          <a:stretch/>
        </p:blipFill>
        <p:spPr>
          <a:xfrm>
            <a:off x="1453575" y="1697450"/>
            <a:ext cx="6236842" cy="3141250"/>
          </a:xfrm>
          <a:prstGeom prst="rect">
            <a:avLst/>
          </a:prstGeom>
          <a:noFill/>
          <a:ln cap="flat" cmpd="sng" w="9525">
            <a:solidFill>
              <a:srgbClr val="7F7F7F"/>
            </a:solidFill>
            <a:prstDash val="solid"/>
            <a:round/>
            <a:headEnd len="sm" w="sm" type="none"/>
            <a:tailEnd len="sm" w="sm" type="none"/>
          </a:ln>
        </p:spPr>
      </p:pic>
      <p:sp>
        <p:nvSpPr>
          <p:cNvPr id="1939" name="Google Shape;1939;p16"/>
          <p:cNvSpPr txBox="1"/>
          <p:nvPr>
            <p:ph idx="4294967295" type="title"/>
          </p:nvPr>
        </p:nvSpPr>
        <p:spPr>
          <a:xfrm>
            <a:off x="227138" y="1953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100"/>
              <a:buFont typeface="Arial"/>
              <a:buNone/>
            </a:pPr>
            <a:r>
              <a:rPr lang="en" sz="2100">
                <a:latin typeface="Calibri"/>
                <a:ea typeface="Calibri"/>
                <a:cs typeface="Calibri"/>
                <a:sym typeface="Calibri"/>
              </a:rPr>
              <a:t>Setup Guide </a:t>
            </a:r>
            <a:r>
              <a:rPr b="0" lang="en" sz="2100">
                <a:latin typeface="Calibri"/>
                <a:ea typeface="Calibri"/>
                <a:cs typeface="Calibri"/>
                <a:sym typeface="Calibri"/>
              </a:rPr>
              <a:t>&lt;Assign CPaaS Numbers to Microsoft users&gt;</a:t>
            </a:r>
            <a:endParaRPr b="0" i="0" sz="21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3" name="Shape 1943"/>
        <p:cNvGrpSpPr/>
        <p:nvPr/>
      </p:nvGrpSpPr>
      <p:grpSpPr>
        <a:xfrm>
          <a:off x="0" y="0"/>
          <a:ext cx="0" cy="0"/>
          <a:chOff x="0" y="0"/>
          <a:chExt cx="0" cy="0"/>
        </a:xfrm>
      </p:grpSpPr>
      <p:sp>
        <p:nvSpPr>
          <p:cNvPr id="1944" name="Google Shape;1944;g2a1e495963d_6_0"/>
          <p:cNvSpPr txBox="1"/>
          <p:nvPr>
            <p:ph type="title"/>
          </p:nvPr>
        </p:nvSpPr>
        <p:spPr>
          <a:xfrm>
            <a:off x="170354" y="317981"/>
            <a:ext cx="6517500" cy="3285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2100"/>
              <a:buNone/>
            </a:pPr>
            <a:r>
              <a:rPr b="1" lang="en" sz="2100"/>
              <a:t>System Configuration </a:t>
            </a:r>
            <a:r>
              <a:rPr lang="en" sz="2100"/>
              <a:t>&lt;</a:t>
            </a:r>
            <a:r>
              <a:rPr lang="en"/>
              <a:t>Manage Organizations</a:t>
            </a:r>
            <a:r>
              <a:rPr lang="en" sz="2100"/>
              <a:t>&gt;</a:t>
            </a:r>
            <a:endParaRPr sz="2100"/>
          </a:p>
        </p:txBody>
      </p:sp>
      <p:sp>
        <p:nvSpPr>
          <p:cNvPr id="1945" name="Google Shape;1945;g2a1e495963d_6_0"/>
          <p:cNvSpPr txBox="1"/>
          <p:nvPr/>
        </p:nvSpPr>
        <p:spPr>
          <a:xfrm>
            <a:off x="32575" y="1429525"/>
            <a:ext cx="3781800" cy="29184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300"/>
              <a:buFont typeface="Arial"/>
              <a:buNone/>
            </a:pPr>
            <a:r>
              <a:rPr b="1" lang="en" sz="1200">
                <a:solidFill>
                  <a:srgbClr val="0096B3"/>
                </a:solidFill>
                <a:latin typeface="Calibri"/>
                <a:ea typeface="Calibri"/>
                <a:cs typeface="Calibri"/>
                <a:sym typeface="Calibri"/>
              </a:rPr>
              <a:t>Outbound Call Rule</a:t>
            </a:r>
            <a:r>
              <a:rPr b="1" i="0" lang="en" sz="1200" u="none" cap="none" strike="noStrike">
                <a:solidFill>
                  <a:srgbClr val="0096B3"/>
                </a:solidFill>
                <a:latin typeface="Calibri"/>
                <a:ea typeface="Calibri"/>
                <a:cs typeface="Calibri"/>
                <a:sym typeface="Calibri"/>
              </a:rPr>
              <a:t>:</a:t>
            </a:r>
            <a:endParaRPr i="0" sz="1200" u="none" cap="none" strike="noStrike">
              <a:solidFill>
                <a:srgbClr val="0096B3"/>
              </a:solidFill>
              <a:latin typeface="Calibri"/>
              <a:ea typeface="Calibri"/>
              <a:cs typeface="Calibri"/>
              <a:sym typeface="Calibri"/>
            </a:endParaRPr>
          </a:p>
          <a:p>
            <a:pPr indent="-304800" lvl="0" marL="457200" marR="0" rtl="0" algn="l">
              <a:lnSpc>
                <a:spcPct val="115000"/>
              </a:lnSpc>
              <a:spcBef>
                <a:spcPts val="0"/>
              </a:spcBef>
              <a:spcAft>
                <a:spcPts val="0"/>
              </a:spcAft>
              <a:buClr>
                <a:srgbClr val="000000"/>
              </a:buClr>
              <a:buSzPts val="1200"/>
              <a:buFont typeface="Calibri"/>
              <a:buChar char="●"/>
            </a:pPr>
            <a:r>
              <a:rPr lang="en" sz="1200">
                <a:latin typeface="Calibri"/>
                <a:ea typeface="Calibri"/>
                <a:cs typeface="Calibri"/>
                <a:sym typeface="Calibri"/>
              </a:rPr>
              <a:t>Country Whitelist</a:t>
            </a:r>
            <a:endParaRPr sz="1200">
              <a:latin typeface="Calibri"/>
              <a:ea typeface="Calibri"/>
              <a:cs typeface="Calibri"/>
              <a:sym typeface="Calibri"/>
            </a:endParaRPr>
          </a:p>
          <a:p>
            <a:pPr indent="-304800" lvl="1" marL="914400" rtl="0" algn="l">
              <a:lnSpc>
                <a:spcPct val="115000"/>
              </a:lnSpc>
              <a:spcBef>
                <a:spcPts val="0"/>
              </a:spcBef>
              <a:spcAft>
                <a:spcPts val="0"/>
              </a:spcAft>
              <a:buSzPts val="1200"/>
              <a:buFont typeface="Calibri"/>
              <a:buChar char="○"/>
            </a:pPr>
            <a:r>
              <a:rPr lang="en" sz="1200">
                <a:latin typeface="Calibri"/>
                <a:ea typeface="Calibri"/>
                <a:cs typeface="Calibri"/>
                <a:sym typeface="Calibri"/>
              </a:rPr>
              <a:t>User can select the list of countries they can call to.</a:t>
            </a:r>
            <a:endParaRPr sz="1200">
              <a:latin typeface="Calibri"/>
              <a:ea typeface="Calibri"/>
              <a:cs typeface="Calibri"/>
              <a:sym typeface="Calibri"/>
            </a:endParaRPr>
          </a:p>
          <a:p>
            <a:pPr indent="-304800" lvl="1" marL="914400" rtl="0" algn="l">
              <a:lnSpc>
                <a:spcPct val="115000"/>
              </a:lnSpc>
              <a:spcBef>
                <a:spcPts val="0"/>
              </a:spcBef>
              <a:spcAft>
                <a:spcPts val="0"/>
              </a:spcAft>
              <a:buSzPts val="1200"/>
              <a:buFont typeface="Calibri"/>
              <a:buChar char="○"/>
            </a:pPr>
            <a:r>
              <a:rPr lang="en" sz="1200">
                <a:latin typeface="Calibri"/>
                <a:ea typeface="Calibri"/>
                <a:cs typeface="Calibri"/>
                <a:sym typeface="Calibri"/>
              </a:rPr>
              <a:t>Passcode required: if checked, users need to key in their passcode in order to call to these countries.</a:t>
            </a:r>
            <a:endParaRPr sz="1200">
              <a:latin typeface="Calibri"/>
              <a:ea typeface="Calibri"/>
              <a:cs typeface="Calibri"/>
              <a:sym typeface="Calibri"/>
            </a:endParaRPr>
          </a:p>
          <a:p>
            <a:pPr indent="0" lvl="0" marL="0" rtl="0" algn="l">
              <a:lnSpc>
                <a:spcPct val="115000"/>
              </a:lnSpc>
              <a:spcBef>
                <a:spcPts val="0"/>
              </a:spcBef>
              <a:spcAft>
                <a:spcPts val="0"/>
              </a:spcAft>
              <a:buNone/>
            </a:pPr>
            <a:r>
              <a:t/>
            </a:r>
            <a:endParaRPr sz="1200">
              <a:latin typeface="Calibri"/>
              <a:ea typeface="Calibri"/>
              <a:cs typeface="Calibri"/>
              <a:sym typeface="Calibri"/>
            </a:endParaRPr>
          </a:p>
          <a:p>
            <a:pPr indent="-304800" lvl="0" marL="457200" rtl="0" algn="l">
              <a:lnSpc>
                <a:spcPct val="115000"/>
              </a:lnSpc>
              <a:spcBef>
                <a:spcPts val="0"/>
              </a:spcBef>
              <a:spcAft>
                <a:spcPts val="0"/>
              </a:spcAft>
              <a:buSzPts val="1200"/>
              <a:buFont typeface="Calibri"/>
              <a:buChar char="●"/>
            </a:pPr>
            <a:r>
              <a:rPr lang="en" sz="1200">
                <a:latin typeface="Calibri"/>
                <a:ea typeface="Calibri"/>
                <a:cs typeface="Calibri"/>
                <a:sym typeface="Calibri"/>
              </a:rPr>
              <a:t>Go to Manage Organization</a:t>
            </a:r>
            <a:endParaRPr sz="1200">
              <a:latin typeface="Calibri"/>
              <a:ea typeface="Calibri"/>
              <a:cs typeface="Calibri"/>
              <a:sym typeface="Calibri"/>
            </a:endParaRPr>
          </a:p>
          <a:p>
            <a:pPr indent="-304800" lvl="0" marL="457200" rtl="0" algn="l">
              <a:lnSpc>
                <a:spcPct val="115000"/>
              </a:lnSpc>
              <a:spcBef>
                <a:spcPts val="0"/>
              </a:spcBef>
              <a:spcAft>
                <a:spcPts val="0"/>
              </a:spcAft>
              <a:buSzPts val="1200"/>
              <a:buFont typeface="Calibri"/>
              <a:buChar char="●"/>
            </a:pPr>
            <a:r>
              <a:rPr lang="en" sz="1200">
                <a:latin typeface="Calibri"/>
                <a:ea typeface="Calibri"/>
                <a:cs typeface="Calibri"/>
                <a:sym typeface="Calibri"/>
              </a:rPr>
              <a:t>Select Outbound Call Rule</a:t>
            </a:r>
            <a:endParaRPr sz="1200">
              <a:latin typeface="Calibri"/>
              <a:ea typeface="Calibri"/>
              <a:cs typeface="Calibri"/>
              <a:sym typeface="Calibri"/>
            </a:endParaRPr>
          </a:p>
          <a:p>
            <a:pPr indent="-304800" lvl="0" marL="457200" rtl="0" algn="l">
              <a:lnSpc>
                <a:spcPct val="115000"/>
              </a:lnSpc>
              <a:spcBef>
                <a:spcPts val="0"/>
              </a:spcBef>
              <a:spcAft>
                <a:spcPts val="0"/>
              </a:spcAft>
              <a:buSzPts val="1200"/>
              <a:buFont typeface="Calibri"/>
              <a:buChar char="●"/>
            </a:pPr>
            <a:r>
              <a:rPr lang="en" sz="1200">
                <a:latin typeface="Calibri"/>
                <a:ea typeface="Calibri"/>
                <a:cs typeface="Calibri"/>
                <a:sym typeface="Calibri"/>
              </a:rPr>
              <a:t>You can manages Dial Plans, Countries Whitelist and Organization Connect Patterns for your organization.</a:t>
            </a:r>
            <a:endParaRPr sz="1200">
              <a:latin typeface="Calibri"/>
              <a:ea typeface="Calibri"/>
              <a:cs typeface="Calibri"/>
              <a:sym typeface="Calibri"/>
            </a:endParaRPr>
          </a:p>
        </p:txBody>
      </p:sp>
      <p:grpSp>
        <p:nvGrpSpPr>
          <p:cNvPr id="1946" name="Google Shape;1946;g2a1e495963d_6_0"/>
          <p:cNvGrpSpPr/>
          <p:nvPr/>
        </p:nvGrpSpPr>
        <p:grpSpPr>
          <a:xfrm>
            <a:off x="6490300" y="832172"/>
            <a:ext cx="2559676" cy="3778630"/>
            <a:chOff x="8329300" y="1379138"/>
            <a:chExt cx="3721000" cy="4694534"/>
          </a:xfrm>
        </p:grpSpPr>
        <p:cxnSp>
          <p:nvCxnSpPr>
            <p:cNvPr id="1947" name="Google Shape;1947;g2a1e495963d_6_0"/>
            <p:cNvCxnSpPr>
              <a:stCxn id="1948" idx="2"/>
            </p:cNvCxnSpPr>
            <p:nvPr/>
          </p:nvCxnSpPr>
          <p:spPr>
            <a:xfrm>
              <a:off x="10452900" y="3983434"/>
              <a:ext cx="0" cy="195000"/>
            </a:xfrm>
            <a:prstGeom prst="straightConnector1">
              <a:avLst/>
            </a:prstGeom>
            <a:noFill/>
            <a:ln cap="flat" cmpd="sng" w="9525">
              <a:solidFill>
                <a:srgbClr val="FF0000"/>
              </a:solidFill>
              <a:prstDash val="solid"/>
              <a:round/>
              <a:headEnd len="sm" w="sm" type="none"/>
              <a:tailEnd len="med" w="med" type="triangle"/>
            </a:ln>
          </p:spPr>
        </p:cxnSp>
        <p:pic>
          <p:nvPicPr>
            <p:cNvPr id="1948" name="Google Shape;1948;g2a1e495963d_6_0"/>
            <p:cNvPicPr preferRelativeResize="0"/>
            <p:nvPr/>
          </p:nvPicPr>
          <p:blipFill rotWithShape="1">
            <a:blip r:embed="rId3">
              <a:alphaModFix/>
            </a:blip>
            <a:srcRect b="0" l="1970" r="0" t="0"/>
            <a:stretch/>
          </p:blipFill>
          <p:spPr>
            <a:xfrm>
              <a:off x="8855500" y="1379138"/>
              <a:ext cx="3194799" cy="2604297"/>
            </a:xfrm>
            <a:prstGeom prst="rect">
              <a:avLst/>
            </a:prstGeom>
            <a:noFill/>
            <a:ln cap="flat" cmpd="sng" w="9525">
              <a:solidFill>
                <a:srgbClr val="808080"/>
              </a:solidFill>
              <a:prstDash val="solid"/>
              <a:round/>
              <a:headEnd len="sm" w="sm" type="none"/>
              <a:tailEnd len="sm" w="sm" type="none"/>
            </a:ln>
          </p:spPr>
        </p:pic>
        <p:cxnSp>
          <p:nvCxnSpPr>
            <p:cNvPr id="1949" name="Google Shape;1949;g2a1e495963d_6_0"/>
            <p:cNvCxnSpPr>
              <a:endCxn id="1948" idx="1"/>
            </p:cNvCxnSpPr>
            <p:nvPr/>
          </p:nvCxnSpPr>
          <p:spPr>
            <a:xfrm>
              <a:off x="8329300" y="2681286"/>
              <a:ext cx="526200" cy="0"/>
            </a:xfrm>
            <a:prstGeom prst="straightConnector1">
              <a:avLst/>
            </a:prstGeom>
            <a:noFill/>
            <a:ln cap="flat" cmpd="sng" w="9525">
              <a:solidFill>
                <a:srgbClr val="FF0000"/>
              </a:solidFill>
              <a:prstDash val="solid"/>
              <a:round/>
              <a:headEnd len="sm" w="sm" type="none"/>
              <a:tailEnd len="med" w="med" type="triangle"/>
            </a:ln>
          </p:spPr>
        </p:cxnSp>
        <p:pic>
          <p:nvPicPr>
            <p:cNvPr id="1950" name="Google Shape;1950;g2a1e495963d_6_0"/>
            <p:cNvPicPr preferRelativeResize="0"/>
            <p:nvPr/>
          </p:nvPicPr>
          <p:blipFill>
            <a:blip r:embed="rId4">
              <a:alphaModFix/>
            </a:blip>
            <a:stretch>
              <a:fillRect/>
            </a:stretch>
          </p:blipFill>
          <p:spPr>
            <a:xfrm>
              <a:off x="8578651" y="4178434"/>
              <a:ext cx="3471649" cy="1895237"/>
            </a:xfrm>
            <a:prstGeom prst="rect">
              <a:avLst/>
            </a:prstGeom>
            <a:noFill/>
            <a:ln cap="flat" cmpd="sng" w="9525">
              <a:solidFill>
                <a:srgbClr val="9E9E9E"/>
              </a:solidFill>
              <a:prstDash val="solid"/>
              <a:round/>
              <a:headEnd len="sm" w="sm" type="none"/>
              <a:tailEnd len="sm" w="sm" type="none"/>
            </a:ln>
          </p:spPr>
        </p:pic>
      </p:grpSp>
      <p:pic>
        <p:nvPicPr>
          <p:cNvPr id="1951" name="Google Shape;1951;g2a1e495963d_6_0"/>
          <p:cNvPicPr preferRelativeResize="0"/>
          <p:nvPr/>
        </p:nvPicPr>
        <p:blipFill>
          <a:blip r:embed="rId5">
            <a:alphaModFix/>
          </a:blip>
          <a:stretch>
            <a:fillRect/>
          </a:stretch>
        </p:blipFill>
        <p:spPr>
          <a:xfrm>
            <a:off x="3738175" y="832100"/>
            <a:ext cx="2751731" cy="1760930"/>
          </a:xfrm>
          <a:prstGeom prst="rect">
            <a:avLst/>
          </a:prstGeom>
          <a:noFill/>
          <a:ln cap="flat" cmpd="sng" w="9525">
            <a:solidFill>
              <a:srgbClr val="999999"/>
            </a:solidFill>
            <a:prstDash val="solid"/>
            <a:round/>
            <a:headEnd len="sm" w="sm" type="none"/>
            <a:tailEnd len="sm" w="sm" type="none"/>
          </a:ln>
        </p:spPr>
      </p:pic>
      <p:pic>
        <p:nvPicPr>
          <p:cNvPr id="1952" name="Google Shape;1952;g2a1e495963d_6_0"/>
          <p:cNvPicPr preferRelativeResize="0"/>
          <p:nvPr/>
        </p:nvPicPr>
        <p:blipFill>
          <a:blip r:embed="rId6">
            <a:alphaModFix/>
          </a:blip>
          <a:stretch>
            <a:fillRect/>
          </a:stretch>
        </p:blipFill>
        <p:spPr>
          <a:xfrm>
            <a:off x="3760220" y="2684199"/>
            <a:ext cx="2691049" cy="2265200"/>
          </a:xfrm>
          <a:prstGeom prst="rect">
            <a:avLst/>
          </a:prstGeom>
          <a:noFill/>
          <a:ln cap="flat" cmpd="sng" w="9525">
            <a:solidFill>
              <a:srgbClr val="999999"/>
            </a:solidFill>
            <a:prstDash val="solid"/>
            <a:round/>
            <a:headEnd len="sm" w="sm" type="none"/>
            <a:tailEnd len="sm" w="sm" type="none"/>
          </a:ln>
        </p:spPr>
      </p:pic>
      <p:cxnSp>
        <p:nvCxnSpPr>
          <p:cNvPr id="1953" name="Google Shape;1953;g2a1e495963d_6_0"/>
          <p:cNvCxnSpPr>
            <a:stCxn id="1950" idx="2"/>
            <a:endCxn id="1952" idx="3"/>
          </p:cNvCxnSpPr>
          <p:nvPr/>
        </p:nvCxnSpPr>
        <p:spPr>
          <a:xfrm flipH="1" rot="5400000">
            <a:off x="6756552" y="3511452"/>
            <a:ext cx="794100" cy="1404600"/>
          </a:xfrm>
          <a:prstGeom prst="bentConnector4">
            <a:avLst>
              <a:gd fmla="val -24148" name="adj1"/>
              <a:gd fmla="val 92520" name="adj2"/>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8" name="Shape 1958"/>
        <p:cNvGrpSpPr/>
        <p:nvPr/>
      </p:nvGrpSpPr>
      <p:grpSpPr>
        <a:xfrm>
          <a:off x="0" y="0"/>
          <a:ext cx="0" cy="0"/>
          <a:chOff x="0" y="0"/>
          <a:chExt cx="0" cy="0"/>
        </a:xfrm>
      </p:grpSpPr>
      <p:sp>
        <p:nvSpPr>
          <p:cNvPr id="1959" name="Google Shape;1959;p17"/>
          <p:cNvSpPr txBox="1"/>
          <p:nvPr/>
        </p:nvSpPr>
        <p:spPr>
          <a:xfrm>
            <a:off x="1419150" y="2225400"/>
            <a:ext cx="6305700" cy="692700"/>
          </a:xfrm>
          <a:prstGeom prst="rect">
            <a:avLst/>
          </a:prstGeom>
          <a:noFill/>
          <a:ln cap="flat" cmpd="sng" w="38100">
            <a:solidFill>
              <a:srgbClr val="19B6C8"/>
            </a:solidFill>
            <a:prstDash val="solid"/>
            <a:round/>
            <a:headEnd len="sm" w="sm" type="none"/>
            <a:tailEnd len="sm" w="sm" type="none"/>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3600"/>
              <a:buFont typeface="Arial"/>
              <a:buNone/>
            </a:pPr>
            <a:r>
              <a:rPr b="0" i="0" lang="en" sz="3600" u="none" cap="none" strike="noStrike">
                <a:solidFill>
                  <a:schemeClr val="dk2"/>
                </a:solidFill>
                <a:latin typeface="Quattrocento Sans"/>
                <a:ea typeface="Quattrocento Sans"/>
                <a:cs typeface="Quattrocento Sans"/>
                <a:sym typeface="Quattrocento Sans"/>
              </a:rPr>
              <a:t>CPaaS System Configuration</a:t>
            </a:r>
            <a:endParaRPr b="0" i="0" sz="1100" u="none" cap="none" strike="noStrike">
              <a:solidFill>
                <a:schemeClr val="dk2"/>
              </a:solidFill>
              <a:latin typeface="Arial"/>
              <a:ea typeface="Arial"/>
              <a:cs typeface="Arial"/>
              <a:sym typeface="Arial"/>
            </a:endParaRPr>
          </a:p>
        </p:txBody>
      </p:sp>
      <p:sp>
        <p:nvSpPr>
          <p:cNvPr id="1960" name="Google Shape;1960;p17"/>
          <p:cNvSpPr txBox="1"/>
          <p:nvPr/>
        </p:nvSpPr>
        <p:spPr>
          <a:xfrm>
            <a:off x="227138" y="2715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rgbClr val="000000"/>
                </a:solidFill>
                <a:latin typeface="Calibri"/>
                <a:ea typeface="Calibri"/>
                <a:cs typeface="Calibri"/>
                <a:sym typeface="Calibri"/>
              </a:rPr>
              <a:t>Setup Guide</a:t>
            </a:r>
            <a:r>
              <a:rPr b="0" i="0" lang="en" sz="2100" u="none" cap="none" strike="noStrike">
                <a:solidFill>
                  <a:srgbClr val="000000"/>
                </a:solidFill>
                <a:latin typeface="Calibri"/>
                <a:ea typeface="Calibri"/>
                <a:cs typeface="Calibri"/>
                <a:sym typeface="Calibri"/>
              </a:rPr>
              <a:t> &lt;Configure General Settings for CPaaS&gt;</a:t>
            </a:r>
            <a:endParaRPr b="0" i="0" sz="2100" u="none" cap="none" strike="noStrike">
              <a:solidFill>
                <a:srgbClr val="000000"/>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5" name="Shape 1965"/>
        <p:cNvGrpSpPr/>
        <p:nvPr/>
      </p:nvGrpSpPr>
      <p:grpSpPr>
        <a:xfrm>
          <a:off x="0" y="0"/>
          <a:ext cx="0" cy="0"/>
          <a:chOff x="0" y="0"/>
          <a:chExt cx="0" cy="0"/>
        </a:xfrm>
      </p:grpSpPr>
      <p:sp>
        <p:nvSpPr>
          <p:cNvPr id="1966" name="Google Shape;1966;g243bfad28e7_0_448"/>
          <p:cNvSpPr txBox="1"/>
          <p:nvPr/>
        </p:nvSpPr>
        <p:spPr>
          <a:xfrm>
            <a:off x="178744" y="118519"/>
            <a:ext cx="7713600" cy="5358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Clr>
                <a:schemeClr val="dk1"/>
              </a:buClr>
              <a:buSzPts val="2100"/>
              <a:buFont typeface="Arial"/>
              <a:buNone/>
            </a:pPr>
            <a:r>
              <a:rPr b="1" lang="en" sz="2100">
                <a:solidFill>
                  <a:schemeClr val="dk1"/>
                </a:solidFill>
              </a:rPr>
              <a:t>System Configuration</a:t>
            </a:r>
            <a:r>
              <a:rPr lang="en" sz="2100">
                <a:solidFill>
                  <a:schemeClr val="dk1"/>
                </a:solidFill>
              </a:rPr>
              <a:t> &lt;General Settings&gt; (Optional)</a:t>
            </a:r>
            <a:endParaRPr b="1" sz="2100">
              <a:solidFill>
                <a:schemeClr val="dk1"/>
              </a:solidFill>
            </a:endParaRPr>
          </a:p>
        </p:txBody>
      </p:sp>
      <p:sp>
        <p:nvSpPr>
          <p:cNvPr id="1967" name="Google Shape;1967;g243bfad28e7_0_448"/>
          <p:cNvSpPr txBox="1"/>
          <p:nvPr/>
        </p:nvSpPr>
        <p:spPr>
          <a:xfrm>
            <a:off x="336006" y="1768666"/>
            <a:ext cx="3399300" cy="891900"/>
          </a:xfrm>
          <a:prstGeom prst="rect">
            <a:avLst/>
          </a:prstGeom>
          <a:noFill/>
          <a:ln>
            <a:noFill/>
          </a:ln>
        </p:spPr>
        <p:txBody>
          <a:bodyPr anchorCtr="0" anchor="t" bIns="68575" lIns="68575" spcFirstLastPara="1" rIns="68575" wrap="square" tIns="68575">
            <a:spAutoFit/>
          </a:bodyPr>
          <a:lstStyle/>
          <a:p>
            <a:pPr indent="0" lvl="0" marL="0" marR="0" rtl="0" algn="just">
              <a:lnSpc>
                <a:spcPct val="115000"/>
              </a:lnSpc>
              <a:spcBef>
                <a:spcPts val="0"/>
              </a:spcBef>
              <a:spcAft>
                <a:spcPts val="0"/>
              </a:spcAft>
              <a:buClr>
                <a:srgbClr val="000000"/>
              </a:buClr>
              <a:buSzPts val="1100"/>
              <a:buFont typeface="Arial"/>
              <a:buNone/>
            </a:pPr>
            <a:r>
              <a:rPr b="1" i="0" lang="en" sz="1100" u="none" cap="none" strike="noStrike">
                <a:solidFill>
                  <a:srgbClr val="000000"/>
                </a:solidFill>
                <a:latin typeface="Calibri"/>
                <a:ea typeface="Calibri"/>
                <a:cs typeface="Calibri"/>
                <a:sym typeface="Calibri"/>
              </a:rPr>
              <a:t>General Settings</a:t>
            </a:r>
            <a:r>
              <a:rPr b="0" i="0" lang="en" sz="1100" u="none" cap="none" strike="noStrike">
                <a:solidFill>
                  <a:srgbClr val="000000"/>
                </a:solidFill>
                <a:latin typeface="Calibri"/>
                <a:ea typeface="Calibri"/>
                <a:cs typeface="Calibri"/>
                <a:sym typeface="Calibri"/>
              </a:rPr>
              <a:t> is where the Owner/Admins configure the below information for the Organization:</a:t>
            </a:r>
            <a:endParaRPr b="0" i="0" sz="1100" u="none" cap="none" strike="noStrike">
              <a:solidFill>
                <a:srgbClr val="000000"/>
              </a:solidFill>
              <a:latin typeface="Calibri"/>
              <a:ea typeface="Calibri"/>
              <a:cs typeface="Calibri"/>
              <a:sym typeface="Calibri"/>
            </a:endParaRPr>
          </a:p>
          <a:p>
            <a:pPr indent="-234950" lvl="0" marL="3429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Call Pickup</a:t>
            </a:r>
            <a:endParaRPr b="0" i="0" sz="1100" u="none" cap="none" strike="noStrike">
              <a:solidFill>
                <a:srgbClr val="000000"/>
              </a:solidFill>
              <a:latin typeface="Calibri"/>
              <a:ea typeface="Calibri"/>
              <a:cs typeface="Calibri"/>
              <a:sym typeface="Calibri"/>
            </a:endParaRPr>
          </a:p>
          <a:p>
            <a:pPr indent="-234950" lvl="0" marL="3429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Call Parking</a:t>
            </a:r>
            <a:endParaRPr b="0" i="0" sz="1100" u="none" cap="none" strike="noStrike">
              <a:solidFill>
                <a:srgbClr val="000000"/>
              </a:solidFill>
              <a:latin typeface="Calibri"/>
              <a:ea typeface="Calibri"/>
              <a:cs typeface="Calibri"/>
              <a:sym typeface="Calibri"/>
            </a:endParaRPr>
          </a:p>
        </p:txBody>
      </p:sp>
      <p:grpSp>
        <p:nvGrpSpPr>
          <p:cNvPr id="1968" name="Google Shape;1968;g243bfad28e7_0_448"/>
          <p:cNvGrpSpPr/>
          <p:nvPr/>
        </p:nvGrpSpPr>
        <p:grpSpPr>
          <a:xfrm>
            <a:off x="3881835" y="1230300"/>
            <a:ext cx="4968031" cy="2682925"/>
            <a:chOff x="-436450" y="1525750"/>
            <a:chExt cx="4594074" cy="2480974"/>
          </a:xfrm>
        </p:grpSpPr>
        <p:pic>
          <p:nvPicPr>
            <p:cNvPr id="1969" name="Google Shape;1969;g243bfad28e7_0_448"/>
            <p:cNvPicPr preferRelativeResize="0"/>
            <p:nvPr/>
          </p:nvPicPr>
          <p:blipFill>
            <a:blip r:embed="rId4">
              <a:alphaModFix/>
            </a:blip>
            <a:stretch>
              <a:fillRect/>
            </a:stretch>
          </p:blipFill>
          <p:spPr>
            <a:xfrm>
              <a:off x="-436450" y="1525750"/>
              <a:ext cx="4594074" cy="2480974"/>
            </a:xfrm>
            <a:prstGeom prst="rect">
              <a:avLst/>
            </a:prstGeom>
            <a:noFill/>
            <a:ln cap="flat" cmpd="sng" w="9525">
              <a:solidFill>
                <a:srgbClr val="1D3444"/>
              </a:solidFill>
              <a:prstDash val="solid"/>
              <a:round/>
              <a:headEnd len="sm" w="sm" type="none"/>
              <a:tailEnd len="sm" w="sm" type="none"/>
            </a:ln>
          </p:spPr>
        </p:pic>
        <p:sp>
          <p:nvSpPr>
            <p:cNvPr id="1970" name="Google Shape;1970;g243bfad28e7_0_448"/>
            <p:cNvSpPr/>
            <p:nvPr/>
          </p:nvSpPr>
          <p:spPr>
            <a:xfrm>
              <a:off x="-231845" y="1567772"/>
              <a:ext cx="896700" cy="262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71" name="Google Shape;1971;g243bfad28e7_0_448"/>
            <p:cNvSpPr/>
            <p:nvPr/>
          </p:nvSpPr>
          <p:spPr>
            <a:xfrm>
              <a:off x="-251660" y="1931915"/>
              <a:ext cx="896700" cy="119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72" name="Google Shape;1972;g243bfad28e7_0_448"/>
            <p:cNvSpPr/>
            <p:nvPr/>
          </p:nvSpPr>
          <p:spPr>
            <a:xfrm>
              <a:off x="-436450" y="2252850"/>
              <a:ext cx="153000" cy="143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7" name="Shape 1977"/>
        <p:cNvGrpSpPr/>
        <p:nvPr/>
      </p:nvGrpSpPr>
      <p:grpSpPr>
        <a:xfrm>
          <a:off x="0" y="0"/>
          <a:ext cx="0" cy="0"/>
          <a:chOff x="0" y="0"/>
          <a:chExt cx="0" cy="0"/>
        </a:xfrm>
      </p:grpSpPr>
      <p:sp>
        <p:nvSpPr>
          <p:cNvPr id="1978" name="Google Shape;1978;p20"/>
          <p:cNvSpPr txBox="1"/>
          <p:nvPr/>
        </p:nvSpPr>
        <p:spPr>
          <a:xfrm>
            <a:off x="178744" y="118519"/>
            <a:ext cx="7713600" cy="5358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System Configuration</a:t>
            </a:r>
            <a:r>
              <a:rPr b="0" i="0" lang="en" sz="2100" u="none" cap="none" strike="noStrike">
                <a:solidFill>
                  <a:schemeClr val="dk1"/>
                </a:solidFill>
                <a:latin typeface="Arial"/>
                <a:ea typeface="Arial"/>
                <a:cs typeface="Arial"/>
                <a:sym typeface="Arial"/>
              </a:rPr>
              <a:t> &lt;General Settings&gt; (Optional)</a:t>
            </a:r>
            <a:endParaRPr b="0" i="0" sz="3300" u="none" cap="none" strike="noStrike">
              <a:solidFill>
                <a:schemeClr val="dk1"/>
              </a:solidFill>
              <a:latin typeface="Arial"/>
              <a:ea typeface="Arial"/>
              <a:cs typeface="Arial"/>
              <a:sym typeface="Arial"/>
            </a:endParaRPr>
          </a:p>
        </p:txBody>
      </p:sp>
      <p:sp>
        <p:nvSpPr>
          <p:cNvPr id="1979" name="Google Shape;1979;p20"/>
          <p:cNvSpPr txBox="1"/>
          <p:nvPr/>
        </p:nvSpPr>
        <p:spPr>
          <a:xfrm>
            <a:off x="227136" y="752411"/>
            <a:ext cx="5090100" cy="26622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0"/>
              </a:spcBef>
              <a:spcAft>
                <a:spcPts val="0"/>
              </a:spcAft>
              <a:buClr>
                <a:srgbClr val="DA0CC0"/>
              </a:buClr>
              <a:buSzPts val="1400"/>
              <a:buFont typeface="Calibri"/>
              <a:buNone/>
            </a:pPr>
            <a:r>
              <a:rPr b="1" i="0" lang="en" sz="1200" u="none" cap="none" strike="noStrike">
                <a:solidFill>
                  <a:srgbClr val="E32490"/>
                </a:solidFill>
                <a:latin typeface="Calibri"/>
                <a:ea typeface="Calibri"/>
                <a:cs typeface="Calibri"/>
                <a:sym typeface="Calibri"/>
              </a:rPr>
              <a:t>Call Pickup</a:t>
            </a:r>
            <a:endParaRPr b="1" i="0" sz="1200" u="none" cap="none" strike="noStrike">
              <a:solidFill>
                <a:srgbClr val="E3249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Owner/Admins can create a pickup prefix for the organization so that users can pick up calls of any other extensions.</a:t>
            </a:r>
            <a:endParaRPr b="0" i="0" sz="1100" u="none" cap="none" strike="noStrike">
              <a:solidFill>
                <a:srgbClr val="000000"/>
              </a:solidFill>
              <a:latin typeface="Calibri"/>
              <a:ea typeface="Calibri"/>
              <a:cs typeface="Calibri"/>
              <a:sym typeface="Calibri"/>
            </a:endParaRPr>
          </a:p>
          <a:p>
            <a:pPr indent="-146050" lvl="0" marL="3810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To directly pick up the call of any extension, press: </a:t>
            </a:r>
            <a:r>
              <a:rPr b="1" i="0" lang="en" sz="1100" u="none" cap="none" strike="noStrike">
                <a:solidFill>
                  <a:srgbClr val="000000"/>
                </a:solidFill>
                <a:latin typeface="Calibri"/>
                <a:ea typeface="Calibri"/>
                <a:cs typeface="Calibri"/>
                <a:sym typeface="Calibri"/>
              </a:rPr>
              <a:t>Pickup prefix + user key + #</a:t>
            </a:r>
            <a:endParaRPr b="1" i="0" sz="1100" u="none" cap="none" strike="noStrike">
              <a:solidFill>
                <a:srgbClr val="000000"/>
              </a:solidFill>
              <a:latin typeface="Calibri"/>
              <a:ea typeface="Calibri"/>
              <a:cs typeface="Calibri"/>
              <a:sym typeface="Calibri"/>
            </a:endParaRPr>
          </a:p>
          <a:p>
            <a:pPr indent="-234950" lvl="1" marL="6858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Example: </a:t>
            </a:r>
            <a:endParaRPr b="0"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The pickup prefix is *10</a:t>
            </a:r>
            <a:endParaRPr b="0"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Pick up the call that is ringing at Ext 201, press *10201#</a:t>
            </a:r>
            <a:endParaRPr b="0" i="0" sz="1100" u="none" cap="none" strike="noStrike">
              <a:solidFill>
                <a:srgbClr val="000000"/>
              </a:solidFill>
              <a:latin typeface="Calibri"/>
              <a:ea typeface="Calibri"/>
              <a:cs typeface="Calibri"/>
              <a:sym typeface="Calibri"/>
            </a:endParaRPr>
          </a:p>
          <a:p>
            <a:pPr indent="-146050" lvl="0" marL="3810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To pick up the call of another extension in the same group, press: </a:t>
            </a:r>
            <a:r>
              <a:rPr b="1" i="0" lang="en" sz="1100" u="none" cap="none" strike="noStrike">
                <a:solidFill>
                  <a:srgbClr val="000000"/>
                </a:solidFill>
                <a:latin typeface="Calibri"/>
                <a:ea typeface="Calibri"/>
                <a:cs typeface="Calibri"/>
                <a:sym typeface="Calibri"/>
              </a:rPr>
              <a:t>Pickup prefix + #</a:t>
            </a:r>
            <a:endParaRPr b="1" i="0" sz="1100" u="none" cap="none" strike="noStrike">
              <a:solidFill>
                <a:srgbClr val="000000"/>
              </a:solidFill>
              <a:latin typeface="Calibri"/>
              <a:ea typeface="Calibri"/>
              <a:cs typeface="Calibri"/>
              <a:sym typeface="Calibri"/>
            </a:endParaRPr>
          </a:p>
          <a:p>
            <a:pPr indent="-234950" lvl="1" marL="6858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Example: </a:t>
            </a:r>
            <a:endParaRPr b="0"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The pickup prefix is *10</a:t>
            </a:r>
            <a:endParaRPr b="0"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Ext 202 &amp; Ext 203 are in the same Group</a:t>
            </a:r>
            <a:endParaRPr b="0"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Ext 202 wants to pick up the call ringing at Ext 201, press *10#</a:t>
            </a:r>
            <a:endParaRPr b="0" i="0" sz="1100" u="none" cap="none" strike="noStrike">
              <a:solidFill>
                <a:srgbClr val="000000"/>
              </a:solidFill>
              <a:latin typeface="Calibri"/>
              <a:ea typeface="Calibri"/>
              <a:cs typeface="Calibri"/>
              <a:sym typeface="Calibri"/>
            </a:endParaRPr>
          </a:p>
        </p:txBody>
      </p:sp>
      <p:pic>
        <p:nvPicPr>
          <p:cNvPr id="1980" name="Google Shape;1980;p20"/>
          <p:cNvPicPr preferRelativeResize="0"/>
          <p:nvPr/>
        </p:nvPicPr>
        <p:blipFill rotWithShape="1">
          <a:blip r:embed="rId4">
            <a:alphaModFix/>
          </a:blip>
          <a:srcRect b="50232" l="36100" r="17430" t="22075"/>
          <a:stretch/>
        </p:blipFill>
        <p:spPr>
          <a:xfrm>
            <a:off x="5472769" y="2226694"/>
            <a:ext cx="3463071" cy="1395339"/>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5" name="Shape 1985"/>
        <p:cNvGrpSpPr/>
        <p:nvPr/>
      </p:nvGrpSpPr>
      <p:grpSpPr>
        <a:xfrm>
          <a:off x="0" y="0"/>
          <a:ext cx="0" cy="0"/>
          <a:chOff x="0" y="0"/>
          <a:chExt cx="0" cy="0"/>
        </a:xfrm>
      </p:grpSpPr>
      <p:sp>
        <p:nvSpPr>
          <p:cNvPr id="1986" name="Google Shape;1986;p21"/>
          <p:cNvSpPr txBox="1"/>
          <p:nvPr/>
        </p:nvSpPr>
        <p:spPr>
          <a:xfrm>
            <a:off x="178744" y="118519"/>
            <a:ext cx="7713600" cy="5358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System Configuration</a:t>
            </a:r>
            <a:r>
              <a:rPr b="0" i="0" lang="en" sz="2100" u="none" cap="none" strike="noStrike">
                <a:solidFill>
                  <a:schemeClr val="dk1"/>
                </a:solidFill>
                <a:latin typeface="Arial"/>
                <a:ea typeface="Arial"/>
                <a:cs typeface="Arial"/>
                <a:sym typeface="Arial"/>
              </a:rPr>
              <a:t> &lt;General Settings&gt; (Optional)</a:t>
            </a:r>
            <a:endParaRPr b="0" i="0" sz="3300" u="none" cap="none" strike="noStrike">
              <a:solidFill>
                <a:schemeClr val="dk1"/>
              </a:solidFill>
              <a:latin typeface="Arial"/>
              <a:ea typeface="Arial"/>
              <a:cs typeface="Arial"/>
              <a:sym typeface="Arial"/>
            </a:endParaRPr>
          </a:p>
        </p:txBody>
      </p:sp>
      <p:sp>
        <p:nvSpPr>
          <p:cNvPr id="1987" name="Google Shape;1987;p21"/>
          <p:cNvSpPr txBox="1"/>
          <p:nvPr/>
        </p:nvSpPr>
        <p:spPr>
          <a:xfrm>
            <a:off x="227136" y="752411"/>
            <a:ext cx="5090100" cy="27369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0"/>
              </a:spcBef>
              <a:spcAft>
                <a:spcPts val="0"/>
              </a:spcAft>
              <a:buClr>
                <a:srgbClr val="DA0CC0"/>
              </a:buClr>
              <a:buSzPts val="1400"/>
              <a:buFont typeface="Calibri"/>
              <a:buNone/>
            </a:pPr>
            <a:r>
              <a:rPr b="1" i="0" lang="en" sz="1200" u="none" cap="none" strike="noStrike">
                <a:solidFill>
                  <a:srgbClr val="E32490"/>
                </a:solidFill>
                <a:latin typeface="Calibri"/>
                <a:ea typeface="Calibri"/>
                <a:cs typeface="Calibri"/>
                <a:sym typeface="Calibri"/>
              </a:rPr>
              <a:t>Call Parking</a:t>
            </a:r>
            <a:endParaRPr b="1" i="0" sz="1200" u="none" cap="none" strike="noStrike">
              <a:solidFill>
                <a:srgbClr val="E3249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rgbClr val="000000"/>
                </a:solidFill>
                <a:latin typeface="Calibri"/>
                <a:ea typeface="Calibri"/>
                <a:cs typeface="Calibri"/>
                <a:sym typeface="Calibri"/>
              </a:rPr>
              <a:t>Call Park</a:t>
            </a:r>
            <a:r>
              <a:rPr b="0" i="0" lang="en" sz="1200" u="none" cap="none" strike="noStrike">
                <a:solidFill>
                  <a:srgbClr val="000000"/>
                </a:solidFill>
                <a:latin typeface="Calibri"/>
                <a:ea typeface="Calibri"/>
                <a:cs typeface="Calibri"/>
                <a:sym typeface="Calibri"/>
              </a:rPr>
              <a:t> is a feature that allows users to:</a:t>
            </a:r>
            <a:endParaRPr b="0" i="0" sz="1200" u="none" cap="none" strike="noStrike">
              <a:solidFill>
                <a:srgbClr val="000000"/>
              </a:solidFill>
              <a:latin typeface="Calibri"/>
              <a:ea typeface="Calibri"/>
              <a:cs typeface="Calibri"/>
              <a:sym typeface="Calibri"/>
            </a:endParaRPr>
          </a:p>
          <a:p>
            <a:pPr indent="-241300" lvl="0" marL="342900" marR="0" rtl="0" algn="l">
              <a:lnSpc>
                <a:spcPct val="115000"/>
              </a:lnSpc>
              <a:spcBef>
                <a:spcPts val="200"/>
              </a:spcBef>
              <a:spcAft>
                <a:spcPts val="0"/>
              </a:spcAft>
              <a:buClr>
                <a:srgbClr val="000000"/>
              </a:buClr>
              <a:buSzPts val="1200"/>
              <a:buFont typeface="Calibri"/>
              <a:buChar char="●"/>
            </a:pPr>
            <a:r>
              <a:rPr b="0" i="0" lang="en" sz="1200" u="none" cap="none" strike="noStrike">
                <a:solidFill>
                  <a:srgbClr val="000000"/>
                </a:solidFill>
                <a:latin typeface="Calibri"/>
                <a:ea typeface="Calibri"/>
                <a:cs typeface="Calibri"/>
                <a:sym typeface="Calibri"/>
              </a:rPr>
              <a:t>Place an incoming call on hold at a specific parking location</a:t>
            </a:r>
            <a:r>
              <a:rPr b="0" i="1" lang="en" sz="1200" u="none" cap="none" strike="noStrike">
                <a:solidFill>
                  <a:srgbClr val="000000"/>
                </a:solidFill>
                <a:latin typeface="Calibri"/>
                <a:ea typeface="Calibri"/>
                <a:cs typeface="Calibri"/>
                <a:sym typeface="Calibri"/>
              </a:rPr>
              <a:t> (a fictional extension)</a:t>
            </a:r>
            <a:endParaRPr b="0" i="1" sz="1200" u="none" cap="none" strike="noStrike">
              <a:solidFill>
                <a:srgbClr val="000000"/>
              </a:solidFill>
              <a:latin typeface="Calibri"/>
              <a:ea typeface="Calibri"/>
              <a:cs typeface="Calibri"/>
              <a:sym typeface="Calibri"/>
            </a:endParaRPr>
          </a:p>
          <a:p>
            <a:pPr indent="-241300" lvl="0" marL="342900" marR="0" rtl="0" algn="l">
              <a:lnSpc>
                <a:spcPct val="115000"/>
              </a:lnSpc>
              <a:spcBef>
                <a:spcPts val="0"/>
              </a:spcBef>
              <a:spcAft>
                <a:spcPts val="0"/>
              </a:spcAft>
              <a:buClr>
                <a:srgbClr val="000000"/>
              </a:buClr>
              <a:buSzPts val="1200"/>
              <a:buFont typeface="Calibri"/>
              <a:buChar char="●"/>
            </a:pPr>
            <a:r>
              <a:rPr b="0" i="0" lang="en" sz="1200" u="none" cap="none" strike="noStrike">
                <a:solidFill>
                  <a:srgbClr val="000000"/>
                </a:solidFill>
                <a:latin typeface="Calibri"/>
                <a:ea typeface="Calibri"/>
                <a:cs typeface="Calibri"/>
                <a:sym typeface="Calibri"/>
              </a:rPr>
              <a:t>Pick up the call on a different phone.</a:t>
            </a:r>
            <a:endParaRPr b="0" i="0" sz="1200" u="none" cap="none" strike="noStrike">
              <a:solidFill>
                <a:srgbClr val="000000"/>
              </a:solidFill>
              <a:latin typeface="Calibri"/>
              <a:ea typeface="Calibri"/>
              <a:cs typeface="Calibri"/>
              <a:sym typeface="Calibri"/>
            </a:endParaRPr>
          </a:p>
          <a:p>
            <a:pPr indent="-241300" lvl="0" marL="342900" marR="0" rtl="0" algn="l">
              <a:lnSpc>
                <a:spcPct val="115000"/>
              </a:lnSpc>
              <a:spcBef>
                <a:spcPts val="0"/>
              </a:spcBef>
              <a:spcAft>
                <a:spcPts val="0"/>
              </a:spcAft>
              <a:buClr>
                <a:srgbClr val="000000"/>
              </a:buClr>
              <a:buSzPts val="1200"/>
              <a:buFont typeface="Calibri"/>
              <a:buChar char="●"/>
            </a:pPr>
            <a:r>
              <a:rPr b="0" i="0" lang="en" sz="1200" u="none" cap="none" strike="noStrike">
                <a:solidFill>
                  <a:srgbClr val="000000"/>
                </a:solidFill>
                <a:latin typeface="Calibri"/>
                <a:ea typeface="Calibri"/>
                <a:cs typeface="Calibri"/>
                <a:sym typeface="Calibri"/>
              </a:rPr>
              <a:t>Let another person can pick it up on a different phone</a:t>
            </a:r>
            <a:endParaRPr b="0" i="0" sz="1200" u="none" cap="none" strike="noStrike">
              <a:solidFill>
                <a:srgbClr val="000000"/>
              </a:solidFill>
              <a:latin typeface="Calibri"/>
              <a:ea typeface="Calibri"/>
              <a:cs typeface="Calibri"/>
              <a:sym typeface="Calibri"/>
            </a:endParaRPr>
          </a:p>
          <a:p>
            <a:pPr indent="0" lvl="0" marL="0" marR="0" rtl="0" algn="l">
              <a:lnSpc>
                <a:spcPct val="115000"/>
              </a:lnSpc>
              <a:spcBef>
                <a:spcPts val="20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To park or retrieve a call, press: </a:t>
            </a:r>
            <a:r>
              <a:rPr b="1" i="1" lang="en" sz="1200" u="none" cap="none" strike="noStrike">
                <a:solidFill>
                  <a:srgbClr val="000000"/>
                </a:solidFill>
                <a:latin typeface="Calibri"/>
                <a:ea typeface="Calibri"/>
                <a:cs typeface="Calibri"/>
                <a:sym typeface="Calibri"/>
              </a:rPr>
              <a:t>*Parking Prefix + channel number + #</a:t>
            </a:r>
            <a:endParaRPr b="1" i="1" sz="1200" u="none" cap="none" strike="noStrike">
              <a:solidFill>
                <a:srgbClr val="000000"/>
              </a:solidFill>
              <a:latin typeface="Calibri"/>
              <a:ea typeface="Calibri"/>
              <a:cs typeface="Calibri"/>
              <a:sym typeface="Calibri"/>
            </a:endParaRPr>
          </a:p>
          <a:p>
            <a:pPr indent="-241300" lvl="0" marL="342900" marR="0" rtl="0" algn="l">
              <a:lnSpc>
                <a:spcPct val="115000"/>
              </a:lnSpc>
              <a:spcBef>
                <a:spcPts val="200"/>
              </a:spcBef>
              <a:spcAft>
                <a:spcPts val="0"/>
              </a:spcAft>
              <a:buClr>
                <a:srgbClr val="000000"/>
              </a:buClr>
              <a:buSzPts val="1200"/>
              <a:buFont typeface="Arial"/>
              <a:buChar char="●"/>
            </a:pPr>
            <a:r>
              <a:rPr b="1" i="0" lang="en" sz="1200" u="none" cap="none" strike="noStrike">
                <a:solidFill>
                  <a:srgbClr val="000000"/>
                </a:solidFill>
                <a:latin typeface="Calibri"/>
                <a:ea typeface="Calibri"/>
                <a:cs typeface="Calibri"/>
                <a:sym typeface="Calibri"/>
              </a:rPr>
              <a:t>Example</a:t>
            </a:r>
            <a:r>
              <a:rPr b="0" i="0" lang="en" sz="1200" u="none" cap="none" strike="noStrike">
                <a:solidFill>
                  <a:srgbClr val="000000"/>
                </a:solidFill>
                <a:latin typeface="Calibri"/>
                <a:ea typeface="Calibri"/>
                <a:cs typeface="Calibri"/>
                <a:sym typeface="Calibri"/>
              </a:rPr>
              <a:t>:</a:t>
            </a:r>
            <a:endParaRPr b="0" i="0" sz="1200" u="none" cap="none" strike="noStrike">
              <a:solidFill>
                <a:srgbClr val="000000"/>
              </a:solidFill>
              <a:latin typeface="Calibri"/>
              <a:ea typeface="Calibri"/>
              <a:cs typeface="Calibri"/>
              <a:sym typeface="Calibri"/>
            </a:endParaRPr>
          </a:p>
          <a:p>
            <a:pPr indent="-241300" lvl="0" marL="342900" marR="0" rtl="0" algn="l">
              <a:lnSpc>
                <a:spcPct val="115000"/>
              </a:lnSpc>
              <a:spcBef>
                <a:spcPts val="0"/>
              </a:spcBef>
              <a:spcAft>
                <a:spcPts val="0"/>
              </a:spcAft>
              <a:buClr>
                <a:srgbClr val="000000"/>
              </a:buClr>
              <a:buSzPts val="1200"/>
              <a:buFont typeface="Arial"/>
              <a:buChar char="●"/>
            </a:pPr>
            <a:r>
              <a:rPr b="0" i="0" lang="en" sz="1200" u="none" cap="none" strike="noStrike">
                <a:solidFill>
                  <a:srgbClr val="000000"/>
                </a:solidFill>
                <a:latin typeface="Calibri"/>
                <a:ea typeface="Calibri"/>
                <a:cs typeface="Calibri"/>
                <a:sym typeface="Calibri"/>
              </a:rPr>
              <a:t>The parking prefix is </a:t>
            </a:r>
            <a:r>
              <a:rPr b="1" i="0" lang="en" sz="1200" u="none" cap="none" strike="noStrike">
                <a:solidFill>
                  <a:srgbClr val="000000"/>
                </a:solidFill>
                <a:latin typeface="Calibri"/>
                <a:ea typeface="Calibri"/>
                <a:cs typeface="Calibri"/>
                <a:sym typeface="Calibri"/>
              </a:rPr>
              <a:t>*10</a:t>
            </a:r>
            <a:endParaRPr b="1" i="0" sz="1200" u="none" cap="none" strike="noStrike">
              <a:solidFill>
                <a:srgbClr val="000000"/>
              </a:solidFill>
              <a:latin typeface="Calibri"/>
              <a:ea typeface="Calibri"/>
              <a:cs typeface="Calibri"/>
              <a:sym typeface="Calibri"/>
            </a:endParaRPr>
          </a:p>
          <a:p>
            <a:pPr indent="-241300" lvl="0" marL="342900" marR="0" rtl="0" algn="l">
              <a:lnSpc>
                <a:spcPct val="115000"/>
              </a:lnSpc>
              <a:spcBef>
                <a:spcPts val="0"/>
              </a:spcBef>
              <a:spcAft>
                <a:spcPts val="0"/>
              </a:spcAft>
              <a:buClr>
                <a:srgbClr val="000000"/>
              </a:buClr>
              <a:buSzPts val="1200"/>
              <a:buFont typeface="Arial"/>
              <a:buChar char="●"/>
            </a:pPr>
            <a:r>
              <a:rPr b="0" i="0" lang="en" sz="1200" u="none" cap="none" strike="noStrike">
                <a:solidFill>
                  <a:srgbClr val="000000"/>
                </a:solidFill>
                <a:latin typeface="Calibri"/>
                <a:ea typeface="Calibri"/>
                <a:cs typeface="Calibri"/>
                <a:sym typeface="Calibri"/>
              </a:rPr>
              <a:t>Ext 202 parks the call at </a:t>
            </a:r>
            <a:r>
              <a:rPr b="1" i="0" lang="en" sz="1200" u="none" cap="none" strike="noStrike">
                <a:solidFill>
                  <a:srgbClr val="000000"/>
                </a:solidFill>
                <a:latin typeface="Calibri"/>
                <a:ea typeface="Calibri"/>
                <a:cs typeface="Calibri"/>
                <a:sym typeface="Calibri"/>
              </a:rPr>
              <a:t>Channel 1</a:t>
            </a:r>
            <a:endParaRPr b="1" i="0" sz="1200" u="none" cap="none" strike="noStrike">
              <a:solidFill>
                <a:srgbClr val="000000"/>
              </a:solidFill>
              <a:latin typeface="Calibri"/>
              <a:ea typeface="Calibri"/>
              <a:cs typeface="Calibri"/>
              <a:sym typeface="Calibri"/>
            </a:endParaRPr>
          </a:p>
          <a:p>
            <a:pPr indent="-241300" lvl="0" marL="342900" marR="0" rtl="0" algn="l">
              <a:lnSpc>
                <a:spcPct val="115000"/>
              </a:lnSpc>
              <a:spcBef>
                <a:spcPts val="0"/>
              </a:spcBef>
              <a:spcAft>
                <a:spcPts val="0"/>
              </a:spcAft>
              <a:buClr>
                <a:srgbClr val="000000"/>
              </a:buClr>
              <a:buSzPts val="1200"/>
              <a:buFont typeface="Arial"/>
              <a:buChar char="●"/>
            </a:pPr>
            <a:r>
              <a:rPr b="0" i="0" lang="en" sz="1200" u="none" cap="none" strike="noStrike">
                <a:solidFill>
                  <a:srgbClr val="000000"/>
                </a:solidFill>
                <a:latin typeface="Calibri"/>
                <a:ea typeface="Calibri"/>
                <a:cs typeface="Calibri"/>
                <a:sym typeface="Calibri"/>
              </a:rPr>
              <a:t>Ext 203 wants to retrieve the call, press </a:t>
            </a:r>
            <a:r>
              <a:rPr b="1" i="0" lang="en" sz="1200" u="none" cap="none" strike="noStrike">
                <a:solidFill>
                  <a:srgbClr val="000000"/>
                </a:solidFill>
                <a:latin typeface="Calibri"/>
                <a:ea typeface="Calibri"/>
                <a:cs typeface="Calibri"/>
                <a:sym typeface="Calibri"/>
              </a:rPr>
              <a:t>*101#</a:t>
            </a:r>
            <a:endParaRPr b="1" i="0" sz="1200" u="none" cap="none" strike="noStrike">
              <a:solidFill>
                <a:srgbClr val="000000"/>
              </a:solidFill>
              <a:latin typeface="Calibri"/>
              <a:ea typeface="Calibri"/>
              <a:cs typeface="Calibri"/>
              <a:sym typeface="Calibri"/>
            </a:endParaRPr>
          </a:p>
          <a:p>
            <a:pPr indent="-241300" lvl="0" marL="342900" marR="0" rtl="0" algn="l">
              <a:lnSpc>
                <a:spcPct val="115000"/>
              </a:lnSpc>
              <a:spcBef>
                <a:spcPts val="0"/>
              </a:spcBef>
              <a:spcAft>
                <a:spcPts val="0"/>
              </a:spcAft>
              <a:buClr>
                <a:srgbClr val="000000"/>
              </a:buClr>
              <a:buSzPts val="1200"/>
              <a:buFont typeface="Calibri"/>
              <a:buChar char="●"/>
            </a:pPr>
            <a:r>
              <a:rPr b="0" i="0" lang="en" sz="1200" u="none" cap="none" strike="noStrike">
                <a:solidFill>
                  <a:srgbClr val="000000"/>
                </a:solidFill>
                <a:latin typeface="Calibri"/>
                <a:ea typeface="Calibri"/>
                <a:cs typeface="Calibri"/>
                <a:sym typeface="Calibri"/>
              </a:rPr>
              <a:t>During the Parking time, the caller will hear the on-hold music.</a:t>
            </a:r>
            <a:endParaRPr b="0" i="0" sz="1400" u="none" cap="none" strike="noStrike">
              <a:solidFill>
                <a:srgbClr val="000000"/>
              </a:solidFill>
              <a:latin typeface="Calibri"/>
              <a:ea typeface="Calibri"/>
              <a:cs typeface="Calibri"/>
              <a:sym typeface="Calibri"/>
            </a:endParaRPr>
          </a:p>
        </p:txBody>
      </p:sp>
      <p:sp>
        <p:nvSpPr>
          <p:cNvPr id="1988" name="Google Shape;1988;p21"/>
          <p:cNvSpPr txBox="1"/>
          <p:nvPr/>
        </p:nvSpPr>
        <p:spPr>
          <a:xfrm>
            <a:off x="5585691" y="809025"/>
            <a:ext cx="3331200" cy="15771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200"/>
              </a:spcBef>
              <a:spcAft>
                <a:spcPts val="0"/>
              </a:spcAft>
              <a:buClr>
                <a:srgbClr val="000000"/>
              </a:buClr>
              <a:buSzPts val="900"/>
              <a:buFont typeface="Arial"/>
              <a:buNone/>
            </a:pPr>
            <a:r>
              <a:rPr b="1" i="1" lang="en" sz="900" u="none" cap="none" strike="noStrike">
                <a:solidFill>
                  <a:srgbClr val="000000"/>
                </a:solidFill>
                <a:highlight>
                  <a:srgbClr val="FFFFFF"/>
                </a:highlight>
                <a:latin typeface="Calibri"/>
                <a:ea typeface="Calibri"/>
                <a:cs typeface="Calibri"/>
                <a:sym typeface="Calibri"/>
              </a:rPr>
              <a:t>*Channel Number:</a:t>
            </a:r>
            <a:endParaRPr b="1" i="1" sz="900" u="none" cap="none" strike="noStrike">
              <a:solidFill>
                <a:srgbClr val="000000"/>
              </a:solidFill>
              <a:highlight>
                <a:srgbClr val="FFFFFF"/>
              </a:highlight>
              <a:latin typeface="Calibri"/>
              <a:ea typeface="Calibri"/>
              <a:cs typeface="Calibri"/>
              <a:sym typeface="Calibri"/>
            </a:endParaRPr>
          </a:p>
          <a:p>
            <a:pPr indent="-222250" lvl="0" marL="342900" marR="0" rtl="0" algn="l">
              <a:lnSpc>
                <a:spcPct val="115000"/>
              </a:lnSpc>
              <a:spcBef>
                <a:spcPts val="200"/>
              </a:spcBef>
              <a:spcAft>
                <a:spcPts val="0"/>
              </a:spcAft>
              <a:buClr>
                <a:srgbClr val="000000"/>
              </a:buClr>
              <a:buSzPts val="900"/>
              <a:buFont typeface="Calibri"/>
              <a:buChar char="●"/>
            </a:pPr>
            <a:r>
              <a:rPr b="0" i="1" lang="en" sz="900" u="none" cap="none" strike="noStrike">
                <a:solidFill>
                  <a:srgbClr val="000000"/>
                </a:solidFill>
                <a:highlight>
                  <a:srgbClr val="FFFFFF"/>
                </a:highlight>
                <a:latin typeface="Calibri"/>
                <a:ea typeface="Calibri"/>
                <a:cs typeface="Calibri"/>
                <a:sym typeface="Calibri"/>
              </a:rPr>
              <a:t>It is a fictional extension that allows you to park the call.</a:t>
            </a:r>
            <a:endParaRPr b="0" i="1" sz="900" u="none" cap="none" strike="noStrike">
              <a:solidFill>
                <a:srgbClr val="000000"/>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000000"/>
              </a:buClr>
              <a:buSzPts val="900"/>
              <a:buFont typeface="Calibri"/>
              <a:buChar char="●"/>
            </a:pPr>
            <a:r>
              <a:rPr b="0" i="1" lang="en" sz="900" u="none" cap="none" strike="noStrike">
                <a:solidFill>
                  <a:srgbClr val="000000"/>
                </a:solidFill>
                <a:highlight>
                  <a:srgbClr val="FFFFFF"/>
                </a:highlight>
                <a:latin typeface="Calibri"/>
                <a:ea typeface="Calibri"/>
                <a:cs typeface="Calibri"/>
                <a:sym typeface="Calibri"/>
              </a:rPr>
              <a:t>The range will be from </a:t>
            </a:r>
            <a:r>
              <a:rPr b="1" i="1" lang="en" sz="900" u="none" cap="none" strike="noStrike">
                <a:solidFill>
                  <a:srgbClr val="000000"/>
                </a:solidFill>
                <a:highlight>
                  <a:srgbClr val="FFFFFF"/>
                </a:highlight>
                <a:latin typeface="Calibri"/>
                <a:ea typeface="Calibri"/>
                <a:cs typeface="Calibri"/>
                <a:sym typeface="Calibri"/>
              </a:rPr>
              <a:t>1 to 99</a:t>
            </a:r>
            <a:r>
              <a:rPr b="0" i="1" lang="en" sz="900" u="none" cap="none" strike="noStrike">
                <a:solidFill>
                  <a:srgbClr val="000000"/>
                </a:solidFill>
                <a:highlight>
                  <a:srgbClr val="FFFFFF"/>
                </a:highlight>
                <a:latin typeface="Calibri"/>
                <a:ea typeface="Calibri"/>
                <a:cs typeface="Calibri"/>
                <a:sym typeface="Calibri"/>
              </a:rPr>
              <a:t>.</a:t>
            </a:r>
            <a:endParaRPr b="0" i="1" sz="900" u="none" cap="none" strike="noStrike">
              <a:solidFill>
                <a:srgbClr val="000000"/>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000000"/>
              </a:buClr>
              <a:buSzPts val="900"/>
              <a:buFont typeface="Arial"/>
              <a:buChar char="●"/>
            </a:pPr>
            <a:r>
              <a:rPr b="0" i="1" lang="en" sz="900" u="none" cap="none" strike="noStrike">
                <a:solidFill>
                  <a:srgbClr val="000000"/>
                </a:solidFill>
                <a:highlight>
                  <a:srgbClr val="FFFFFF"/>
                </a:highlight>
                <a:latin typeface="Calibri"/>
                <a:ea typeface="Calibri"/>
                <a:cs typeface="Calibri"/>
                <a:sym typeface="Calibri"/>
              </a:rPr>
              <a:t>The system allows you to park </a:t>
            </a:r>
            <a:r>
              <a:rPr b="1" i="1" lang="en" sz="900" u="none" cap="none" strike="noStrike">
                <a:solidFill>
                  <a:srgbClr val="000000"/>
                </a:solidFill>
                <a:highlight>
                  <a:srgbClr val="FFFFFF"/>
                </a:highlight>
                <a:latin typeface="Calibri"/>
                <a:ea typeface="Calibri"/>
                <a:cs typeface="Calibri"/>
                <a:sym typeface="Calibri"/>
              </a:rPr>
              <a:t>99 calls at the same time</a:t>
            </a:r>
            <a:r>
              <a:rPr b="0" i="1" lang="en" sz="900" u="none" cap="none" strike="noStrike">
                <a:solidFill>
                  <a:srgbClr val="000000"/>
                </a:solidFill>
                <a:highlight>
                  <a:srgbClr val="FFFFFF"/>
                </a:highlight>
                <a:latin typeface="Calibri"/>
                <a:ea typeface="Calibri"/>
                <a:cs typeface="Calibri"/>
                <a:sym typeface="Calibri"/>
              </a:rPr>
              <a:t>. However, each channel only can handle </a:t>
            </a:r>
            <a:r>
              <a:rPr b="1" i="1" lang="en" sz="900" u="none" cap="none" strike="noStrike">
                <a:solidFill>
                  <a:srgbClr val="000000"/>
                </a:solidFill>
                <a:highlight>
                  <a:srgbClr val="FFFFFF"/>
                </a:highlight>
                <a:latin typeface="Calibri"/>
                <a:ea typeface="Calibri"/>
                <a:cs typeface="Calibri"/>
                <a:sym typeface="Calibri"/>
              </a:rPr>
              <a:t>1 call</a:t>
            </a:r>
            <a:r>
              <a:rPr b="0" i="1" lang="en" sz="900" u="none" cap="none" strike="noStrike">
                <a:solidFill>
                  <a:srgbClr val="000000"/>
                </a:solidFill>
                <a:highlight>
                  <a:srgbClr val="FFFFFF"/>
                </a:highlight>
                <a:latin typeface="Calibri"/>
                <a:ea typeface="Calibri"/>
                <a:cs typeface="Calibri"/>
                <a:sym typeface="Calibri"/>
              </a:rPr>
              <a:t> at a time. </a:t>
            </a:r>
            <a:endParaRPr b="0" i="1" sz="900" u="none" cap="none" strike="noStrike">
              <a:solidFill>
                <a:srgbClr val="000000"/>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000000"/>
              </a:buClr>
              <a:buSzPts val="900"/>
              <a:buFont typeface="Arial"/>
              <a:buChar char="●"/>
            </a:pPr>
            <a:r>
              <a:rPr b="0" i="1" lang="en" sz="900" u="none" cap="none" strike="noStrike">
                <a:solidFill>
                  <a:srgbClr val="000000"/>
                </a:solidFill>
                <a:highlight>
                  <a:srgbClr val="FFFFFF"/>
                </a:highlight>
                <a:latin typeface="Calibri"/>
                <a:ea typeface="Calibri"/>
                <a:cs typeface="Calibri"/>
                <a:sym typeface="Calibri"/>
              </a:rPr>
              <a:t>If the user tries to park the caller in a busy room (which have another caller), then the system will play an announcement to the user: </a:t>
            </a:r>
            <a:r>
              <a:rPr b="1" i="1" lang="en" sz="900" u="none" cap="none" strike="noStrike">
                <a:solidFill>
                  <a:srgbClr val="000000"/>
                </a:solidFill>
                <a:highlight>
                  <a:srgbClr val="FFFFFF"/>
                </a:highlight>
                <a:latin typeface="Calibri"/>
                <a:ea typeface="Calibri"/>
                <a:cs typeface="Calibri"/>
                <a:sym typeface="Calibri"/>
              </a:rPr>
              <a:t>"This room is unavailable, please try another room."</a:t>
            </a:r>
            <a:endParaRPr b="1" i="1" sz="900" u="none" cap="none" strike="noStrike">
              <a:solidFill>
                <a:srgbClr val="000000"/>
              </a:solidFill>
              <a:highlight>
                <a:srgbClr val="FFFFFF"/>
              </a:highlight>
              <a:latin typeface="Calibri"/>
              <a:ea typeface="Calibri"/>
              <a:cs typeface="Calibri"/>
              <a:sym typeface="Calibri"/>
            </a:endParaRPr>
          </a:p>
        </p:txBody>
      </p:sp>
      <p:pic>
        <p:nvPicPr>
          <p:cNvPr id="1989" name="Google Shape;1989;p21"/>
          <p:cNvPicPr preferRelativeResize="0"/>
          <p:nvPr/>
        </p:nvPicPr>
        <p:blipFill rotWithShape="1">
          <a:blip r:embed="rId4">
            <a:alphaModFix/>
          </a:blip>
          <a:srcRect b="11464" l="37004" r="14496" t="48486"/>
          <a:stretch/>
        </p:blipFill>
        <p:spPr>
          <a:xfrm>
            <a:off x="4927781" y="2648063"/>
            <a:ext cx="3989043" cy="2018552"/>
          </a:xfrm>
          <a:prstGeom prst="rect">
            <a:avLst/>
          </a:prstGeom>
          <a:noFill/>
          <a:ln cap="flat" cmpd="sng" w="9525">
            <a:solidFill>
              <a:schemeClr val="dk2"/>
            </a:solidFill>
            <a:prstDash val="solid"/>
            <a:round/>
            <a:headEnd len="sm" w="sm" type="none"/>
            <a:tailEnd len="sm" w="sm" type="none"/>
          </a:ln>
        </p:spPr>
      </p:pic>
      <p:sp>
        <p:nvSpPr>
          <p:cNvPr id="1990" name="Google Shape;1990;p21"/>
          <p:cNvSpPr txBox="1"/>
          <p:nvPr/>
        </p:nvSpPr>
        <p:spPr>
          <a:xfrm>
            <a:off x="271598" y="3637764"/>
            <a:ext cx="6786900" cy="912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DA0CC0"/>
              </a:buClr>
              <a:buSzPts val="1800"/>
              <a:buFont typeface="Calibri"/>
              <a:buNone/>
            </a:pPr>
            <a:r>
              <a:rPr b="1" i="0" lang="en" sz="1200" u="none" cap="none" strike="noStrike">
                <a:solidFill>
                  <a:srgbClr val="E32490"/>
                </a:solidFill>
                <a:latin typeface="Calibri"/>
                <a:ea typeface="Calibri"/>
                <a:cs typeface="Calibri"/>
                <a:sym typeface="Calibri"/>
              </a:rPr>
              <a:t>Note</a:t>
            </a:r>
            <a:endParaRPr b="1" i="0" sz="1200" u="none" cap="none" strike="noStrike">
              <a:solidFill>
                <a:srgbClr val="E3249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The digit limit for call parking prefix is between 1 to 4 digits. </a:t>
            </a:r>
            <a:endParaRPr b="0" i="0" sz="1200" u="none" cap="none" strike="noStrike">
              <a:solidFill>
                <a:srgbClr val="000000"/>
              </a:solidFill>
              <a:latin typeface="Calibri"/>
              <a:ea typeface="Calibri"/>
              <a:cs typeface="Calibri"/>
              <a:sym typeface="Calibri"/>
            </a:endParaRPr>
          </a:p>
          <a:p>
            <a:pPr indent="0" lvl="0" marL="457200" marR="0" rtl="0" algn="l">
              <a:lnSpc>
                <a:spcPct val="115000"/>
              </a:lnSpc>
              <a:spcBef>
                <a:spcPts val="200"/>
              </a:spcBef>
              <a:spcAft>
                <a:spcPts val="20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4" name="Shape 1704"/>
        <p:cNvGrpSpPr/>
        <p:nvPr/>
      </p:nvGrpSpPr>
      <p:grpSpPr>
        <a:xfrm>
          <a:off x="0" y="0"/>
          <a:ext cx="0" cy="0"/>
          <a:chOff x="0" y="0"/>
          <a:chExt cx="0" cy="0"/>
        </a:xfrm>
      </p:grpSpPr>
      <p:grpSp>
        <p:nvGrpSpPr>
          <p:cNvPr id="1705" name="Google Shape;1705;p2"/>
          <p:cNvGrpSpPr/>
          <p:nvPr/>
        </p:nvGrpSpPr>
        <p:grpSpPr>
          <a:xfrm>
            <a:off x="5083172" y="2406000"/>
            <a:ext cx="3161100" cy="331500"/>
            <a:chOff x="5083172" y="2693311"/>
            <a:chExt cx="3161100" cy="331500"/>
          </a:xfrm>
        </p:grpSpPr>
        <p:cxnSp>
          <p:nvCxnSpPr>
            <p:cNvPr id="1706" name="Google Shape;1706;p2"/>
            <p:cNvCxnSpPr/>
            <p:nvPr/>
          </p:nvCxnSpPr>
          <p:spPr>
            <a:xfrm>
              <a:off x="5083172" y="3024811"/>
              <a:ext cx="2896800" cy="0"/>
            </a:xfrm>
            <a:prstGeom prst="straightConnector1">
              <a:avLst/>
            </a:prstGeom>
            <a:noFill/>
            <a:ln cap="flat" cmpd="sng" w="9525">
              <a:solidFill>
                <a:srgbClr val="FFFFFF"/>
              </a:solidFill>
              <a:prstDash val="solid"/>
              <a:round/>
              <a:headEnd len="sm" w="sm" type="none"/>
              <a:tailEnd len="sm" w="sm" type="none"/>
            </a:ln>
          </p:spPr>
        </p:cxnSp>
        <p:sp>
          <p:nvSpPr>
            <p:cNvPr id="1707" name="Google Shape;1707;p2"/>
            <p:cNvSpPr txBox="1"/>
            <p:nvPr/>
          </p:nvSpPr>
          <p:spPr>
            <a:xfrm>
              <a:off x="5083172" y="2693311"/>
              <a:ext cx="3161100" cy="274200"/>
            </a:xfrm>
            <a:prstGeom prst="rect">
              <a:avLst/>
            </a:prstGeom>
            <a:noFill/>
            <a:ln>
              <a:noFill/>
            </a:ln>
          </p:spPr>
          <p:txBody>
            <a:bodyPr anchorCtr="0" anchor="t" bIns="0" lIns="0" spcFirstLastPara="1" rIns="0" wrap="square" tIns="12375">
              <a:spAutoFit/>
            </a:bodyPr>
            <a:lstStyle/>
            <a:p>
              <a:pPr indent="-273050" lvl="0" marL="342900" marR="0" rtl="0" algn="l">
                <a:lnSpc>
                  <a:spcPct val="100000"/>
                </a:lnSpc>
                <a:spcBef>
                  <a:spcPts val="0"/>
                </a:spcBef>
                <a:spcAft>
                  <a:spcPts val="0"/>
                </a:spcAft>
                <a:buClr>
                  <a:schemeClr val="lt1"/>
                </a:buClr>
                <a:buSzPts val="1700"/>
                <a:buFont typeface="Calibri"/>
                <a:buChar char="●"/>
              </a:pPr>
              <a:r>
                <a:rPr b="0" i="0" lang="en" sz="1700" u="none" cap="none" strike="noStrike">
                  <a:solidFill>
                    <a:schemeClr val="lt1"/>
                  </a:solidFill>
                  <a:latin typeface="Calibri"/>
                  <a:ea typeface="Calibri"/>
                  <a:cs typeface="Calibri"/>
                  <a:sym typeface="Calibri"/>
                </a:rPr>
                <a:t>Setup Guide</a:t>
              </a:r>
              <a:endParaRPr b="0" i="0" sz="1700" u="none" cap="none" strike="noStrike">
                <a:solidFill>
                  <a:srgbClr val="FFFFFF"/>
                </a:solidFill>
                <a:latin typeface="Calibri"/>
                <a:ea typeface="Calibri"/>
                <a:cs typeface="Calibri"/>
                <a:sym typeface="Calibri"/>
              </a:endParaRPr>
            </a:p>
          </p:txBody>
        </p:sp>
      </p:grpSp>
      <p:grpSp>
        <p:nvGrpSpPr>
          <p:cNvPr id="1708" name="Google Shape;1708;p2"/>
          <p:cNvGrpSpPr/>
          <p:nvPr/>
        </p:nvGrpSpPr>
        <p:grpSpPr>
          <a:xfrm>
            <a:off x="5083172" y="1834500"/>
            <a:ext cx="3174394" cy="331500"/>
            <a:chOff x="7911088" y="3244638"/>
            <a:chExt cx="4232525" cy="442000"/>
          </a:xfrm>
        </p:grpSpPr>
        <p:cxnSp>
          <p:nvCxnSpPr>
            <p:cNvPr id="1709" name="Google Shape;1709;p2"/>
            <p:cNvCxnSpPr/>
            <p:nvPr/>
          </p:nvCxnSpPr>
          <p:spPr>
            <a:xfrm>
              <a:off x="7911088" y="3686638"/>
              <a:ext cx="3862200" cy="0"/>
            </a:xfrm>
            <a:prstGeom prst="straightConnector1">
              <a:avLst/>
            </a:prstGeom>
            <a:noFill/>
            <a:ln cap="flat" cmpd="sng" w="9525">
              <a:solidFill>
                <a:srgbClr val="FFFFFF"/>
              </a:solidFill>
              <a:prstDash val="solid"/>
              <a:round/>
              <a:headEnd len="sm" w="sm" type="none"/>
              <a:tailEnd len="sm" w="sm" type="none"/>
            </a:ln>
          </p:spPr>
        </p:cxnSp>
        <p:sp>
          <p:nvSpPr>
            <p:cNvPr id="1710" name="Google Shape;1710;p2"/>
            <p:cNvSpPr txBox="1"/>
            <p:nvPr/>
          </p:nvSpPr>
          <p:spPr>
            <a:xfrm>
              <a:off x="7928913" y="3244638"/>
              <a:ext cx="4214700" cy="365700"/>
            </a:xfrm>
            <a:prstGeom prst="rect">
              <a:avLst/>
            </a:prstGeom>
            <a:noFill/>
            <a:ln>
              <a:noFill/>
            </a:ln>
          </p:spPr>
          <p:txBody>
            <a:bodyPr anchorCtr="0" anchor="t" bIns="0" lIns="0" spcFirstLastPara="1" rIns="0" wrap="square" tIns="12375">
              <a:spAutoFit/>
            </a:bodyPr>
            <a:lstStyle/>
            <a:p>
              <a:pPr indent="-273050" lvl="0" marL="342900" marR="0" rtl="0" algn="l">
                <a:lnSpc>
                  <a:spcPct val="100000"/>
                </a:lnSpc>
                <a:spcBef>
                  <a:spcPts val="0"/>
                </a:spcBef>
                <a:spcAft>
                  <a:spcPts val="0"/>
                </a:spcAft>
                <a:buClr>
                  <a:schemeClr val="lt1"/>
                </a:buClr>
                <a:buSzPts val="1700"/>
                <a:buFont typeface="Calibri"/>
                <a:buChar char="●"/>
              </a:pPr>
              <a:r>
                <a:rPr b="0" i="0" lang="en" sz="1700" u="none" cap="none" strike="noStrike">
                  <a:solidFill>
                    <a:schemeClr val="lt1"/>
                  </a:solidFill>
                  <a:latin typeface="Calibri"/>
                  <a:ea typeface="Calibri"/>
                  <a:cs typeface="Calibri"/>
                  <a:sym typeface="Calibri"/>
                </a:rPr>
                <a:t>Prerequisites</a:t>
              </a:r>
              <a:endParaRPr b="0" i="0" sz="1700" u="none" cap="none" strike="noStrike">
                <a:solidFill>
                  <a:srgbClr val="FFFFFF"/>
                </a:solidFill>
                <a:latin typeface="Calibri"/>
                <a:ea typeface="Calibri"/>
                <a:cs typeface="Calibri"/>
                <a:sym typeface="Calibri"/>
              </a:endParaRPr>
            </a:p>
          </p:txBody>
        </p:sp>
      </p:grpSp>
      <p:grpSp>
        <p:nvGrpSpPr>
          <p:cNvPr id="1711" name="Google Shape;1711;p2"/>
          <p:cNvGrpSpPr/>
          <p:nvPr/>
        </p:nvGrpSpPr>
        <p:grpSpPr>
          <a:xfrm>
            <a:off x="5083172" y="2977500"/>
            <a:ext cx="3174394" cy="331500"/>
            <a:chOff x="7911088" y="3244638"/>
            <a:chExt cx="4232525" cy="442000"/>
          </a:xfrm>
        </p:grpSpPr>
        <p:cxnSp>
          <p:nvCxnSpPr>
            <p:cNvPr id="1712" name="Google Shape;1712;p2"/>
            <p:cNvCxnSpPr/>
            <p:nvPr/>
          </p:nvCxnSpPr>
          <p:spPr>
            <a:xfrm>
              <a:off x="7911088" y="3686638"/>
              <a:ext cx="3862200" cy="0"/>
            </a:xfrm>
            <a:prstGeom prst="straightConnector1">
              <a:avLst/>
            </a:prstGeom>
            <a:noFill/>
            <a:ln cap="flat" cmpd="sng" w="9525">
              <a:solidFill>
                <a:srgbClr val="FFFFFF"/>
              </a:solidFill>
              <a:prstDash val="solid"/>
              <a:round/>
              <a:headEnd len="sm" w="sm" type="none"/>
              <a:tailEnd len="sm" w="sm" type="none"/>
            </a:ln>
          </p:spPr>
        </p:cxnSp>
        <p:sp>
          <p:nvSpPr>
            <p:cNvPr id="1713" name="Google Shape;1713;p2"/>
            <p:cNvSpPr txBox="1"/>
            <p:nvPr/>
          </p:nvSpPr>
          <p:spPr>
            <a:xfrm>
              <a:off x="7928913" y="3244638"/>
              <a:ext cx="4214700" cy="365700"/>
            </a:xfrm>
            <a:prstGeom prst="rect">
              <a:avLst/>
            </a:prstGeom>
            <a:noFill/>
            <a:ln>
              <a:noFill/>
            </a:ln>
          </p:spPr>
          <p:txBody>
            <a:bodyPr anchorCtr="0" anchor="t" bIns="0" lIns="0" spcFirstLastPara="1" rIns="0" wrap="square" tIns="12375">
              <a:spAutoFit/>
            </a:bodyPr>
            <a:lstStyle/>
            <a:p>
              <a:pPr indent="-273050" lvl="0" marL="342900" marR="0" rtl="0" algn="l">
                <a:lnSpc>
                  <a:spcPct val="100000"/>
                </a:lnSpc>
                <a:spcBef>
                  <a:spcPts val="0"/>
                </a:spcBef>
                <a:spcAft>
                  <a:spcPts val="0"/>
                </a:spcAft>
                <a:buClr>
                  <a:schemeClr val="lt1"/>
                </a:buClr>
                <a:buSzPts val="1700"/>
                <a:buFont typeface="Calibri"/>
                <a:buChar char="●"/>
              </a:pPr>
              <a:r>
                <a:rPr b="0" i="0" lang="en" sz="1700" u="none" cap="none" strike="noStrike">
                  <a:solidFill>
                    <a:schemeClr val="lt1"/>
                  </a:solidFill>
                  <a:latin typeface="Calibri"/>
                  <a:ea typeface="Calibri"/>
                  <a:cs typeface="Calibri"/>
                  <a:sym typeface="Calibri"/>
                </a:rPr>
                <a:t>MS Teams Features</a:t>
              </a:r>
              <a:endParaRPr b="0" i="0" sz="1700" u="none" cap="none" strike="noStrike">
                <a:solidFill>
                  <a:srgbClr val="FFFFFF"/>
                </a:solidFill>
                <a:latin typeface="Calibri"/>
                <a:ea typeface="Calibri"/>
                <a:cs typeface="Calibri"/>
                <a:sym typeface="Calibri"/>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5" name="Shape 1995"/>
        <p:cNvGrpSpPr/>
        <p:nvPr/>
      </p:nvGrpSpPr>
      <p:grpSpPr>
        <a:xfrm>
          <a:off x="0" y="0"/>
          <a:ext cx="0" cy="0"/>
          <a:chOff x="0" y="0"/>
          <a:chExt cx="0" cy="0"/>
        </a:xfrm>
      </p:grpSpPr>
      <p:sp>
        <p:nvSpPr>
          <p:cNvPr id="1996" name="Google Shape;1996;g2a736dcb1e6_0_0"/>
          <p:cNvSpPr txBox="1"/>
          <p:nvPr/>
        </p:nvSpPr>
        <p:spPr>
          <a:xfrm>
            <a:off x="296297" y="541031"/>
            <a:ext cx="5030700" cy="3159900"/>
          </a:xfrm>
          <a:prstGeom prst="rect">
            <a:avLst/>
          </a:prstGeom>
          <a:noFill/>
          <a:ln>
            <a:noFill/>
          </a:ln>
        </p:spPr>
        <p:txBody>
          <a:bodyPr anchorCtr="0" anchor="t" bIns="68575" lIns="68575" spcFirstLastPara="1" rIns="68575" wrap="square" tIns="68575">
            <a:spAutoFit/>
          </a:bodyPr>
          <a:lstStyle/>
          <a:p>
            <a:pPr indent="0" lvl="0" marL="0" marR="0" rtl="0" algn="just">
              <a:lnSpc>
                <a:spcPct val="115000"/>
              </a:lnSpc>
              <a:spcBef>
                <a:spcPts val="0"/>
              </a:spcBef>
              <a:spcAft>
                <a:spcPts val="0"/>
              </a:spcAft>
              <a:buClr>
                <a:srgbClr val="000000"/>
              </a:buClr>
              <a:buSzPts val="1000"/>
              <a:buFont typeface="Arial"/>
              <a:buNone/>
            </a:pPr>
            <a:r>
              <a:rPr b="1" i="0" lang="en" sz="1000" u="none" cap="none" strike="noStrike">
                <a:solidFill>
                  <a:schemeClr val="dk1"/>
                </a:solidFill>
                <a:latin typeface="Calibri"/>
                <a:ea typeface="Calibri"/>
                <a:cs typeface="Calibri"/>
                <a:sym typeface="Calibri"/>
              </a:rPr>
              <a:t>Admin Tools </a:t>
            </a:r>
            <a:r>
              <a:rPr b="0" i="0" lang="en" sz="1000" u="none" cap="none" strike="noStrike">
                <a:solidFill>
                  <a:schemeClr val="dk1"/>
                </a:solidFill>
                <a:latin typeface="Calibri"/>
                <a:ea typeface="Calibri"/>
                <a:cs typeface="Calibri"/>
                <a:sym typeface="Calibri"/>
              </a:rPr>
              <a:t>page is where Owner/Admins can manage the user’s configurations:</a:t>
            </a:r>
            <a:endParaRPr b="0" i="0" sz="10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rPr b="1" i="0" lang="en" sz="1200" u="none" cap="none" strike="noStrike">
                <a:solidFill>
                  <a:srgbClr val="3FAFFF"/>
                </a:solidFill>
                <a:latin typeface="Calibri"/>
                <a:ea typeface="Calibri"/>
                <a:cs typeface="Calibri"/>
                <a:sym typeface="Calibri"/>
              </a:rPr>
              <a:t>Manual Configuration</a:t>
            </a:r>
            <a:endParaRPr b="1" i="0" sz="1000" u="none" cap="none" strike="noStrike">
              <a:solidFill>
                <a:srgbClr val="3FAFFF"/>
              </a:solidFill>
              <a:latin typeface="Calibri"/>
              <a:ea typeface="Calibri"/>
              <a:cs typeface="Calibri"/>
              <a:sym typeface="Calibri"/>
            </a:endParaRPr>
          </a:p>
          <a:p>
            <a:pPr indent="-228600" lvl="0" marL="342900" marR="0" rtl="0" algn="just">
              <a:lnSpc>
                <a:spcPct val="115000"/>
              </a:lnSpc>
              <a:spcBef>
                <a:spcPts val="0"/>
              </a:spcBef>
              <a:spcAft>
                <a:spcPts val="0"/>
              </a:spcAft>
              <a:buClr>
                <a:schemeClr val="dk1"/>
              </a:buClr>
              <a:buSzPts val="1000"/>
              <a:buFont typeface="Calibri"/>
              <a:buChar char="●"/>
            </a:pPr>
            <a:r>
              <a:rPr b="0" i="0" lang="en" sz="1000" u="sng" cap="none" strike="noStrike">
                <a:solidFill>
                  <a:schemeClr val="hlink"/>
                </a:solidFill>
                <a:latin typeface="Calibri"/>
                <a:ea typeface="Calibri"/>
                <a:cs typeface="Calibri"/>
                <a:sym typeface="Calibri"/>
                <a:hlinkClick/>
              </a:rPr>
              <a:t>Activated Devices</a:t>
            </a:r>
            <a:endParaRPr sz="1000">
              <a:solidFill>
                <a:schemeClr val="dk1"/>
              </a:solidFill>
              <a:latin typeface="Calibri"/>
              <a:ea typeface="Calibri"/>
              <a:cs typeface="Calibri"/>
              <a:sym typeface="Calibri"/>
            </a:endParaRPr>
          </a:p>
          <a:p>
            <a:pPr indent="-228600" lvl="0" marL="342900" marR="0" rtl="0" algn="just">
              <a:lnSpc>
                <a:spcPct val="115000"/>
              </a:lnSpc>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Application</a:t>
            </a:r>
            <a:endParaRPr sz="1000">
              <a:solidFill>
                <a:schemeClr val="dk1"/>
              </a:solidFill>
              <a:latin typeface="Calibri"/>
              <a:ea typeface="Calibri"/>
              <a:cs typeface="Calibri"/>
              <a:sym typeface="Calibri"/>
            </a:endParaRPr>
          </a:p>
          <a:p>
            <a:pPr indent="-228600" lvl="0" marL="342900" marR="0" rtl="0" algn="just">
              <a:lnSpc>
                <a:spcPct val="115000"/>
              </a:lnSpc>
              <a:spcBef>
                <a:spcPts val="0"/>
              </a:spcBef>
              <a:spcAft>
                <a:spcPts val="0"/>
              </a:spcAft>
              <a:buClr>
                <a:schemeClr val="dk1"/>
              </a:buClr>
              <a:buSzPts val="1000"/>
              <a:buFont typeface="Calibri"/>
              <a:buChar char="●"/>
            </a:pPr>
            <a:r>
              <a:rPr b="0" i="0" lang="en" sz="1000" u="none" cap="none" strike="noStrike">
                <a:solidFill>
                  <a:schemeClr val="dk1"/>
                </a:solidFill>
                <a:latin typeface="Calibri"/>
                <a:ea typeface="Calibri"/>
                <a:cs typeface="Calibri"/>
                <a:sym typeface="Calibri"/>
              </a:rPr>
              <a:t>Caller ID</a:t>
            </a:r>
            <a:endParaRPr b="0" i="0" sz="1000" u="none" cap="none" strike="noStrike">
              <a:solidFill>
                <a:schemeClr val="dk1"/>
              </a:solidFill>
              <a:latin typeface="Calibri"/>
              <a:ea typeface="Calibri"/>
              <a:cs typeface="Calibri"/>
              <a:sym typeface="Calibri"/>
            </a:endParaRPr>
          </a:p>
          <a:p>
            <a:pPr indent="-228600" lvl="1" marL="685800" marR="0" rtl="0" algn="just">
              <a:lnSpc>
                <a:spcPct val="115000"/>
              </a:lnSpc>
              <a:spcBef>
                <a:spcPts val="0"/>
              </a:spcBef>
              <a:spcAft>
                <a:spcPts val="0"/>
              </a:spcAft>
              <a:buClr>
                <a:schemeClr val="dk1"/>
              </a:buClr>
              <a:buSzPts val="1000"/>
              <a:buFont typeface="Calibri"/>
              <a:buChar char="○"/>
            </a:pPr>
            <a:r>
              <a:rPr b="0" i="0" lang="en" sz="1000" u="none" cap="none" strike="noStrike">
                <a:solidFill>
                  <a:schemeClr val="dk1"/>
                </a:solidFill>
                <a:latin typeface="Calibri"/>
                <a:ea typeface="Calibri"/>
                <a:cs typeface="Calibri"/>
                <a:sym typeface="Calibri"/>
              </a:rPr>
              <a:t>Caller ID When Forwarding</a:t>
            </a:r>
            <a:endParaRPr b="0" i="0" sz="1000" u="none" cap="none" strike="noStrike">
              <a:solidFill>
                <a:schemeClr val="dk1"/>
              </a:solidFill>
              <a:latin typeface="Calibri"/>
              <a:ea typeface="Calibri"/>
              <a:cs typeface="Calibri"/>
              <a:sym typeface="Calibri"/>
            </a:endParaRPr>
          </a:p>
          <a:p>
            <a:pPr indent="-228600" lvl="1" marL="685800" marR="0" rtl="0" algn="just">
              <a:lnSpc>
                <a:spcPct val="115000"/>
              </a:lnSpc>
              <a:spcBef>
                <a:spcPts val="0"/>
              </a:spcBef>
              <a:spcAft>
                <a:spcPts val="0"/>
              </a:spcAft>
              <a:buClr>
                <a:schemeClr val="dk1"/>
              </a:buClr>
              <a:buSzPts val="1000"/>
              <a:buFont typeface="Calibri"/>
              <a:buChar char="○"/>
            </a:pPr>
            <a:r>
              <a:rPr b="0" i="0" lang="en" sz="1000" u="none" cap="none" strike="noStrike">
                <a:solidFill>
                  <a:schemeClr val="dk1"/>
                </a:solidFill>
                <a:latin typeface="Calibri"/>
                <a:ea typeface="Calibri"/>
                <a:cs typeface="Calibri"/>
                <a:sym typeface="Calibri"/>
              </a:rPr>
              <a:t>Caller ID when Transferring</a:t>
            </a:r>
            <a:endParaRPr b="0" i="0" sz="1000" u="none" cap="none" strike="noStrike">
              <a:solidFill>
                <a:schemeClr val="dk1"/>
              </a:solidFill>
              <a:latin typeface="Calibri"/>
              <a:ea typeface="Calibri"/>
              <a:cs typeface="Calibri"/>
              <a:sym typeface="Calibri"/>
            </a:endParaRPr>
          </a:p>
          <a:p>
            <a:pPr indent="-228600" lvl="1" marL="685800" marR="0" rtl="0" algn="just">
              <a:lnSpc>
                <a:spcPct val="115000"/>
              </a:lnSpc>
              <a:spcBef>
                <a:spcPts val="0"/>
              </a:spcBef>
              <a:spcAft>
                <a:spcPts val="0"/>
              </a:spcAft>
              <a:buClr>
                <a:schemeClr val="dk1"/>
              </a:buClr>
              <a:buSzPts val="1000"/>
              <a:buFont typeface="Calibri"/>
              <a:buChar char="○"/>
            </a:pPr>
            <a:r>
              <a:rPr b="0" i="0" lang="en" sz="1000" u="none" cap="none" strike="noStrike">
                <a:solidFill>
                  <a:schemeClr val="dk1"/>
                </a:solidFill>
                <a:latin typeface="Calibri"/>
                <a:ea typeface="Calibri"/>
                <a:cs typeface="Calibri"/>
                <a:sym typeface="Calibri"/>
              </a:rPr>
              <a:t>Private Caller ID</a:t>
            </a:r>
            <a:endParaRPr b="0" i="0" sz="1000" u="none" cap="none" strike="noStrike">
              <a:solidFill>
                <a:schemeClr val="dk1"/>
              </a:solidFill>
              <a:latin typeface="Calibri"/>
              <a:ea typeface="Calibri"/>
              <a:cs typeface="Calibri"/>
              <a:sym typeface="Calibri"/>
            </a:endParaRPr>
          </a:p>
          <a:p>
            <a:pPr indent="-228600" lvl="1" marL="685800" marR="0" rtl="0" algn="just">
              <a:lnSpc>
                <a:spcPct val="115000"/>
              </a:lnSpc>
              <a:spcBef>
                <a:spcPts val="0"/>
              </a:spcBef>
              <a:spcAft>
                <a:spcPts val="0"/>
              </a:spcAft>
              <a:buClr>
                <a:schemeClr val="dk1"/>
              </a:buClr>
              <a:buSzPts val="1000"/>
              <a:buFont typeface="Calibri"/>
              <a:buChar char="○"/>
            </a:pPr>
            <a:r>
              <a:rPr b="0" i="0" lang="en" sz="1000" u="none" cap="none" strike="noStrike">
                <a:solidFill>
                  <a:schemeClr val="dk1"/>
                </a:solidFill>
                <a:latin typeface="Calibri"/>
                <a:ea typeface="Calibri"/>
                <a:cs typeface="Calibri"/>
                <a:sym typeface="Calibri"/>
              </a:rPr>
              <a:t>Auto Attendant Numbers</a:t>
            </a:r>
            <a:endParaRPr b="0" i="0" sz="1000" u="none" cap="none" strike="noStrike">
              <a:solidFill>
                <a:schemeClr val="dk1"/>
              </a:solidFill>
              <a:latin typeface="Calibri"/>
              <a:ea typeface="Calibri"/>
              <a:cs typeface="Calibri"/>
              <a:sym typeface="Calibri"/>
            </a:endParaRPr>
          </a:p>
          <a:p>
            <a:pPr indent="-228600" lvl="0" marL="342900" marR="0" rtl="0" algn="just">
              <a:lnSpc>
                <a:spcPct val="115000"/>
              </a:lnSpc>
              <a:spcBef>
                <a:spcPts val="0"/>
              </a:spcBef>
              <a:spcAft>
                <a:spcPts val="0"/>
              </a:spcAft>
              <a:buClr>
                <a:schemeClr val="dk1"/>
              </a:buClr>
              <a:buSzPts val="1000"/>
              <a:buFont typeface="Calibri"/>
              <a:buChar char="●"/>
            </a:pPr>
            <a:r>
              <a:rPr b="0" i="0" lang="en" sz="1000" u="none" cap="none" strike="noStrike">
                <a:solidFill>
                  <a:schemeClr val="dk1"/>
                </a:solidFill>
                <a:latin typeface="Calibri"/>
                <a:ea typeface="Calibri"/>
                <a:cs typeface="Calibri"/>
                <a:sym typeface="Calibri"/>
              </a:rPr>
              <a:t>Call rules </a:t>
            </a:r>
            <a:endParaRPr b="0" i="0" sz="1000" u="none" cap="none" strike="noStrike">
              <a:solidFill>
                <a:schemeClr val="dk1"/>
              </a:solidFill>
              <a:latin typeface="Calibri"/>
              <a:ea typeface="Calibri"/>
              <a:cs typeface="Calibri"/>
              <a:sym typeface="Calibri"/>
            </a:endParaRPr>
          </a:p>
          <a:p>
            <a:pPr indent="-228600" lvl="1" marL="685800" marR="0" rtl="0" algn="just">
              <a:lnSpc>
                <a:spcPct val="115000"/>
              </a:lnSpc>
              <a:spcBef>
                <a:spcPts val="0"/>
              </a:spcBef>
              <a:spcAft>
                <a:spcPts val="0"/>
              </a:spcAft>
              <a:buClr>
                <a:schemeClr val="dk1"/>
              </a:buClr>
              <a:buSzPts val="1000"/>
              <a:buFont typeface="Calibri"/>
              <a:buChar char="○"/>
            </a:pPr>
            <a:r>
              <a:rPr b="1" i="0" lang="en" sz="1000" u="sng" cap="none" strike="noStrike">
                <a:solidFill>
                  <a:schemeClr val="hlink"/>
                </a:solidFill>
                <a:latin typeface="Calibri"/>
                <a:ea typeface="Calibri"/>
                <a:cs typeface="Calibri"/>
                <a:sym typeface="Calibri"/>
                <a:hlinkClick r:id="rId3"/>
              </a:rPr>
              <a:t>Inbound Call Rule</a:t>
            </a:r>
            <a:r>
              <a:rPr b="1" i="0" lang="en" sz="1000" u="none" cap="none" strike="noStrike">
                <a:solidFill>
                  <a:schemeClr val="dk1"/>
                </a:solidFill>
                <a:latin typeface="Calibri"/>
                <a:ea typeface="Calibri"/>
                <a:cs typeface="Calibri"/>
                <a:sym typeface="Calibri"/>
              </a:rPr>
              <a:t> - </a:t>
            </a:r>
            <a:r>
              <a:rPr b="0" i="0" lang="en" sz="900" u="none" cap="none" strike="noStrike">
                <a:solidFill>
                  <a:schemeClr val="dk1"/>
                </a:solidFill>
                <a:latin typeface="Calibri"/>
                <a:ea typeface="Calibri"/>
                <a:cs typeface="Calibri"/>
                <a:sym typeface="Calibri"/>
              </a:rPr>
              <a:t>Users have the option to choose “None” as their inbound call rule.</a:t>
            </a:r>
            <a:endParaRPr b="0" i="0" sz="900" u="none" cap="none" strike="noStrike">
              <a:solidFill>
                <a:schemeClr val="dk1"/>
              </a:solidFill>
              <a:latin typeface="Calibri"/>
              <a:ea typeface="Calibri"/>
              <a:cs typeface="Calibri"/>
              <a:sym typeface="Calibri"/>
            </a:endParaRPr>
          </a:p>
          <a:p>
            <a:pPr indent="-228600" lvl="1" marL="685800" marR="0" rtl="0" algn="just">
              <a:lnSpc>
                <a:spcPct val="115000"/>
              </a:lnSpc>
              <a:spcBef>
                <a:spcPts val="0"/>
              </a:spcBef>
              <a:spcAft>
                <a:spcPts val="0"/>
              </a:spcAft>
              <a:buClr>
                <a:schemeClr val="dk1"/>
              </a:buClr>
              <a:buSzPts val="1000"/>
              <a:buFont typeface="Calibri"/>
              <a:buChar char="○"/>
            </a:pPr>
            <a:r>
              <a:rPr b="1" i="0" lang="en" sz="1000" u="none" cap="none" strike="noStrike">
                <a:solidFill>
                  <a:schemeClr val="dk1"/>
                </a:solidFill>
                <a:latin typeface="Calibri"/>
                <a:ea typeface="Calibri"/>
                <a:cs typeface="Calibri"/>
                <a:sym typeface="Calibri"/>
              </a:rPr>
              <a:t> </a:t>
            </a:r>
            <a:r>
              <a:rPr b="1" i="0" lang="en" sz="1000" u="sng" cap="none" strike="noStrike">
                <a:solidFill>
                  <a:schemeClr val="hlink"/>
                </a:solidFill>
                <a:latin typeface="Calibri"/>
                <a:ea typeface="Calibri"/>
                <a:cs typeface="Calibri"/>
                <a:sym typeface="Calibri"/>
                <a:hlinkClick r:id="rId4"/>
              </a:rPr>
              <a:t>Outbound Call Rule</a:t>
            </a:r>
            <a:endParaRPr b="0" i="0" sz="1000" u="none" cap="none" strike="noStrike">
              <a:solidFill>
                <a:schemeClr val="dk1"/>
              </a:solidFill>
              <a:latin typeface="Calibri"/>
              <a:ea typeface="Calibri"/>
              <a:cs typeface="Calibri"/>
              <a:sym typeface="Calibri"/>
            </a:endParaRPr>
          </a:p>
          <a:p>
            <a:pPr indent="-228600" lvl="1" marL="685800" marR="0" rtl="0" algn="just">
              <a:lnSpc>
                <a:spcPct val="115000"/>
              </a:lnSpc>
              <a:spcBef>
                <a:spcPts val="0"/>
              </a:spcBef>
              <a:spcAft>
                <a:spcPts val="0"/>
              </a:spcAft>
              <a:buClr>
                <a:schemeClr val="dk1"/>
              </a:buClr>
              <a:buSzPts val="1000"/>
              <a:buFont typeface="Calibri"/>
              <a:buChar char="○"/>
            </a:pPr>
            <a:r>
              <a:rPr b="0" i="0" lang="en" sz="1000" u="none" cap="none" strike="noStrike">
                <a:solidFill>
                  <a:schemeClr val="dk1"/>
                </a:solidFill>
                <a:latin typeface="Calibri"/>
                <a:ea typeface="Calibri"/>
                <a:cs typeface="Calibri"/>
                <a:sym typeface="Calibri"/>
              </a:rPr>
              <a:t>Passcode</a:t>
            </a:r>
            <a:endParaRPr b="0" i="0" sz="1000" u="none" cap="none" strike="noStrike">
              <a:solidFill>
                <a:schemeClr val="dk1"/>
              </a:solidFill>
              <a:latin typeface="Calibri"/>
              <a:ea typeface="Calibri"/>
              <a:cs typeface="Calibri"/>
              <a:sym typeface="Calibri"/>
            </a:endParaRPr>
          </a:p>
          <a:p>
            <a:pPr indent="-228600" lvl="0" marL="342900" marR="0" rtl="0" algn="just">
              <a:lnSpc>
                <a:spcPct val="115000"/>
              </a:lnSpc>
              <a:spcBef>
                <a:spcPts val="0"/>
              </a:spcBef>
              <a:spcAft>
                <a:spcPts val="0"/>
              </a:spcAft>
              <a:buClr>
                <a:schemeClr val="dk1"/>
              </a:buClr>
              <a:buSzPts val="1000"/>
              <a:buFont typeface="Calibri"/>
              <a:buChar char="●"/>
            </a:pPr>
            <a:r>
              <a:rPr b="0" i="0" lang="en" sz="1000" u="none" cap="none" strike="noStrike">
                <a:solidFill>
                  <a:schemeClr val="dk1"/>
                </a:solidFill>
                <a:latin typeface="Calibri"/>
                <a:ea typeface="Calibri"/>
                <a:cs typeface="Calibri"/>
                <a:sym typeface="Calibri"/>
              </a:rPr>
              <a:t>Features (Call Waiting, Debug Mode, Android Background)</a:t>
            </a:r>
            <a:endParaRPr b="0" i="0" sz="1000" u="none" cap="none" strike="noStrike">
              <a:solidFill>
                <a:schemeClr val="dk1"/>
              </a:solidFill>
              <a:latin typeface="Calibri"/>
              <a:ea typeface="Calibri"/>
              <a:cs typeface="Calibri"/>
              <a:sym typeface="Calibri"/>
            </a:endParaRPr>
          </a:p>
          <a:p>
            <a:pPr indent="-228600" lvl="0" marL="342900" marR="0" rtl="0" algn="just">
              <a:lnSpc>
                <a:spcPct val="115000"/>
              </a:lnSpc>
              <a:spcBef>
                <a:spcPts val="0"/>
              </a:spcBef>
              <a:spcAft>
                <a:spcPts val="0"/>
              </a:spcAft>
              <a:buClr>
                <a:schemeClr val="dk1"/>
              </a:buClr>
              <a:buSzPts val="1000"/>
              <a:buFont typeface="Calibri"/>
              <a:buChar char="●"/>
            </a:pPr>
            <a:r>
              <a:rPr b="0" i="0" lang="en" sz="1000" u="none" cap="none" strike="noStrike">
                <a:solidFill>
                  <a:schemeClr val="dk1"/>
                </a:solidFill>
                <a:latin typeface="Calibri"/>
                <a:ea typeface="Calibri"/>
                <a:cs typeface="Calibri"/>
                <a:sym typeface="Calibri"/>
              </a:rPr>
              <a:t>Organization Connects</a:t>
            </a:r>
            <a:endParaRPr b="0" i="0" sz="1000" u="none" cap="none" strike="noStrike">
              <a:solidFill>
                <a:schemeClr val="dk1"/>
              </a:solidFill>
              <a:latin typeface="Calibri"/>
              <a:ea typeface="Calibri"/>
              <a:cs typeface="Calibri"/>
              <a:sym typeface="Calibri"/>
            </a:endParaRPr>
          </a:p>
          <a:p>
            <a:pPr indent="-228600" lvl="0" marL="342900" marR="0" rtl="0" algn="just">
              <a:lnSpc>
                <a:spcPct val="115000"/>
              </a:lnSpc>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Access Control </a:t>
            </a:r>
            <a:r>
              <a:rPr b="0" i="0" lang="en" sz="1000" u="none" cap="none" strike="noStrike">
                <a:solidFill>
                  <a:schemeClr val="dk1"/>
                </a:solidFill>
                <a:latin typeface="Calibri"/>
                <a:ea typeface="Calibri"/>
                <a:cs typeface="Calibri"/>
                <a:sym typeface="Calibri"/>
              </a:rPr>
              <a:t>(Call Recording, DNC)</a:t>
            </a:r>
            <a:endParaRPr b="0" i="0" sz="1000" u="none" cap="none" strike="noStrike">
              <a:solidFill>
                <a:schemeClr val="dk1"/>
              </a:solidFill>
              <a:latin typeface="Calibri"/>
              <a:ea typeface="Calibri"/>
              <a:cs typeface="Calibri"/>
              <a:sym typeface="Calibri"/>
            </a:endParaRPr>
          </a:p>
          <a:p>
            <a:pPr indent="-228600" lvl="0" marL="342900" marR="0" rtl="0" algn="just">
              <a:lnSpc>
                <a:spcPct val="115000"/>
              </a:lnSpc>
              <a:spcBef>
                <a:spcPts val="0"/>
              </a:spcBef>
              <a:spcAft>
                <a:spcPts val="0"/>
              </a:spcAft>
              <a:buClr>
                <a:schemeClr val="dk1"/>
              </a:buClr>
              <a:buSzPts val="1000"/>
              <a:buFont typeface="Calibri"/>
              <a:buChar char="●"/>
            </a:pPr>
            <a:r>
              <a:rPr b="0" i="0" lang="en" sz="1000" u="none" cap="none" strike="noStrike">
                <a:solidFill>
                  <a:schemeClr val="dk1"/>
                </a:solidFill>
                <a:latin typeface="Calibri"/>
                <a:ea typeface="Calibri"/>
                <a:cs typeface="Calibri"/>
                <a:sym typeface="Calibri"/>
              </a:rPr>
              <a:t>Public Holiday</a:t>
            </a:r>
            <a:endParaRPr b="0" i="0" sz="1000" u="none" cap="none" strike="noStrike">
              <a:solidFill>
                <a:schemeClr val="dk1"/>
              </a:solidFill>
              <a:latin typeface="Calibri"/>
              <a:ea typeface="Calibri"/>
              <a:cs typeface="Calibri"/>
              <a:sym typeface="Calibri"/>
            </a:endParaRPr>
          </a:p>
        </p:txBody>
      </p:sp>
      <p:sp>
        <p:nvSpPr>
          <p:cNvPr id="1997" name="Google Shape;1997;g2a736dcb1e6_0_0"/>
          <p:cNvSpPr txBox="1"/>
          <p:nvPr/>
        </p:nvSpPr>
        <p:spPr>
          <a:xfrm>
            <a:off x="178744" y="118519"/>
            <a:ext cx="7713600" cy="5358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System Configuration</a:t>
            </a:r>
            <a:r>
              <a:rPr b="0" i="0" lang="en" sz="2100" u="none" cap="none" strike="noStrike">
                <a:solidFill>
                  <a:schemeClr val="dk1"/>
                </a:solidFill>
                <a:latin typeface="Arial"/>
                <a:ea typeface="Arial"/>
                <a:cs typeface="Arial"/>
                <a:sym typeface="Arial"/>
              </a:rPr>
              <a:t> &lt;Admin Tools&gt;</a:t>
            </a:r>
            <a:r>
              <a:rPr i="1" lang="en" sz="900">
                <a:solidFill>
                  <a:schemeClr val="dk1"/>
                </a:solidFill>
              </a:rPr>
              <a:t>(Compulsory)</a:t>
            </a:r>
            <a:endParaRPr b="0" i="1" sz="900" u="none" cap="none" strike="noStrike">
              <a:solidFill>
                <a:schemeClr val="dk1"/>
              </a:solidFill>
              <a:latin typeface="Arial"/>
              <a:ea typeface="Arial"/>
              <a:cs typeface="Arial"/>
              <a:sym typeface="Arial"/>
            </a:endParaRPr>
          </a:p>
        </p:txBody>
      </p:sp>
      <p:grpSp>
        <p:nvGrpSpPr>
          <p:cNvPr id="1998" name="Google Shape;1998;g2a736dcb1e6_0_0"/>
          <p:cNvGrpSpPr/>
          <p:nvPr/>
        </p:nvGrpSpPr>
        <p:grpSpPr>
          <a:xfrm>
            <a:off x="2148254" y="3816236"/>
            <a:ext cx="3774599" cy="1127842"/>
            <a:chOff x="2209550" y="3790449"/>
            <a:chExt cx="5556601" cy="1660301"/>
          </a:xfrm>
        </p:grpSpPr>
        <p:pic>
          <p:nvPicPr>
            <p:cNvPr id="1999" name="Google Shape;1999;g2a736dcb1e6_0_0"/>
            <p:cNvPicPr preferRelativeResize="0"/>
            <p:nvPr/>
          </p:nvPicPr>
          <p:blipFill>
            <a:blip r:embed="rId5">
              <a:alphaModFix/>
            </a:blip>
            <a:stretch>
              <a:fillRect/>
            </a:stretch>
          </p:blipFill>
          <p:spPr>
            <a:xfrm>
              <a:off x="2209550" y="3790449"/>
              <a:ext cx="5556601" cy="1660301"/>
            </a:xfrm>
            <a:prstGeom prst="rect">
              <a:avLst/>
            </a:prstGeom>
            <a:noFill/>
            <a:ln cap="flat" cmpd="sng" w="9525">
              <a:solidFill>
                <a:srgbClr val="1D3444"/>
              </a:solidFill>
              <a:prstDash val="solid"/>
              <a:round/>
              <a:headEnd len="sm" w="sm" type="none"/>
              <a:tailEnd len="sm" w="sm" type="none"/>
            </a:ln>
          </p:spPr>
        </p:pic>
        <p:sp>
          <p:nvSpPr>
            <p:cNvPr id="2000" name="Google Shape;2000;g2a736dcb1e6_0_0"/>
            <p:cNvSpPr/>
            <p:nvPr/>
          </p:nvSpPr>
          <p:spPr>
            <a:xfrm>
              <a:off x="2209551" y="5145950"/>
              <a:ext cx="2228700" cy="304800"/>
            </a:xfrm>
            <a:prstGeom prst="rect">
              <a:avLst/>
            </a:prstGeom>
            <a:noFill/>
            <a:ln cap="flat" cmpd="sng" w="9525">
              <a:solidFill>
                <a:srgbClr val="D5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1" name="Google Shape;2001;g2a736dcb1e6_0_0"/>
            <p:cNvSpPr/>
            <p:nvPr/>
          </p:nvSpPr>
          <p:spPr>
            <a:xfrm>
              <a:off x="4895181" y="4799550"/>
              <a:ext cx="870300" cy="490800"/>
            </a:xfrm>
            <a:prstGeom prst="rect">
              <a:avLst/>
            </a:prstGeom>
            <a:noFill/>
            <a:ln cap="flat" cmpd="sng" w="9525">
              <a:solidFill>
                <a:srgbClr val="D5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002" name="Google Shape;2002;g2a736dcb1e6_0_0"/>
          <p:cNvPicPr preferRelativeResize="0"/>
          <p:nvPr/>
        </p:nvPicPr>
        <p:blipFill rotWithShape="1">
          <a:blip r:embed="rId6">
            <a:alphaModFix/>
          </a:blip>
          <a:srcRect b="15554" l="66266" r="0" t="10024"/>
          <a:stretch/>
        </p:blipFill>
        <p:spPr>
          <a:xfrm>
            <a:off x="6055344" y="850850"/>
            <a:ext cx="2692306" cy="3207547"/>
          </a:xfrm>
          <a:prstGeom prst="rect">
            <a:avLst/>
          </a:prstGeom>
          <a:noFill/>
          <a:ln cap="flat" cmpd="sng" w="9525">
            <a:solidFill>
              <a:srgbClr val="1D3444"/>
            </a:solidFill>
            <a:prstDash val="solid"/>
            <a:round/>
            <a:headEnd len="sm" w="sm" type="none"/>
            <a:tailEnd len="sm" w="sm" type="none"/>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07" name="Shape 2007"/>
        <p:cNvGrpSpPr/>
        <p:nvPr/>
      </p:nvGrpSpPr>
      <p:grpSpPr>
        <a:xfrm>
          <a:off x="0" y="0"/>
          <a:ext cx="0" cy="0"/>
          <a:chOff x="0" y="0"/>
          <a:chExt cx="0" cy="0"/>
        </a:xfrm>
      </p:grpSpPr>
      <p:sp>
        <p:nvSpPr>
          <p:cNvPr id="2008" name="Google Shape;2008;p24"/>
          <p:cNvSpPr txBox="1"/>
          <p:nvPr/>
        </p:nvSpPr>
        <p:spPr>
          <a:xfrm>
            <a:off x="216788" y="655331"/>
            <a:ext cx="8710500" cy="3231900"/>
          </a:xfrm>
          <a:prstGeom prst="rect">
            <a:avLst/>
          </a:prstGeom>
          <a:noFill/>
          <a:ln>
            <a:noFill/>
          </a:ln>
        </p:spPr>
        <p:txBody>
          <a:bodyPr anchorCtr="0" anchor="t" bIns="68575" lIns="68575" spcFirstLastPara="1" rIns="68575" wrap="square" tIns="68575">
            <a:spAutoFit/>
          </a:bodyPr>
          <a:lstStyle/>
          <a:p>
            <a:pPr indent="0" lvl="0" marL="0" marR="0" rtl="0" algn="just">
              <a:lnSpc>
                <a:spcPct val="115000"/>
              </a:lnSpc>
              <a:spcBef>
                <a:spcPts val="0"/>
              </a:spcBef>
              <a:spcAft>
                <a:spcPts val="0"/>
              </a:spcAft>
              <a:buClr>
                <a:srgbClr val="000000"/>
              </a:buClr>
              <a:buSzPts val="1000"/>
              <a:buFont typeface="Arial"/>
              <a:buNone/>
            </a:pPr>
            <a:r>
              <a:rPr b="1" i="0" lang="en" sz="1000" u="none" cap="none" strike="noStrike">
                <a:solidFill>
                  <a:schemeClr val="accent6"/>
                </a:solidFill>
                <a:latin typeface="Calibri"/>
                <a:ea typeface="Calibri"/>
                <a:cs typeface="Calibri"/>
                <a:sym typeface="Calibri"/>
              </a:rPr>
              <a:t>Activated Devices</a:t>
            </a:r>
            <a:r>
              <a:rPr b="0" i="0" lang="en" sz="1000" u="none" cap="none" strike="noStrike">
                <a:solidFill>
                  <a:schemeClr val="accent6"/>
                </a:solidFill>
                <a:latin typeface="Calibri"/>
                <a:ea typeface="Calibri"/>
                <a:cs typeface="Calibri"/>
                <a:sym typeface="Calibri"/>
              </a:rPr>
              <a:t>:</a:t>
            </a:r>
            <a:endParaRPr b="0" i="0" sz="1000" u="none" cap="none" strike="noStrike">
              <a:solidFill>
                <a:schemeClr val="accent6"/>
              </a:solidFill>
              <a:latin typeface="Calibri"/>
              <a:ea typeface="Calibri"/>
              <a:cs typeface="Calibri"/>
              <a:sym typeface="Calibri"/>
            </a:endParaRPr>
          </a:p>
          <a:p>
            <a:pPr indent="-215900" lvl="0" marL="342900" marR="0" rtl="0" algn="just">
              <a:lnSpc>
                <a:spcPct val="115000"/>
              </a:lnSpc>
              <a:spcBef>
                <a:spcPts val="0"/>
              </a:spcBef>
              <a:spcAft>
                <a:spcPts val="0"/>
              </a:spcAft>
              <a:buClr>
                <a:schemeClr val="dk1"/>
              </a:buClr>
              <a:buSzPts val="800"/>
              <a:buFont typeface="Calibri"/>
              <a:buChar char="●"/>
            </a:pPr>
            <a:r>
              <a:rPr b="1" i="0" lang="en" sz="800" u="none" cap="none" strike="noStrike">
                <a:solidFill>
                  <a:schemeClr val="dk1"/>
                </a:solidFill>
                <a:latin typeface="Calibri"/>
                <a:ea typeface="Calibri"/>
                <a:cs typeface="Calibri"/>
                <a:sym typeface="Calibri"/>
              </a:rPr>
              <a:t>TLS: </a:t>
            </a:r>
            <a:endParaRPr b="1" i="0" sz="800" u="none" cap="none" strike="noStrike">
              <a:solidFill>
                <a:schemeClr val="dk1"/>
              </a:solidFill>
              <a:latin typeface="Calibri"/>
              <a:ea typeface="Calibri"/>
              <a:cs typeface="Calibri"/>
              <a:sym typeface="Calibri"/>
            </a:endParaRPr>
          </a:p>
          <a:p>
            <a:pPr indent="-215900" lvl="1" marL="685800" marR="0" rtl="0" algn="just">
              <a:lnSpc>
                <a:spcPct val="115000"/>
              </a:lnSpc>
              <a:spcBef>
                <a:spcPts val="0"/>
              </a:spcBef>
              <a:spcAft>
                <a:spcPts val="0"/>
              </a:spcAft>
              <a:buClr>
                <a:schemeClr val="dk1"/>
              </a:buClr>
              <a:buSzPts val="800"/>
              <a:buFont typeface="Calibri"/>
              <a:buChar char="○"/>
            </a:pPr>
            <a:r>
              <a:rPr b="0" i="0" lang="en" sz="800" u="none" cap="none" strike="noStrike">
                <a:solidFill>
                  <a:schemeClr val="dk1"/>
                </a:solidFill>
                <a:latin typeface="Calibri"/>
                <a:ea typeface="Calibri"/>
                <a:cs typeface="Calibri"/>
                <a:sym typeface="Calibri"/>
              </a:rPr>
              <a:t>Secure SIP protects SIP messages by encrypting them over a TLS (Transport Layer Security) channel using a security certificate. Secure RTP (Real-time Transport Protocol) provides encryption, message authentication, integrity, and attack protection to the RTP data stream.</a:t>
            </a:r>
            <a:endParaRPr b="0" i="0" sz="800" u="none" cap="none" strike="noStrike">
              <a:solidFill>
                <a:schemeClr val="dk1"/>
              </a:solidFill>
              <a:latin typeface="Calibri"/>
              <a:ea typeface="Calibri"/>
              <a:cs typeface="Calibri"/>
              <a:sym typeface="Calibri"/>
            </a:endParaRPr>
          </a:p>
          <a:p>
            <a:pPr indent="-215900" lvl="0" marL="342900" marR="0" rtl="0" algn="just">
              <a:lnSpc>
                <a:spcPct val="115000"/>
              </a:lnSpc>
              <a:spcBef>
                <a:spcPts val="0"/>
              </a:spcBef>
              <a:spcAft>
                <a:spcPts val="0"/>
              </a:spcAft>
              <a:buClr>
                <a:schemeClr val="dk1"/>
              </a:buClr>
              <a:buSzPts val="800"/>
              <a:buFont typeface="Calibri"/>
              <a:buChar char="●"/>
            </a:pPr>
            <a:r>
              <a:rPr b="1" i="0" lang="en" sz="800" u="none" cap="none" strike="noStrike">
                <a:solidFill>
                  <a:schemeClr val="dk1"/>
                </a:solidFill>
                <a:latin typeface="Calibri"/>
                <a:ea typeface="Calibri"/>
                <a:cs typeface="Calibri"/>
                <a:sym typeface="Calibri"/>
              </a:rPr>
              <a:t>STUN:</a:t>
            </a:r>
            <a:endParaRPr b="1" i="0" sz="800" u="none" cap="none" strike="noStrike">
              <a:solidFill>
                <a:schemeClr val="dk1"/>
              </a:solidFill>
              <a:latin typeface="Calibri"/>
              <a:ea typeface="Calibri"/>
              <a:cs typeface="Calibri"/>
              <a:sym typeface="Calibri"/>
            </a:endParaRPr>
          </a:p>
          <a:p>
            <a:pPr indent="-215900" lvl="1" marL="685800" marR="0" rtl="0" algn="just">
              <a:lnSpc>
                <a:spcPct val="115000"/>
              </a:lnSpc>
              <a:spcBef>
                <a:spcPts val="0"/>
              </a:spcBef>
              <a:spcAft>
                <a:spcPts val="0"/>
              </a:spcAft>
              <a:buClr>
                <a:schemeClr val="dk1"/>
              </a:buClr>
              <a:buSzPts val="800"/>
              <a:buFont typeface="Calibri"/>
              <a:buChar char="○"/>
            </a:pPr>
            <a:r>
              <a:rPr b="0" i="0" lang="en" sz="800" u="none" cap="none" strike="noStrike">
                <a:solidFill>
                  <a:schemeClr val="dk1"/>
                </a:solidFill>
                <a:latin typeface="Calibri"/>
                <a:ea typeface="Calibri"/>
                <a:cs typeface="Calibri"/>
                <a:sym typeface="Calibri"/>
              </a:rPr>
              <a:t>A STUN (Session Traversal of User Datagram Protocol [UDP] through Network Address Translators [NATs]) server allows NAT clients (i.e. IP Phones behind a firewall) to set up phone calls to a VoIP provider hosted outside of the local network.</a:t>
            </a:r>
            <a:endParaRPr b="0" i="0" sz="800" u="none" cap="none" strike="noStrike">
              <a:solidFill>
                <a:schemeClr val="dk1"/>
              </a:solidFill>
              <a:latin typeface="Calibri"/>
              <a:ea typeface="Calibri"/>
              <a:cs typeface="Calibri"/>
              <a:sym typeface="Calibri"/>
            </a:endParaRPr>
          </a:p>
          <a:p>
            <a:pPr indent="-215900" lvl="1" marL="685800" marR="0" rtl="0" algn="just">
              <a:lnSpc>
                <a:spcPct val="115000"/>
              </a:lnSpc>
              <a:spcBef>
                <a:spcPts val="0"/>
              </a:spcBef>
              <a:spcAft>
                <a:spcPts val="0"/>
              </a:spcAft>
              <a:buClr>
                <a:schemeClr val="dk1"/>
              </a:buClr>
              <a:buSzPts val="800"/>
              <a:buFont typeface="Calibri"/>
              <a:buChar char="○"/>
            </a:pPr>
            <a:r>
              <a:rPr b="0" i="0" lang="en" sz="800" u="none" cap="none" strike="noStrike">
                <a:solidFill>
                  <a:schemeClr val="dk1"/>
                </a:solidFill>
                <a:latin typeface="Calibri"/>
                <a:ea typeface="Calibri"/>
                <a:cs typeface="Calibri"/>
                <a:sym typeface="Calibri"/>
              </a:rPr>
              <a:t>The STUN server allows clients to find out their public address, the type of NAT they are behind and the Internet side port associated by the NAT with a particular local port. This information is used to set up UDP communication between the client and the VoIP provider to establish a call. </a:t>
            </a:r>
            <a:endParaRPr b="0" i="0" sz="800" u="none" cap="none" strike="noStrike">
              <a:solidFill>
                <a:schemeClr val="dk1"/>
              </a:solidFill>
              <a:latin typeface="Calibri"/>
              <a:ea typeface="Calibri"/>
              <a:cs typeface="Calibri"/>
              <a:sym typeface="Calibri"/>
            </a:endParaRPr>
          </a:p>
          <a:p>
            <a:pPr indent="-215900" lvl="0" marL="342900" marR="0" rtl="0" algn="just">
              <a:lnSpc>
                <a:spcPct val="115000"/>
              </a:lnSpc>
              <a:spcBef>
                <a:spcPts val="800"/>
              </a:spcBef>
              <a:spcAft>
                <a:spcPts val="0"/>
              </a:spcAft>
              <a:buClr>
                <a:schemeClr val="dk1"/>
              </a:buClr>
              <a:buSzPts val="800"/>
              <a:buFont typeface="Calibri"/>
              <a:buChar char="●"/>
            </a:pPr>
            <a:r>
              <a:rPr b="1" i="0" lang="en" sz="800" u="none" cap="none" strike="noStrike">
                <a:solidFill>
                  <a:schemeClr val="dk1"/>
                </a:solidFill>
                <a:latin typeface="Calibri"/>
                <a:ea typeface="Calibri"/>
                <a:cs typeface="Calibri"/>
                <a:sym typeface="Calibri"/>
              </a:rPr>
              <a:t>IPV6 (applicable for Desktop, Mobile):</a:t>
            </a:r>
            <a:endParaRPr b="1" i="0" sz="800" u="none" cap="none" strike="noStrike">
              <a:solidFill>
                <a:schemeClr val="dk1"/>
              </a:solidFill>
              <a:latin typeface="Calibri"/>
              <a:ea typeface="Calibri"/>
              <a:cs typeface="Calibri"/>
              <a:sym typeface="Calibri"/>
            </a:endParaRPr>
          </a:p>
          <a:p>
            <a:pPr indent="-215900" lvl="1" marL="685800" marR="0" rtl="0" algn="just">
              <a:lnSpc>
                <a:spcPct val="115000"/>
              </a:lnSpc>
              <a:spcBef>
                <a:spcPts val="0"/>
              </a:spcBef>
              <a:spcAft>
                <a:spcPts val="0"/>
              </a:spcAft>
              <a:buClr>
                <a:schemeClr val="dk1"/>
              </a:buClr>
              <a:buSzPts val="800"/>
              <a:buFont typeface="Calibri"/>
              <a:buChar char="○"/>
            </a:pPr>
            <a:r>
              <a:rPr b="0" i="0" lang="en" sz="800" u="none" cap="none" strike="noStrike">
                <a:solidFill>
                  <a:schemeClr val="dk1"/>
                </a:solidFill>
                <a:latin typeface="Calibri"/>
                <a:ea typeface="Calibri"/>
                <a:cs typeface="Calibri"/>
                <a:sym typeface="Calibri"/>
              </a:rPr>
              <a:t>Internet Protocol version 6 </a:t>
            </a:r>
            <a:r>
              <a:rPr b="0" i="1" lang="en" sz="800" u="none" cap="none" strike="noStrike">
                <a:solidFill>
                  <a:schemeClr val="dk1"/>
                </a:solidFill>
                <a:latin typeface="Calibri"/>
                <a:ea typeface="Calibri"/>
                <a:cs typeface="Calibri"/>
                <a:sym typeface="Calibri"/>
              </a:rPr>
              <a:t>(IPv6)</a:t>
            </a:r>
            <a:r>
              <a:rPr b="0" i="0" lang="en" sz="800" u="none" cap="none" strike="noStrike">
                <a:solidFill>
                  <a:schemeClr val="dk1"/>
                </a:solidFill>
                <a:latin typeface="Calibri"/>
                <a:ea typeface="Calibri"/>
                <a:cs typeface="Calibri"/>
                <a:sym typeface="Calibri"/>
              </a:rPr>
              <a:t> is the most recent version of the Internet Protocol (IP), the communications protocol that provides an identification and location system for computers on networks and routes traffic across the Internet.</a:t>
            </a:r>
            <a:endParaRPr b="0" i="0" sz="800" u="none" cap="none" strike="noStrike">
              <a:solidFill>
                <a:schemeClr val="dk1"/>
              </a:solidFill>
              <a:latin typeface="Calibri"/>
              <a:ea typeface="Calibri"/>
              <a:cs typeface="Calibri"/>
              <a:sym typeface="Calibri"/>
            </a:endParaRPr>
          </a:p>
          <a:p>
            <a:pPr indent="-215900" lvl="1" marL="685800" marR="0" rtl="0" algn="just">
              <a:lnSpc>
                <a:spcPct val="115000"/>
              </a:lnSpc>
              <a:spcBef>
                <a:spcPts val="0"/>
              </a:spcBef>
              <a:spcAft>
                <a:spcPts val="0"/>
              </a:spcAft>
              <a:buClr>
                <a:schemeClr val="dk1"/>
              </a:buClr>
              <a:buSzPts val="800"/>
              <a:buFont typeface="Calibri"/>
              <a:buChar char="○"/>
            </a:pPr>
            <a:r>
              <a:rPr b="0" i="0" lang="en" sz="800" u="none" cap="none" strike="noStrike">
                <a:solidFill>
                  <a:schemeClr val="dk1"/>
                </a:solidFill>
                <a:latin typeface="Calibri"/>
                <a:ea typeface="Calibri"/>
                <a:cs typeface="Calibri"/>
                <a:sym typeface="Calibri"/>
              </a:rPr>
              <a:t>Most of our clients will use IPV4, however, if you utilize IPV6 (check with your internet provider for this information), please enable </a:t>
            </a:r>
            <a:r>
              <a:rPr b="1" i="0" lang="en" sz="800" u="none" cap="none" strike="noStrike">
                <a:solidFill>
                  <a:schemeClr val="dk1"/>
                </a:solidFill>
                <a:latin typeface="Calibri"/>
                <a:ea typeface="Calibri"/>
                <a:cs typeface="Calibri"/>
                <a:sym typeface="Calibri"/>
              </a:rPr>
              <a:t>IPV6</a:t>
            </a:r>
            <a:r>
              <a:rPr b="0" i="0" lang="en" sz="800" u="none" cap="none" strike="noStrike">
                <a:solidFill>
                  <a:schemeClr val="dk1"/>
                </a:solidFill>
                <a:latin typeface="Calibri"/>
                <a:ea typeface="Calibri"/>
                <a:cs typeface="Calibri"/>
                <a:sym typeface="Calibri"/>
              </a:rPr>
              <a:t> for your Desktop and Mobile devices to make it work.</a:t>
            </a:r>
            <a:endParaRPr b="0" i="0" sz="800" u="none" cap="none" strike="noStrike">
              <a:solidFill>
                <a:schemeClr val="dk1"/>
              </a:solidFill>
              <a:latin typeface="Calibri"/>
              <a:ea typeface="Calibri"/>
              <a:cs typeface="Calibri"/>
              <a:sym typeface="Calibri"/>
            </a:endParaRPr>
          </a:p>
          <a:p>
            <a:pPr indent="-215900" lvl="0" marL="342900" marR="0" rtl="0" algn="just">
              <a:lnSpc>
                <a:spcPct val="115000"/>
              </a:lnSpc>
              <a:spcBef>
                <a:spcPts val="0"/>
              </a:spcBef>
              <a:spcAft>
                <a:spcPts val="0"/>
              </a:spcAft>
              <a:buClr>
                <a:schemeClr val="dk1"/>
              </a:buClr>
              <a:buSzPts val="800"/>
              <a:buFont typeface="Calibri"/>
              <a:buChar char="●"/>
            </a:pPr>
            <a:r>
              <a:rPr b="0" i="0" lang="en" sz="800" u="none" cap="none" strike="noStrike">
                <a:solidFill>
                  <a:schemeClr val="dk1"/>
                </a:solidFill>
                <a:latin typeface="Calibri"/>
                <a:ea typeface="Calibri"/>
                <a:cs typeface="Calibri"/>
                <a:sym typeface="Calibri"/>
              </a:rPr>
              <a:t> </a:t>
            </a:r>
            <a:r>
              <a:rPr b="1" i="0" lang="en" sz="800" u="none" cap="none" strike="noStrike">
                <a:solidFill>
                  <a:schemeClr val="dk1"/>
                </a:solidFill>
                <a:latin typeface="Calibri"/>
                <a:ea typeface="Calibri"/>
                <a:cs typeface="Calibri"/>
                <a:sym typeface="Calibri"/>
              </a:rPr>
              <a:t>Codecs</a:t>
            </a:r>
            <a:r>
              <a:rPr b="0" i="0" lang="en" sz="800" u="none" cap="none" strike="noStrike">
                <a:solidFill>
                  <a:schemeClr val="dk1"/>
                </a:solidFill>
                <a:latin typeface="Calibri"/>
                <a:ea typeface="Calibri"/>
                <a:cs typeface="Calibri"/>
                <a:sym typeface="Calibri"/>
              </a:rPr>
              <a:t>:</a:t>
            </a:r>
            <a:endParaRPr b="0" i="0" sz="800" u="none" cap="none" strike="noStrike">
              <a:solidFill>
                <a:schemeClr val="dk1"/>
              </a:solidFill>
              <a:latin typeface="Calibri"/>
              <a:ea typeface="Calibri"/>
              <a:cs typeface="Calibri"/>
              <a:sym typeface="Calibri"/>
            </a:endParaRPr>
          </a:p>
          <a:p>
            <a:pPr indent="-215900" lvl="1" marL="685800" marR="0" rtl="0" algn="just">
              <a:lnSpc>
                <a:spcPct val="115000"/>
              </a:lnSpc>
              <a:spcBef>
                <a:spcPts val="0"/>
              </a:spcBef>
              <a:spcAft>
                <a:spcPts val="0"/>
              </a:spcAft>
              <a:buClr>
                <a:schemeClr val="dk1"/>
              </a:buClr>
              <a:buSzPts val="800"/>
              <a:buFont typeface="Calibri"/>
              <a:buChar char="○"/>
            </a:pPr>
            <a:r>
              <a:rPr b="0" i="0" lang="en" sz="800" u="none" cap="none" strike="noStrike">
                <a:solidFill>
                  <a:schemeClr val="dk1"/>
                </a:solidFill>
                <a:latin typeface="Calibri"/>
                <a:ea typeface="Calibri"/>
                <a:cs typeface="Calibri"/>
                <a:sym typeface="Calibri"/>
              </a:rPr>
              <a:t>Standards that encode and decode sound into data streams for transmission in the internet environment. </a:t>
            </a:r>
            <a:endParaRPr b="0" i="0" sz="800" u="none" cap="none" strike="noStrike">
              <a:solidFill>
                <a:schemeClr val="dk1"/>
              </a:solidFill>
              <a:latin typeface="Calibri"/>
              <a:ea typeface="Calibri"/>
              <a:cs typeface="Calibri"/>
              <a:sym typeface="Calibri"/>
            </a:endParaRPr>
          </a:p>
          <a:p>
            <a:pPr indent="-215900" lvl="1" marL="685800" marR="0" rtl="0" algn="just">
              <a:lnSpc>
                <a:spcPct val="115000"/>
              </a:lnSpc>
              <a:spcBef>
                <a:spcPts val="0"/>
              </a:spcBef>
              <a:spcAft>
                <a:spcPts val="0"/>
              </a:spcAft>
              <a:buClr>
                <a:schemeClr val="dk1"/>
              </a:buClr>
              <a:buSzPts val="800"/>
              <a:buFont typeface="Calibri"/>
              <a:buChar char="○"/>
            </a:pPr>
            <a:r>
              <a:rPr b="0" i="0" lang="en" sz="800" u="none" cap="none" strike="noStrike">
                <a:solidFill>
                  <a:schemeClr val="dk1"/>
                </a:solidFill>
                <a:latin typeface="Calibri"/>
                <a:ea typeface="Calibri"/>
                <a:cs typeface="Calibri"/>
                <a:sym typeface="Calibri"/>
              </a:rPr>
              <a:t>Users can now update codecs for each device</a:t>
            </a:r>
            <a:endParaRPr b="0" i="0" sz="800" u="none" cap="none" strike="noStrike">
              <a:solidFill>
                <a:schemeClr val="dk1"/>
              </a:solidFill>
              <a:latin typeface="Calibri"/>
              <a:ea typeface="Calibri"/>
              <a:cs typeface="Calibri"/>
              <a:sym typeface="Calibri"/>
            </a:endParaRPr>
          </a:p>
          <a:p>
            <a:pPr indent="-215900" lvl="1" marL="685800" marR="0" rtl="0" algn="just">
              <a:lnSpc>
                <a:spcPct val="115000"/>
              </a:lnSpc>
              <a:spcBef>
                <a:spcPts val="0"/>
              </a:spcBef>
              <a:spcAft>
                <a:spcPts val="0"/>
              </a:spcAft>
              <a:buClr>
                <a:schemeClr val="dk1"/>
              </a:buClr>
              <a:buSzPts val="800"/>
              <a:buFont typeface="Calibri"/>
              <a:buChar char="○"/>
            </a:pPr>
            <a:r>
              <a:rPr b="0" i="0" lang="en" sz="800" u="none" cap="none" strike="noStrike">
                <a:solidFill>
                  <a:schemeClr val="dk1"/>
                </a:solidFill>
                <a:latin typeface="Calibri"/>
                <a:ea typeface="Calibri"/>
                <a:cs typeface="Calibri"/>
                <a:sym typeface="Calibri"/>
              </a:rPr>
              <a:t>Codec list includes:</a:t>
            </a:r>
            <a:endParaRPr b="0" i="0" sz="800" u="none" cap="none" strike="noStrike">
              <a:solidFill>
                <a:schemeClr val="dk1"/>
              </a:solidFill>
              <a:latin typeface="Calibri"/>
              <a:ea typeface="Calibri"/>
              <a:cs typeface="Calibri"/>
              <a:sym typeface="Calibri"/>
            </a:endParaRPr>
          </a:p>
          <a:p>
            <a:pPr indent="-215900" lvl="2" marL="1028700" marR="0" rtl="0" algn="just">
              <a:lnSpc>
                <a:spcPct val="115000"/>
              </a:lnSpc>
              <a:spcBef>
                <a:spcPts val="0"/>
              </a:spcBef>
              <a:spcAft>
                <a:spcPts val="0"/>
              </a:spcAft>
              <a:buClr>
                <a:schemeClr val="dk1"/>
              </a:buClr>
              <a:buSzPts val="800"/>
              <a:buFont typeface="Calibri"/>
              <a:buChar char="■"/>
            </a:pPr>
            <a:r>
              <a:rPr b="0" i="0" lang="en" sz="800" u="none" cap="none" strike="noStrike">
                <a:solidFill>
                  <a:schemeClr val="dk1"/>
                </a:solidFill>
                <a:latin typeface="Calibri"/>
                <a:ea typeface="Calibri"/>
                <a:cs typeface="Calibri"/>
                <a:sym typeface="Calibri"/>
              </a:rPr>
              <a:t>G711A</a:t>
            </a:r>
            <a:endParaRPr b="0" i="0" sz="800" u="none" cap="none" strike="noStrike">
              <a:solidFill>
                <a:schemeClr val="dk1"/>
              </a:solidFill>
              <a:latin typeface="Calibri"/>
              <a:ea typeface="Calibri"/>
              <a:cs typeface="Calibri"/>
              <a:sym typeface="Calibri"/>
            </a:endParaRPr>
          </a:p>
          <a:p>
            <a:pPr indent="-215900" lvl="2" marL="1028700" marR="0" rtl="0" algn="just">
              <a:lnSpc>
                <a:spcPct val="115000"/>
              </a:lnSpc>
              <a:spcBef>
                <a:spcPts val="0"/>
              </a:spcBef>
              <a:spcAft>
                <a:spcPts val="0"/>
              </a:spcAft>
              <a:buClr>
                <a:schemeClr val="dk1"/>
              </a:buClr>
              <a:buSzPts val="800"/>
              <a:buFont typeface="Calibri"/>
              <a:buChar char="■"/>
            </a:pPr>
            <a:r>
              <a:rPr b="0" i="0" lang="en" sz="800" u="none" cap="none" strike="noStrike">
                <a:solidFill>
                  <a:schemeClr val="dk1"/>
                </a:solidFill>
                <a:latin typeface="Calibri"/>
                <a:ea typeface="Calibri"/>
                <a:cs typeface="Calibri"/>
                <a:sym typeface="Calibri"/>
              </a:rPr>
              <a:t>G711U</a:t>
            </a:r>
            <a:endParaRPr b="0" i="0" sz="800" u="none" cap="none" strike="noStrike">
              <a:solidFill>
                <a:schemeClr val="dk1"/>
              </a:solidFill>
              <a:latin typeface="Calibri"/>
              <a:ea typeface="Calibri"/>
              <a:cs typeface="Calibri"/>
              <a:sym typeface="Calibri"/>
            </a:endParaRPr>
          </a:p>
          <a:p>
            <a:pPr indent="-215900" lvl="2" marL="1028700" marR="0" rtl="0" algn="just">
              <a:lnSpc>
                <a:spcPct val="115000"/>
              </a:lnSpc>
              <a:spcBef>
                <a:spcPts val="0"/>
              </a:spcBef>
              <a:spcAft>
                <a:spcPts val="0"/>
              </a:spcAft>
              <a:buClr>
                <a:schemeClr val="dk1"/>
              </a:buClr>
              <a:buSzPts val="800"/>
              <a:buFont typeface="Calibri"/>
              <a:buChar char="■"/>
            </a:pPr>
            <a:r>
              <a:rPr b="0" i="0" lang="en" sz="800" u="none" cap="none" strike="noStrike">
                <a:solidFill>
                  <a:schemeClr val="dk1"/>
                </a:solidFill>
                <a:latin typeface="Calibri"/>
                <a:ea typeface="Calibri"/>
                <a:cs typeface="Calibri"/>
                <a:sym typeface="Calibri"/>
              </a:rPr>
              <a:t>Opus</a:t>
            </a:r>
            <a:endParaRPr b="0" i="0" sz="8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800"/>
              <a:buFont typeface="Arial"/>
              <a:buNone/>
            </a:pPr>
            <a:r>
              <a:rPr b="1" i="1" lang="en" sz="800" u="none" cap="none" strike="noStrike">
                <a:solidFill>
                  <a:schemeClr val="accent3"/>
                </a:solidFill>
                <a:latin typeface="Calibri"/>
                <a:ea typeface="Calibri"/>
                <a:cs typeface="Calibri"/>
                <a:sym typeface="Calibri"/>
              </a:rPr>
              <a:t>*Note:</a:t>
            </a:r>
            <a:r>
              <a:rPr b="0" i="1" lang="en" sz="800" u="none" cap="none" strike="noStrike">
                <a:solidFill>
                  <a:schemeClr val="dk1"/>
                </a:solidFill>
                <a:latin typeface="Calibri"/>
                <a:ea typeface="Calibri"/>
                <a:cs typeface="Calibri"/>
                <a:sym typeface="Calibri"/>
              </a:rPr>
              <a:t> If the user has multiple mobile or desktop devices, a change will be applied to all of the devices that have the same type.</a:t>
            </a:r>
            <a:endParaRPr b="0" i="0" sz="800" u="none" cap="none" strike="noStrike">
              <a:solidFill>
                <a:schemeClr val="dk1"/>
              </a:solidFill>
              <a:latin typeface="Calibri"/>
              <a:ea typeface="Calibri"/>
              <a:cs typeface="Calibri"/>
              <a:sym typeface="Calibri"/>
            </a:endParaRPr>
          </a:p>
        </p:txBody>
      </p:sp>
      <p:sp>
        <p:nvSpPr>
          <p:cNvPr id="2009" name="Google Shape;2009;p24"/>
          <p:cNvSpPr txBox="1"/>
          <p:nvPr/>
        </p:nvSpPr>
        <p:spPr>
          <a:xfrm>
            <a:off x="178744" y="118519"/>
            <a:ext cx="7713600" cy="5358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System Configuration</a:t>
            </a:r>
            <a:r>
              <a:rPr b="0" i="0" lang="en" sz="2100" u="none" cap="none" strike="noStrike">
                <a:solidFill>
                  <a:schemeClr val="dk1"/>
                </a:solidFill>
                <a:latin typeface="Arial"/>
                <a:ea typeface="Arial"/>
                <a:cs typeface="Arial"/>
                <a:sym typeface="Arial"/>
              </a:rPr>
              <a:t> &lt;Admin Tools&gt; (Compulsory)</a:t>
            </a:r>
            <a:endParaRPr b="0" i="0" sz="3300" u="none" cap="none" strike="noStrike">
              <a:solidFill>
                <a:schemeClr val="dk1"/>
              </a:solidFill>
              <a:latin typeface="Arial"/>
              <a:ea typeface="Arial"/>
              <a:cs typeface="Arial"/>
              <a:sym typeface="Arial"/>
            </a:endParaRPr>
          </a:p>
        </p:txBody>
      </p:sp>
      <p:sp>
        <p:nvSpPr>
          <p:cNvPr id="2010" name="Google Shape;2010;p24"/>
          <p:cNvSpPr txBox="1"/>
          <p:nvPr/>
        </p:nvSpPr>
        <p:spPr>
          <a:xfrm>
            <a:off x="216788" y="4054538"/>
            <a:ext cx="4610700" cy="828000"/>
          </a:xfrm>
          <a:prstGeom prst="rect">
            <a:avLst/>
          </a:prstGeom>
          <a:noFill/>
          <a:ln>
            <a:noFill/>
          </a:ln>
        </p:spPr>
        <p:txBody>
          <a:bodyPr anchorCtr="0" anchor="t" bIns="68575" lIns="68575" spcFirstLastPara="1" rIns="68575" wrap="square" tIns="68575">
            <a:spAutoFit/>
          </a:bodyPr>
          <a:lstStyle/>
          <a:p>
            <a:pPr indent="-215900" lvl="0" marL="342900" marR="0" rtl="0" algn="just">
              <a:lnSpc>
                <a:spcPct val="115000"/>
              </a:lnSpc>
              <a:spcBef>
                <a:spcPts val="0"/>
              </a:spcBef>
              <a:spcAft>
                <a:spcPts val="0"/>
              </a:spcAft>
              <a:buClr>
                <a:srgbClr val="000000"/>
              </a:buClr>
              <a:buSzPts val="800"/>
              <a:buFont typeface="Calibri"/>
              <a:buChar char="●"/>
            </a:pPr>
            <a:r>
              <a:rPr b="1" i="0" lang="en" sz="800" u="none" cap="none" strike="noStrike">
                <a:solidFill>
                  <a:srgbClr val="000000"/>
                </a:solidFill>
                <a:latin typeface="Calibri"/>
                <a:ea typeface="Calibri"/>
                <a:cs typeface="Calibri"/>
                <a:sym typeface="Calibri"/>
              </a:rPr>
              <a:t>IP Phone - View SIP Credentials: </a:t>
            </a:r>
            <a:endParaRPr b="1" i="0" sz="800" u="none" cap="none" strike="noStrike">
              <a:solidFill>
                <a:srgbClr val="000000"/>
              </a:solidFill>
              <a:latin typeface="Calibri"/>
              <a:ea typeface="Calibri"/>
              <a:cs typeface="Calibri"/>
              <a:sym typeface="Calibri"/>
            </a:endParaRPr>
          </a:p>
          <a:p>
            <a:pPr indent="-215900" lvl="1" marL="685800" marR="0" rtl="0" algn="just">
              <a:lnSpc>
                <a:spcPct val="115000"/>
              </a:lnSpc>
              <a:spcBef>
                <a:spcPts val="0"/>
              </a:spcBef>
              <a:spcAft>
                <a:spcPts val="0"/>
              </a:spcAft>
              <a:buClr>
                <a:srgbClr val="000000"/>
              </a:buClr>
              <a:buSzPts val="800"/>
              <a:buFont typeface="Calibri"/>
              <a:buChar char="○"/>
            </a:pPr>
            <a:r>
              <a:rPr b="0" i="0" lang="en" sz="800" u="none" cap="none" strike="noStrike">
                <a:solidFill>
                  <a:srgbClr val="000000"/>
                </a:solidFill>
                <a:latin typeface="Calibri"/>
                <a:ea typeface="Calibri"/>
                <a:cs typeface="Calibri"/>
                <a:sym typeface="Calibri"/>
              </a:rPr>
              <a:t>Owner/Admins can use this feature to view SIP Credentials and manually connect SIP with users’ IP Phones.</a:t>
            </a:r>
            <a:endParaRPr b="0" i="0" sz="800" u="none" cap="none" strike="noStrike">
              <a:solidFill>
                <a:srgbClr val="000000"/>
              </a:solidFill>
              <a:latin typeface="Calibri"/>
              <a:ea typeface="Calibri"/>
              <a:cs typeface="Calibri"/>
              <a:sym typeface="Calibri"/>
            </a:endParaRPr>
          </a:p>
          <a:p>
            <a:pPr indent="-215900" lvl="1" marL="685800" marR="0" rtl="0" algn="just">
              <a:lnSpc>
                <a:spcPct val="115000"/>
              </a:lnSpc>
              <a:spcBef>
                <a:spcPts val="0"/>
              </a:spcBef>
              <a:spcAft>
                <a:spcPts val="0"/>
              </a:spcAft>
              <a:buClr>
                <a:srgbClr val="000000"/>
              </a:buClr>
              <a:buSzPts val="800"/>
              <a:buFont typeface="Calibri"/>
              <a:buChar char="○"/>
            </a:pPr>
            <a:r>
              <a:rPr b="0" i="0" lang="en" sz="800" u="none" cap="none" strike="noStrike">
                <a:solidFill>
                  <a:srgbClr val="000000"/>
                </a:solidFill>
                <a:latin typeface="Calibri"/>
                <a:ea typeface="Calibri"/>
                <a:cs typeface="Calibri"/>
                <a:sym typeface="Calibri"/>
              </a:rPr>
              <a:t>If users use these </a:t>
            </a:r>
            <a:r>
              <a:rPr b="1" i="0" lang="en" sz="800" u="sng" cap="none" strike="noStrike">
                <a:solidFill>
                  <a:schemeClr val="hlink"/>
                </a:solidFill>
                <a:latin typeface="Calibri"/>
                <a:ea typeface="Calibri"/>
                <a:cs typeface="Calibri"/>
                <a:sym typeface="Calibri"/>
              </a:rPr>
              <a:t>brands</a:t>
            </a:r>
            <a:r>
              <a:rPr b="0" i="0" lang="en" sz="800" u="none" cap="none" strike="noStrike">
                <a:solidFill>
                  <a:srgbClr val="000000"/>
                </a:solidFill>
                <a:latin typeface="Calibri"/>
                <a:ea typeface="Calibri"/>
                <a:cs typeface="Calibri"/>
                <a:sym typeface="Calibri"/>
              </a:rPr>
              <a:t>, Owner/Admins can also use the </a:t>
            </a:r>
            <a:r>
              <a:rPr b="1" i="0" lang="en" sz="800" u="sng" cap="none" strike="noStrike">
                <a:solidFill>
                  <a:schemeClr val="hlink"/>
                </a:solidFill>
                <a:latin typeface="Calibri"/>
                <a:ea typeface="Calibri"/>
                <a:cs typeface="Calibri"/>
                <a:sym typeface="Calibri"/>
              </a:rPr>
              <a:t>auto-provisioning</a:t>
            </a:r>
            <a:r>
              <a:rPr b="0" i="0" lang="en" sz="800" u="none" cap="none" strike="noStrike">
                <a:solidFill>
                  <a:srgbClr val="000000"/>
                </a:solidFill>
                <a:latin typeface="Calibri"/>
                <a:ea typeface="Calibri"/>
                <a:cs typeface="Calibri"/>
                <a:sym typeface="Calibri"/>
              </a:rPr>
              <a:t> functionality to connect SIP with users’ devices.</a:t>
            </a:r>
            <a:endParaRPr b="0" i="0" sz="800" u="none" cap="none" strike="noStrike">
              <a:solidFill>
                <a:srgbClr val="000000"/>
              </a:solidFill>
              <a:latin typeface="Calibri"/>
              <a:ea typeface="Calibri"/>
              <a:cs typeface="Calibri"/>
              <a:sym typeface="Calibri"/>
            </a:endParaRPr>
          </a:p>
        </p:txBody>
      </p:sp>
      <p:pic>
        <p:nvPicPr>
          <p:cNvPr id="2011" name="Google Shape;2011;p24"/>
          <p:cNvPicPr preferRelativeResize="0"/>
          <p:nvPr/>
        </p:nvPicPr>
        <p:blipFill rotWithShape="1">
          <a:blip r:embed="rId4">
            <a:alphaModFix/>
          </a:blip>
          <a:srcRect b="0" l="0" r="0" t="0"/>
          <a:stretch/>
        </p:blipFill>
        <p:spPr>
          <a:xfrm>
            <a:off x="6152588" y="2847263"/>
            <a:ext cx="2697881" cy="1955644"/>
          </a:xfrm>
          <a:prstGeom prst="rect">
            <a:avLst/>
          </a:prstGeom>
          <a:noFill/>
          <a:ln cap="flat" cmpd="sng" w="9525">
            <a:solidFill>
              <a:srgbClr val="999999"/>
            </a:solidFill>
            <a:prstDash val="solid"/>
            <a:round/>
            <a:headEnd len="sm" w="sm" type="none"/>
            <a:tailEnd len="sm" w="sm" type="none"/>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16" name="Shape 2016"/>
        <p:cNvGrpSpPr/>
        <p:nvPr/>
      </p:nvGrpSpPr>
      <p:grpSpPr>
        <a:xfrm>
          <a:off x="0" y="0"/>
          <a:ext cx="0" cy="0"/>
          <a:chOff x="0" y="0"/>
          <a:chExt cx="0" cy="0"/>
        </a:xfrm>
      </p:grpSpPr>
      <p:sp>
        <p:nvSpPr>
          <p:cNvPr id="2017" name="Google Shape;2017;g243bfad28e7_0_1166"/>
          <p:cNvSpPr txBox="1"/>
          <p:nvPr/>
        </p:nvSpPr>
        <p:spPr>
          <a:xfrm>
            <a:off x="178744" y="873225"/>
            <a:ext cx="7933500" cy="1587000"/>
          </a:xfrm>
          <a:prstGeom prst="rect">
            <a:avLst/>
          </a:prstGeom>
          <a:noFill/>
          <a:ln>
            <a:noFill/>
          </a:ln>
        </p:spPr>
        <p:txBody>
          <a:bodyPr anchorCtr="0" anchor="t" bIns="68575" lIns="68575" spcFirstLastPara="1" rIns="68575" wrap="square" tIns="68575">
            <a:spAutoFit/>
          </a:bodyPr>
          <a:lstStyle/>
          <a:p>
            <a:pPr indent="0" lvl="0" marL="0" rtl="0" algn="just">
              <a:lnSpc>
                <a:spcPct val="115000"/>
              </a:lnSpc>
              <a:spcBef>
                <a:spcPts val="0"/>
              </a:spcBef>
              <a:spcAft>
                <a:spcPts val="0"/>
              </a:spcAft>
              <a:buNone/>
            </a:pPr>
            <a:r>
              <a:rPr b="1" lang="en" sz="1100">
                <a:solidFill>
                  <a:schemeClr val="accent6"/>
                </a:solidFill>
                <a:latin typeface="Calibri"/>
                <a:ea typeface="Calibri"/>
                <a:cs typeface="Calibri"/>
                <a:sym typeface="Calibri"/>
              </a:rPr>
              <a:t>Activated Devices</a:t>
            </a:r>
            <a:r>
              <a:rPr lang="en" sz="1100">
                <a:solidFill>
                  <a:schemeClr val="accent6"/>
                </a:solidFill>
                <a:latin typeface="Calibri"/>
                <a:ea typeface="Calibri"/>
                <a:cs typeface="Calibri"/>
                <a:sym typeface="Calibri"/>
              </a:rPr>
              <a:t>:</a:t>
            </a:r>
            <a:endParaRPr sz="900">
              <a:solidFill>
                <a:schemeClr val="dk1"/>
              </a:solidFill>
              <a:latin typeface="Calibri"/>
              <a:ea typeface="Calibri"/>
              <a:cs typeface="Calibri"/>
              <a:sym typeface="Calibri"/>
            </a:endParaRPr>
          </a:p>
          <a:p>
            <a:pPr indent="-222250" lvl="0" marL="342900" rtl="0" algn="just">
              <a:lnSpc>
                <a:spcPct val="115000"/>
              </a:lnSpc>
              <a:spcBef>
                <a:spcPts val="0"/>
              </a:spcBef>
              <a:spcAft>
                <a:spcPts val="0"/>
              </a:spcAft>
              <a:buClr>
                <a:schemeClr val="dk1"/>
              </a:buClr>
              <a:buSzPts val="900"/>
              <a:buFont typeface="Calibri"/>
              <a:buChar char="●"/>
            </a:pPr>
            <a:r>
              <a:rPr lang="en" sz="900">
                <a:solidFill>
                  <a:schemeClr val="dk1"/>
                </a:solidFill>
                <a:latin typeface="Calibri"/>
                <a:ea typeface="Calibri"/>
                <a:cs typeface="Calibri"/>
                <a:sym typeface="Calibri"/>
              </a:rPr>
              <a:t> </a:t>
            </a:r>
            <a:r>
              <a:rPr b="1" lang="en" sz="900">
                <a:solidFill>
                  <a:schemeClr val="dk1"/>
                </a:solidFill>
                <a:latin typeface="Calibri"/>
                <a:ea typeface="Calibri"/>
                <a:cs typeface="Calibri"/>
                <a:sym typeface="Calibri"/>
              </a:rPr>
              <a:t>Codecs</a:t>
            </a:r>
            <a:r>
              <a:rPr lang="en" sz="900">
                <a:solidFill>
                  <a:schemeClr val="dk1"/>
                </a:solidFill>
                <a:latin typeface="Calibri"/>
                <a:ea typeface="Calibri"/>
                <a:cs typeface="Calibri"/>
                <a:sym typeface="Calibri"/>
              </a:rPr>
              <a:t>:</a:t>
            </a:r>
            <a:endParaRPr sz="900">
              <a:solidFill>
                <a:schemeClr val="dk1"/>
              </a:solidFill>
              <a:latin typeface="Calibri"/>
              <a:ea typeface="Calibri"/>
              <a:cs typeface="Calibri"/>
              <a:sym typeface="Calibri"/>
            </a:endParaRPr>
          </a:p>
          <a:p>
            <a:pPr indent="-222250" lvl="1" marL="685800" rtl="0" algn="just">
              <a:lnSpc>
                <a:spcPct val="115000"/>
              </a:lnSpc>
              <a:spcBef>
                <a:spcPts val="0"/>
              </a:spcBef>
              <a:spcAft>
                <a:spcPts val="0"/>
              </a:spcAft>
              <a:buClr>
                <a:schemeClr val="dk1"/>
              </a:buClr>
              <a:buSzPts val="900"/>
              <a:buFont typeface="Calibri"/>
              <a:buChar char="○"/>
            </a:pPr>
            <a:r>
              <a:rPr lang="en" sz="900">
                <a:solidFill>
                  <a:schemeClr val="dk1"/>
                </a:solidFill>
                <a:latin typeface="Calibri"/>
                <a:ea typeface="Calibri"/>
                <a:cs typeface="Calibri"/>
                <a:sym typeface="Calibri"/>
              </a:rPr>
              <a:t>Standards that encode and decode sound into data streams for transmission in the internet environment. </a:t>
            </a:r>
            <a:endParaRPr sz="900">
              <a:solidFill>
                <a:schemeClr val="dk1"/>
              </a:solidFill>
              <a:latin typeface="Calibri"/>
              <a:ea typeface="Calibri"/>
              <a:cs typeface="Calibri"/>
              <a:sym typeface="Calibri"/>
            </a:endParaRPr>
          </a:p>
          <a:p>
            <a:pPr indent="-222250" lvl="1" marL="685800" rtl="0" algn="just">
              <a:lnSpc>
                <a:spcPct val="115000"/>
              </a:lnSpc>
              <a:spcBef>
                <a:spcPts val="0"/>
              </a:spcBef>
              <a:spcAft>
                <a:spcPts val="0"/>
              </a:spcAft>
              <a:buClr>
                <a:schemeClr val="dk1"/>
              </a:buClr>
              <a:buSzPts val="900"/>
              <a:buFont typeface="Calibri"/>
              <a:buChar char="○"/>
            </a:pPr>
            <a:r>
              <a:rPr lang="en" sz="900">
                <a:solidFill>
                  <a:schemeClr val="dk1"/>
                </a:solidFill>
                <a:latin typeface="Calibri"/>
                <a:ea typeface="Calibri"/>
                <a:cs typeface="Calibri"/>
                <a:sym typeface="Calibri"/>
              </a:rPr>
              <a:t>Users can now update codecs for each device</a:t>
            </a:r>
            <a:endParaRPr sz="900">
              <a:solidFill>
                <a:schemeClr val="dk1"/>
              </a:solidFill>
              <a:latin typeface="Calibri"/>
              <a:ea typeface="Calibri"/>
              <a:cs typeface="Calibri"/>
              <a:sym typeface="Calibri"/>
            </a:endParaRPr>
          </a:p>
          <a:p>
            <a:pPr indent="-222250" lvl="1" marL="685800" rtl="0" algn="just">
              <a:lnSpc>
                <a:spcPct val="115000"/>
              </a:lnSpc>
              <a:spcBef>
                <a:spcPts val="0"/>
              </a:spcBef>
              <a:spcAft>
                <a:spcPts val="0"/>
              </a:spcAft>
              <a:buClr>
                <a:schemeClr val="dk1"/>
              </a:buClr>
              <a:buSzPts val="900"/>
              <a:buFont typeface="Calibri"/>
              <a:buChar char="○"/>
            </a:pPr>
            <a:r>
              <a:rPr lang="en" sz="900">
                <a:solidFill>
                  <a:schemeClr val="dk1"/>
                </a:solidFill>
                <a:latin typeface="Calibri"/>
                <a:ea typeface="Calibri"/>
                <a:cs typeface="Calibri"/>
                <a:sym typeface="Calibri"/>
              </a:rPr>
              <a:t>Codec list includes:</a:t>
            </a:r>
            <a:endParaRPr sz="900">
              <a:solidFill>
                <a:schemeClr val="dk1"/>
              </a:solidFill>
              <a:latin typeface="Calibri"/>
              <a:ea typeface="Calibri"/>
              <a:cs typeface="Calibri"/>
              <a:sym typeface="Calibri"/>
            </a:endParaRPr>
          </a:p>
          <a:p>
            <a:pPr indent="-222250" lvl="2" marL="1028700" rtl="0" algn="just">
              <a:lnSpc>
                <a:spcPct val="115000"/>
              </a:lnSpc>
              <a:spcBef>
                <a:spcPts val="0"/>
              </a:spcBef>
              <a:spcAft>
                <a:spcPts val="0"/>
              </a:spcAft>
              <a:buClr>
                <a:schemeClr val="dk1"/>
              </a:buClr>
              <a:buSzPts val="900"/>
              <a:buFont typeface="Calibri"/>
              <a:buChar char="■"/>
            </a:pPr>
            <a:r>
              <a:rPr lang="en" sz="900">
                <a:solidFill>
                  <a:schemeClr val="dk1"/>
                </a:solidFill>
                <a:latin typeface="Calibri"/>
                <a:ea typeface="Calibri"/>
                <a:cs typeface="Calibri"/>
                <a:sym typeface="Calibri"/>
              </a:rPr>
              <a:t>G711A</a:t>
            </a:r>
            <a:endParaRPr sz="900">
              <a:solidFill>
                <a:schemeClr val="dk1"/>
              </a:solidFill>
              <a:latin typeface="Calibri"/>
              <a:ea typeface="Calibri"/>
              <a:cs typeface="Calibri"/>
              <a:sym typeface="Calibri"/>
            </a:endParaRPr>
          </a:p>
          <a:p>
            <a:pPr indent="-222250" lvl="2" marL="1028700" rtl="0" algn="just">
              <a:lnSpc>
                <a:spcPct val="115000"/>
              </a:lnSpc>
              <a:spcBef>
                <a:spcPts val="0"/>
              </a:spcBef>
              <a:spcAft>
                <a:spcPts val="0"/>
              </a:spcAft>
              <a:buClr>
                <a:schemeClr val="dk1"/>
              </a:buClr>
              <a:buSzPts val="900"/>
              <a:buFont typeface="Calibri"/>
              <a:buChar char="■"/>
            </a:pPr>
            <a:r>
              <a:rPr lang="en" sz="900">
                <a:solidFill>
                  <a:schemeClr val="dk1"/>
                </a:solidFill>
                <a:latin typeface="Calibri"/>
                <a:ea typeface="Calibri"/>
                <a:cs typeface="Calibri"/>
                <a:sym typeface="Calibri"/>
              </a:rPr>
              <a:t>G711U</a:t>
            </a:r>
            <a:endParaRPr sz="900">
              <a:solidFill>
                <a:schemeClr val="dk1"/>
              </a:solidFill>
              <a:latin typeface="Calibri"/>
              <a:ea typeface="Calibri"/>
              <a:cs typeface="Calibri"/>
              <a:sym typeface="Calibri"/>
            </a:endParaRPr>
          </a:p>
          <a:p>
            <a:pPr indent="-222250" lvl="2" marL="1028700" rtl="0" algn="just">
              <a:lnSpc>
                <a:spcPct val="115000"/>
              </a:lnSpc>
              <a:spcBef>
                <a:spcPts val="0"/>
              </a:spcBef>
              <a:spcAft>
                <a:spcPts val="0"/>
              </a:spcAft>
              <a:buClr>
                <a:schemeClr val="dk1"/>
              </a:buClr>
              <a:buSzPts val="900"/>
              <a:buFont typeface="Calibri"/>
              <a:buChar char="■"/>
            </a:pPr>
            <a:r>
              <a:rPr lang="en" sz="900">
                <a:solidFill>
                  <a:schemeClr val="dk1"/>
                </a:solidFill>
                <a:latin typeface="Calibri"/>
                <a:ea typeface="Calibri"/>
                <a:cs typeface="Calibri"/>
                <a:sym typeface="Calibri"/>
              </a:rPr>
              <a:t>Opus</a:t>
            </a:r>
            <a:endParaRPr sz="900">
              <a:solidFill>
                <a:schemeClr val="dk1"/>
              </a:solidFill>
              <a:latin typeface="Calibri"/>
              <a:ea typeface="Calibri"/>
              <a:cs typeface="Calibri"/>
              <a:sym typeface="Calibri"/>
            </a:endParaRPr>
          </a:p>
          <a:p>
            <a:pPr indent="0" lvl="0" marL="0" rtl="0" algn="just">
              <a:lnSpc>
                <a:spcPct val="115000"/>
              </a:lnSpc>
              <a:spcBef>
                <a:spcPts val="0"/>
              </a:spcBef>
              <a:spcAft>
                <a:spcPts val="0"/>
              </a:spcAft>
              <a:buNone/>
            </a:pPr>
            <a:r>
              <a:rPr b="1" i="1" lang="en" sz="900">
                <a:solidFill>
                  <a:schemeClr val="accent3"/>
                </a:solidFill>
                <a:latin typeface="Calibri"/>
                <a:ea typeface="Calibri"/>
                <a:cs typeface="Calibri"/>
                <a:sym typeface="Calibri"/>
              </a:rPr>
              <a:t>*Note:</a:t>
            </a:r>
            <a:r>
              <a:rPr i="1" lang="en" sz="900">
                <a:solidFill>
                  <a:schemeClr val="dk1"/>
                </a:solidFill>
                <a:latin typeface="Calibri"/>
                <a:ea typeface="Calibri"/>
                <a:cs typeface="Calibri"/>
                <a:sym typeface="Calibri"/>
              </a:rPr>
              <a:t> If the user has multiple mobile or desktop devices, a change will be applied to all of the devices that have the same type.</a:t>
            </a:r>
            <a:endParaRPr sz="1200"/>
          </a:p>
        </p:txBody>
      </p:sp>
      <p:sp>
        <p:nvSpPr>
          <p:cNvPr id="2018" name="Google Shape;2018;g243bfad28e7_0_1166"/>
          <p:cNvSpPr txBox="1"/>
          <p:nvPr/>
        </p:nvSpPr>
        <p:spPr>
          <a:xfrm>
            <a:off x="178744" y="118519"/>
            <a:ext cx="7713600" cy="5358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System Configuration</a:t>
            </a:r>
            <a:r>
              <a:rPr b="0" i="0" lang="en" sz="2100" u="none" cap="none" strike="noStrike">
                <a:solidFill>
                  <a:schemeClr val="dk1"/>
                </a:solidFill>
                <a:latin typeface="Arial"/>
                <a:ea typeface="Arial"/>
                <a:cs typeface="Arial"/>
                <a:sym typeface="Arial"/>
              </a:rPr>
              <a:t> &lt;Admin Tools&gt;</a:t>
            </a:r>
            <a:endParaRPr b="0" i="0" sz="3300" u="none" cap="none" strike="noStrike">
              <a:solidFill>
                <a:schemeClr val="dk1"/>
              </a:solidFill>
              <a:latin typeface="Arial"/>
              <a:ea typeface="Arial"/>
              <a:cs typeface="Arial"/>
              <a:sym typeface="Arial"/>
            </a:endParaRPr>
          </a:p>
        </p:txBody>
      </p:sp>
      <p:pic>
        <p:nvPicPr>
          <p:cNvPr id="2019" name="Google Shape;2019;g243bfad28e7_0_1166"/>
          <p:cNvPicPr preferRelativeResize="0"/>
          <p:nvPr/>
        </p:nvPicPr>
        <p:blipFill>
          <a:blip r:embed="rId4">
            <a:alphaModFix/>
          </a:blip>
          <a:stretch>
            <a:fillRect/>
          </a:stretch>
        </p:blipFill>
        <p:spPr>
          <a:xfrm>
            <a:off x="6493088" y="1190344"/>
            <a:ext cx="2392540" cy="2592900"/>
          </a:xfrm>
          <a:prstGeom prst="rect">
            <a:avLst/>
          </a:prstGeom>
          <a:noFill/>
          <a:ln>
            <a:noFill/>
          </a:ln>
        </p:spPr>
      </p:pic>
      <p:sp>
        <p:nvSpPr>
          <p:cNvPr id="2020" name="Google Shape;2020;g243bfad28e7_0_1166"/>
          <p:cNvSpPr txBox="1"/>
          <p:nvPr/>
        </p:nvSpPr>
        <p:spPr>
          <a:xfrm>
            <a:off x="178744" y="2460231"/>
            <a:ext cx="4610700" cy="914400"/>
          </a:xfrm>
          <a:prstGeom prst="rect">
            <a:avLst/>
          </a:prstGeom>
          <a:noFill/>
          <a:ln>
            <a:noFill/>
          </a:ln>
        </p:spPr>
        <p:txBody>
          <a:bodyPr anchorCtr="0" anchor="t" bIns="68575" lIns="68575" spcFirstLastPara="1" rIns="68575" wrap="square" tIns="68575">
            <a:spAutoFit/>
          </a:bodyPr>
          <a:lstStyle/>
          <a:p>
            <a:pPr indent="-222250" lvl="0" marL="342900" marR="0" rtl="0" algn="just">
              <a:lnSpc>
                <a:spcPct val="115000"/>
              </a:lnSpc>
              <a:spcBef>
                <a:spcPts val="0"/>
              </a:spcBef>
              <a:spcAft>
                <a:spcPts val="0"/>
              </a:spcAft>
              <a:buClr>
                <a:srgbClr val="000000"/>
              </a:buClr>
              <a:buSzPts val="900"/>
              <a:buFont typeface="Calibri"/>
              <a:buChar char="●"/>
            </a:pPr>
            <a:r>
              <a:rPr b="1" i="0" lang="en" sz="900" u="none" cap="none" strike="noStrike">
                <a:solidFill>
                  <a:srgbClr val="000000"/>
                </a:solidFill>
                <a:latin typeface="Calibri"/>
                <a:ea typeface="Calibri"/>
                <a:cs typeface="Calibri"/>
                <a:sym typeface="Calibri"/>
              </a:rPr>
              <a:t>IP Phone - View SIP Credentials: </a:t>
            </a:r>
            <a:endParaRPr b="1" i="0" sz="900" u="none" cap="none" strike="noStrike">
              <a:solidFill>
                <a:srgbClr val="000000"/>
              </a:solidFill>
              <a:latin typeface="Calibri"/>
              <a:ea typeface="Calibri"/>
              <a:cs typeface="Calibri"/>
              <a:sym typeface="Calibri"/>
            </a:endParaRPr>
          </a:p>
          <a:p>
            <a:pPr indent="-222250" lvl="1" marL="685800" marR="0" rtl="0" algn="just">
              <a:lnSpc>
                <a:spcPct val="115000"/>
              </a:lnSpc>
              <a:spcBef>
                <a:spcPts val="0"/>
              </a:spcBef>
              <a:spcAft>
                <a:spcPts val="0"/>
              </a:spcAft>
              <a:buClr>
                <a:srgbClr val="000000"/>
              </a:buClr>
              <a:buSzPts val="900"/>
              <a:buFont typeface="Calibri"/>
              <a:buChar char="○"/>
            </a:pPr>
            <a:r>
              <a:rPr b="0" i="0" lang="en" sz="900" u="none" cap="none" strike="noStrike">
                <a:solidFill>
                  <a:srgbClr val="000000"/>
                </a:solidFill>
                <a:latin typeface="Calibri"/>
                <a:ea typeface="Calibri"/>
                <a:cs typeface="Calibri"/>
                <a:sym typeface="Calibri"/>
              </a:rPr>
              <a:t>Owner/Admins can use this feature to view SIP Credentials and manually connect SIP with users’ IP Phones.</a:t>
            </a:r>
            <a:endParaRPr b="0" i="0" sz="900" u="none" cap="none" strike="noStrike">
              <a:solidFill>
                <a:srgbClr val="000000"/>
              </a:solidFill>
              <a:latin typeface="Calibri"/>
              <a:ea typeface="Calibri"/>
              <a:cs typeface="Calibri"/>
              <a:sym typeface="Calibri"/>
            </a:endParaRPr>
          </a:p>
          <a:p>
            <a:pPr indent="-222250" lvl="1" marL="685800" marR="0" rtl="0" algn="just">
              <a:lnSpc>
                <a:spcPct val="115000"/>
              </a:lnSpc>
              <a:spcBef>
                <a:spcPts val="0"/>
              </a:spcBef>
              <a:spcAft>
                <a:spcPts val="0"/>
              </a:spcAft>
              <a:buClr>
                <a:srgbClr val="000000"/>
              </a:buClr>
              <a:buSzPts val="900"/>
              <a:buFont typeface="Calibri"/>
              <a:buChar char="○"/>
            </a:pPr>
            <a:r>
              <a:rPr b="0" i="0" lang="en" sz="900" u="none" cap="none" strike="noStrike">
                <a:solidFill>
                  <a:srgbClr val="000000"/>
                </a:solidFill>
                <a:latin typeface="Calibri"/>
                <a:ea typeface="Calibri"/>
                <a:cs typeface="Calibri"/>
                <a:sym typeface="Calibri"/>
              </a:rPr>
              <a:t>If users use these </a:t>
            </a:r>
            <a:r>
              <a:rPr b="1" i="0" lang="en" sz="900" u="sng" cap="none" strike="noStrike">
                <a:solidFill>
                  <a:schemeClr val="hlink"/>
                </a:solidFill>
                <a:latin typeface="Calibri"/>
                <a:ea typeface="Calibri"/>
                <a:cs typeface="Calibri"/>
                <a:sym typeface="Calibri"/>
                <a:hlinkClick action="ppaction://hlinksldjump" r:id="rId5"/>
              </a:rPr>
              <a:t>brands</a:t>
            </a:r>
            <a:r>
              <a:rPr b="0" i="0" lang="en" sz="900" u="none" cap="none" strike="noStrike">
                <a:solidFill>
                  <a:srgbClr val="000000"/>
                </a:solidFill>
                <a:latin typeface="Calibri"/>
                <a:ea typeface="Calibri"/>
                <a:cs typeface="Calibri"/>
                <a:sym typeface="Calibri"/>
              </a:rPr>
              <a:t>, Owner/Admins can also use the </a:t>
            </a:r>
            <a:r>
              <a:rPr b="1" i="0" lang="en" sz="900" u="sng" cap="none" strike="noStrike">
                <a:solidFill>
                  <a:schemeClr val="hlink"/>
                </a:solidFill>
                <a:latin typeface="Calibri"/>
                <a:ea typeface="Calibri"/>
                <a:cs typeface="Calibri"/>
                <a:sym typeface="Calibri"/>
                <a:hlinkClick action="ppaction://hlinksldjump" r:id="rId6"/>
              </a:rPr>
              <a:t>auto-provisioning</a:t>
            </a:r>
            <a:r>
              <a:rPr b="0" i="0" lang="en" sz="900" u="none" cap="none" strike="noStrike">
                <a:solidFill>
                  <a:srgbClr val="000000"/>
                </a:solidFill>
                <a:latin typeface="Calibri"/>
                <a:ea typeface="Calibri"/>
                <a:cs typeface="Calibri"/>
                <a:sym typeface="Calibri"/>
              </a:rPr>
              <a:t> functionality to connect SIP with users’ devices.</a:t>
            </a:r>
            <a:endParaRPr b="0" i="0" sz="900" u="none" cap="none" strike="noStrike">
              <a:solidFill>
                <a:srgbClr val="000000"/>
              </a:solidFill>
              <a:latin typeface="Calibri"/>
              <a:ea typeface="Calibri"/>
              <a:cs typeface="Calibri"/>
              <a:sym typeface="Calibri"/>
            </a:endParaRPr>
          </a:p>
        </p:txBody>
      </p:sp>
      <p:sp>
        <p:nvSpPr>
          <p:cNvPr id="2021" name="Google Shape;2021;g243bfad28e7_0_1166"/>
          <p:cNvSpPr txBox="1"/>
          <p:nvPr/>
        </p:nvSpPr>
        <p:spPr>
          <a:xfrm>
            <a:off x="359137" y="3448650"/>
            <a:ext cx="6134100" cy="477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100">
                <a:solidFill>
                  <a:srgbClr val="D50000"/>
                </a:solidFill>
              </a:rPr>
              <a:t>Note: (OPUS minimum requirement)</a:t>
            </a:r>
            <a:endParaRPr sz="1100">
              <a:solidFill>
                <a:srgbClr val="D50000"/>
              </a:solidFill>
            </a:endParaRPr>
          </a:p>
          <a:p>
            <a:pPr indent="0" lvl="0" marL="0" rtl="0" algn="l">
              <a:spcBef>
                <a:spcPts val="0"/>
              </a:spcBef>
              <a:spcAft>
                <a:spcPts val="0"/>
              </a:spcAft>
              <a:buNone/>
            </a:pPr>
            <a:r>
              <a:t/>
            </a:r>
            <a:endParaRPr sz="1100">
              <a:solidFill>
                <a:schemeClr val="dk1"/>
              </a:solidFill>
            </a:endParaRPr>
          </a:p>
        </p:txBody>
      </p:sp>
      <p:pic>
        <p:nvPicPr>
          <p:cNvPr id="2022" name="Google Shape;2022;g243bfad28e7_0_1166"/>
          <p:cNvPicPr preferRelativeResize="0"/>
          <p:nvPr/>
        </p:nvPicPr>
        <p:blipFill>
          <a:blip r:embed="rId7">
            <a:alphaModFix/>
          </a:blip>
          <a:stretch>
            <a:fillRect/>
          </a:stretch>
        </p:blipFill>
        <p:spPr>
          <a:xfrm>
            <a:off x="411450" y="3825844"/>
            <a:ext cx="2654437" cy="1150107"/>
          </a:xfrm>
          <a:prstGeom prst="rect">
            <a:avLst/>
          </a:prstGeom>
          <a:noFill/>
          <a:ln>
            <a:noFill/>
          </a:ln>
        </p:spPr>
      </p:pic>
      <p:sp>
        <p:nvSpPr>
          <p:cNvPr id="2023" name="Google Shape;2023;g243bfad28e7_0_1166"/>
          <p:cNvSpPr/>
          <p:nvPr/>
        </p:nvSpPr>
        <p:spPr>
          <a:xfrm>
            <a:off x="330113" y="3429000"/>
            <a:ext cx="2864700" cy="1597200"/>
          </a:xfrm>
          <a:prstGeom prst="rect">
            <a:avLst/>
          </a:prstGeom>
          <a:no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27" name="Shape 2027"/>
        <p:cNvGrpSpPr/>
        <p:nvPr/>
      </p:nvGrpSpPr>
      <p:grpSpPr>
        <a:xfrm>
          <a:off x="0" y="0"/>
          <a:ext cx="0" cy="0"/>
          <a:chOff x="0" y="0"/>
          <a:chExt cx="0" cy="0"/>
        </a:xfrm>
      </p:grpSpPr>
      <p:sp>
        <p:nvSpPr>
          <p:cNvPr id="2028" name="Google Shape;2028;g2a736dcb1e6_0_132"/>
          <p:cNvSpPr txBox="1"/>
          <p:nvPr>
            <p:ph type="title"/>
          </p:nvPr>
        </p:nvSpPr>
        <p:spPr>
          <a:xfrm>
            <a:off x="170353" y="317981"/>
            <a:ext cx="6517500" cy="3285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2100"/>
              <a:buNone/>
            </a:pPr>
            <a:r>
              <a:rPr b="1" lang="en" sz="2100"/>
              <a:t>System Configuration </a:t>
            </a:r>
            <a:r>
              <a:rPr lang="en" sz="2100"/>
              <a:t>&lt;Admin Tools&gt;</a:t>
            </a:r>
            <a:endParaRPr sz="2100"/>
          </a:p>
        </p:txBody>
      </p:sp>
      <p:sp>
        <p:nvSpPr>
          <p:cNvPr id="2029" name="Google Shape;2029;g2a736dcb1e6_0_132"/>
          <p:cNvSpPr txBox="1"/>
          <p:nvPr/>
        </p:nvSpPr>
        <p:spPr>
          <a:xfrm>
            <a:off x="133969" y="1082431"/>
            <a:ext cx="4805100" cy="8451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300"/>
              <a:buFont typeface="Arial"/>
              <a:buNone/>
            </a:pPr>
            <a:r>
              <a:rPr b="1" lang="en" sz="1300">
                <a:solidFill>
                  <a:srgbClr val="0096B3"/>
                </a:solidFill>
                <a:latin typeface="Calibri"/>
                <a:ea typeface="Calibri"/>
                <a:cs typeface="Calibri"/>
                <a:sym typeface="Calibri"/>
              </a:rPr>
              <a:t>Application</a:t>
            </a:r>
            <a:r>
              <a:rPr b="1" i="0" lang="en" sz="1300" u="none" cap="none" strike="noStrike">
                <a:solidFill>
                  <a:srgbClr val="0096B3"/>
                </a:solidFill>
                <a:latin typeface="Calibri"/>
                <a:ea typeface="Calibri"/>
                <a:cs typeface="Calibri"/>
                <a:sym typeface="Calibri"/>
              </a:rPr>
              <a:t>:</a:t>
            </a:r>
            <a:endParaRPr b="0" i="0" sz="1300" u="none" cap="none" strike="noStrike">
              <a:solidFill>
                <a:srgbClr val="0096B3"/>
              </a:solidFill>
              <a:latin typeface="Calibri"/>
              <a:ea typeface="Calibri"/>
              <a:cs typeface="Calibri"/>
              <a:sym typeface="Calibri"/>
            </a:endParaRPr>
          </a:p>
          <a:p>
            <a:pPr indent="0" lvl="0" marL="0" marR="0" rtl="0" algn="just">
              <a:lnSpc>
                <a:spcPct val="115000"/>
              </a:lnSpc>
              <a:spcBef>
                <a:spcPts val="0"/>
              </a:spcBef>
              <a:spcAft>
                <a:spcPts val="0"/>
              </a:spcAft>
              <a:buNone/>
            </a:pPr>
            <a:r>
              <a:rPr lang="en" sz="1300">
                <a:latin typeface="Calibri"/>
                <a:ea typeface="Calibri"/>
                <a:cs typeface="Calibri"/>
                <a:sym typeface="Calibri"/>
              </a:rPr>
              <a:t>This feature allows Owner and PS Admins to set up multiple Extensions at 1 time.</a:t>
            </a:r>
            <a:endParaRPr b="1" i="0" sz="1300" u="none" cap="none" strike="noStrike">
              <a:solidFill>
                <a:srgbClr val="000000"/>
              </a:solidFill>
              <a:latin typeface="Calibri"/>
              <a:ea typeface="Calibri"/>
              <a:cs typeface="Calibri"/>
              <a:sym typeface="Calibri"/>
            </a:endParaRPr>
          </a:p>
        </p:txBody>
      </p:sp>
      <p:pic>
        <p:nvPicPr>
          <p:cNvPr id="2030" name="Google Shape;2030;g2a736dcb1e6_0_132"/>
          <p:cNvPicPr preferRelativeResize="0"/>
          <p:nvPr/>
        </p:nvPicPr>
        <p:blipFill>
          <a:blip r:embed="rId4">
            <a:alphaModFix/>
          </a:blip>
          <a:stretch>
            <a:fillRect/>
          </a:stretch>
        </p:blipFill>
        <p:spPr>
          <a:xfrm>
            <a:off x="4858912" y="2029011"/>
            <a:ext cx="3747994" cy="1211175"/>
          </a:xfrm>
          <a:prstGeom prst="rect">
            <a:avLst/>
          </a:prstGeom>
          <a:noFill/>
          <a:ln cap="flat" cmpd="sng" w="9525">
            <a:solidFill>
              <a:schemeClr val="dk2"/>
            </a:solidFill>
            <a:prstDash val="solid"/>
            <a:round/>
            <a:headEnd len="sm" w="sm" type="none"/>
            <a:tailEnd len="sm" w="sm" type="none"/>
          </a:ln>
        </p:spPr>
      </p:pic>
      <p:pic>
        <p:nvPicPr>
          <p:cNvPr id="2031" name="Google Shape;2031;g2a736dcb1e6_0_132"/>
          <p:cNvPicPr preferRelativeResize="0"/>
          <p:nvPr/>
        </p:nvPicPr>
        <p:blipFill>
          <a:blip r:embed="rId5">
            <a:alphaModFix/>
          </a:blip>
          <a:stretch>
            <a:fillRect/>
          </a:stretch>
        </p:blipFill>
        <p:spPr>
          <a:xfrm>
            <a:off x="1551769" y="3558467"/>
            <a:ext cx="3307143" cy="1327800"/>
          </a:xfrm>
          <a:prstGeom prst="rect">
            <a:avLst/>
          </a:prstGeom>
          <a:noFill/>
          <a:ln cap="flat" cmpd="sng" w="9525">
            <a:solidFill>
              <a:schemeClr val="dk2"/>
            </a:solidFill>
            <a:prstDash val="solid"/>
            <a:round/>
            <a:headEnd len="sm" w="sm" type="none"/>
            <a:tailEnd len="sm" w="sm" type="none"/>
          </a:ln>
        </p:spPr>
      </p:pic>
      <p:sp>
        <p:nvSpPr>
          <p:cNvPr id="2032" name="Google Shape;2032;g2a736dcb1e6_0_132"/>
          <p:cNvSpPr/>
          <p:nvPr/>
        </p:nvSpPr>
        <p:spPr>
          <a:xfrm>
            <a:off x="8021138" y="2560425"/>
            <a:ext cx="317100" cy="339900"/>
          </a:xfrm>
          <a:prstGeom prst="rect">
            <a:avLst/>
          </a:prstGeom>
          <a:noFill/>
          <a:ln cap="flat" cmpd="sng" w="9525">
            <a:solidFill>
              <a:srgbClr val="D50000"/>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cxnSp>
        <p:nvCxnSpPr>
          <p:cNvPr id="2033" name="Google Shape;2033;g2a736dcb1e6_0_132"/>
          <p:cNvCxnSpPr>
            <a:stCxn id="2032" idx="2"/>
            <a:endCxn id="2031" idx="3"/>
          </p:cNvCxnSpPr>
          <p:nvPr/>
        </p:nvCxnSpPr>
        <p:spPr>
          <a:xfrm rot="5400000">
            <a:off x="5858288" y="1901025"/>
            <a:ext cx="1322100" cy="3320700"/>
          </a:xfrm>
          <a:prstGeom prst="bentConnector2">
            <a:avLst/>
          </a:prstGeom>
          <a:noFill/>
          <a:ln cap="flat" cmpd="sng" w="9525">
            <a:solidFill>
              <a:srgbClr val="D50000"/>
            </a:solidFill>
            <a:prstDash val="solid"/>
            <a:round/>
            <a:headEnd len="med" w="med" type="none"/>
            <a:tailEnd len="med" w="med" type="triangle"/>
          </a:ln>
        </p:spPr>
      </p:cxn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7" name="Shape 2037"/>
        <p:cNvGrpSpPr/>
        <p:nvPr/>
      </p:nvGrpSpPr>
      <p:grpSpPr>
        <a:xfrm>
          <a:off x="0" y="0"/>
          <a:ext cx="0" cy="0"/>
          <a:chOff x="0" y="0"/>
          <a:chExt cx="0" cy="0"/>
        </a:xfrm>
      </p:grpSpPr>
      <p:sp>
        <p:nvSpPr>
          <p:cNvPr id="2038" name="Google Shape;2038;g243bfad28e7_0_1471"/>
          <p:cNvSpPr txBox="1"/>
          <p:nvPr>
            <p:ph type="title"/>
          </p:nvPr>
        </p:nvSpPr>
        <p:spPr>
          <a:xfrm>
            <a:off x="227138" y="423975"/>
            <a:ext cx="8689800" cy="4380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2100"/>
              <a:buNone/>
            </a:pPr>
            <a:r>
              <a:rPr b="1" lang="en" sz="2100"/>
              <a:t>System Configuration </a:t>
            </a:r>
            <a:r>
              <a:rPr lang="en" sz="2100"/>
              <a:t>&lt;Admin Tools&gt;</a:t>
            </a:r>
            <a:endParaRPr sz="2100"/>
          </a:p>
        </p:txBody>
      </p:sp>
      <p:sp>
        <p:nvSpPr>
          <p:cNvPr id="2039" name="Google Shape;2039;g243bfad28e7_0_1471"/>
          <p:cNvSpPr txBox="1"/>
          <p:nvPr/>
        </p:nvSpPr>
        <p:spPr>
          <a:xfrm>
            <a:off x="88650" y="1728200"/>
            <a:ext cx="4805100" cy="15354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300"/>
              <a:buFont typeface="Arial"/>
              <a:buNone/>
            </a:pPr>
            <a:r>
              <a:rPr b="1" i="0" lang="en" sz="1300" u="none" cap="none" strike="noStrike">
                <a:solidFill>
                  <a:srgbClr val="0096B3"/>
                </a:solidFill>
                <a:latin typeface="Calibri"/>
                <a:ea typeface="Calibri"/>
                <a:cs typeface="Calibri"/>
                <a:sym typeface="Calibri"/>
              </a:rPr>
              <a:t>Caller ID when Forwarding:</a:t>
            </a:r>
            <a:endParaRPr b="0" i="0" sz="1300" u="none" cap="none" strike="noStrike">
              <a:solidFill>
                <a:srgbClr val="0096B3"/>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300"/>
              <a:buFont typeface="Arial"/>
              <a:buNone/>
            </a:pPr>
            <a:r>
              <a:rPr b="0" i="0" lang="en" sz="1300" u="none" cap="none" strike="noStrike">
                <a:solidFill>
                  <a:srgbClr val="000000"/>
                </a:solidFill>
                <a:latin typeface="Calibri"/>
                <a:ea typeface="Calibri"/>
                <a:cs typeface="Calibri"/>
                <a:sym typeface="Calibri"/>
              </a:rPr>
              <a:t>Owner/Admins can determine which Caller ID will be displayed on the transferred/forwarded destination for the users.</a:t>
            </a:r>
            <a:endParaRPr b="0" i="0" sz="1300" u="none" cap="none" strike="noStrike">
              <a:solidFill>
                <a:srgbClr val="000000"/>
              </a:solidFill>
              <a:latin typeface="Calibri"/>
              <a:ea typeface="Calibri"/>
              <a:cs typeface="Calibri"/>
              <a:sym typeface="Calibri"/>
            </a:endParaRPr>
          </a:p>
          <a:p>
            <a:pPr indent="-311150" lvl="0" marL="457200" marR="0" rtl="0" algn="just">
              <a:lnSpc>
                <a:spcPct val="115000"/>
              </a:lnSpc>
              <a:spcBef>
                <a:spcPts val="0"/>
              </a:spcBef>
              <a:spcAft>
                <a:spcPts val="0"/>
              </a:spcAft>
              <a:buClr>
                <a:srgbClr val="000000"/>
              </a:buClr>
              <a:buSzPts val="1300"/>
              <a:buFont typeface="Calibri"/>
              <a:buChar char="●"/>
            </a:pPr>
            <a:r>
              <a:rPr b="0" i="0" lang="en" sz="1300" u="none" cap="none" strike="noStrike">
                <a:solidFill>
                  <a:srgbClr val="000000"/>
                </a:solidFill>
                <a:latin typeface="Calibri"/>
                <a:ea typeface="Calibri"/>
                <a:cs typeface="Calibri"/>
                <a:sym typeface="Calibri"/>
              </a:rPr>
              <a:t>For external transfer Caller ID:</a:t>
            </a:r>
            <a:endParaRPr b="0" i="0" sz="1300" u="none" cap="none" strike="noStrike">
              <a:solidFill>
                <a:srgbClr val="000000"/>
              </a:solidFill>
              <a:latin typeface="Calibri"/>
              <a:ea typeface="Calibri"/>
              <a:cs typeface="Calibri"/>
              <a:sym typeface="Calibri"/>
            </a:endParaRPr>
          </a:p>
          <a:p>
            <a:pPr indent="-311150" lvl="1" marL="914400" marR="0" rtl="0" algn="just">
              <a:lnSpc>
                <a:spcPct val="115000"/>
              </a:lnSpc>
              <a:spcBef>
                <a:spcPts val="0"/>
              </a:spcBef>
              <a:spcAft>
                <a:spcPts val="0"/>
              </a:spcAft>
              <a:buClr>
                <a:srgbClr val="000000"/>
              </a:buClr>
              <a:buSzPts val="1300"/>
              <a:buFont typeface="Calibri"/>
              <a:buChar char="○"/>
            </a:pPr>
            <a:r>
              <a:rPr b="1" i="0" lang="en" sz="1300" u="none" cap="none" strike="noStrike">
                <a:solidFill>
                  <a:srgbClr val="000000"/>
                </a:solidFill>
                <a:latin typeface="Calibri"/>
                <a:ea typeface="Calibri"/>
                <a:cs typeface="Calibri"/>
                <a:sym typeface="Calibri"/>
              </a:rPr>
              <a:t>Assigned Number</a:t>
            </a:r>
            <a:r>
              <a:rPr b="0" i="0" lang="en" sz="1300" u="none" cap="none" strike="noStrike">
                <a:solidFill>
                  <a:srgbClr val="000000"/>
                </a:solidFill>
                <a:latin typeface="Calibri"/>
                <a:ea typeface="Calibri"/>
                <a:cs typeface="Calibri"/>
                <a:sym typeface="Calibri"/>
              </a:rPr>
              <a:t>: extension assigned Caller ID.</a:t>
            </a:r>
            <a:endParaRPr b="0" i="0" sz="1300" u="none" cap="none" strike="noStrike">
              <a:solidFill>
                <a:srgbClr val="000000"/>
              </a:solidFill>
              <a:latin typeface="Calibri"/>
              <a:ea typeface="Calibri"/>
              <a:cs typeface="Calibri"/>
              <a:sym typeface="Calibri"/>
            </a:endParaRPr>
          </a:p>
          <a:p>
            <a:pPr indent="-311150" lvl="1" marL="914400" marR="0" rtl="0" algn="just">
              <a:lnSpc>
                <a:spcPct val="115000"/>
              </a:lnSpc>
              <a:spcBef>
                <a:spcPts val="0"/>
              </a:spcBef>
              <a:spcAft>
                <a:spcPts val="0"/>
              </a:spcAft>
              <a:buClr>
                <a:srgbClr val="000000"/>
              </a:buClr>
              <a:buSzPts val="1300"/>
              <a:buFont typeface="Calibri"/>
              <a:buChar char="○"/>
            </a:pPr>
            <a:r>
              <a:rPr b="1" i="0" lang="en" sz="1300" u="none" cap="none" strike="noStrike">
                <a:solidFill>
                  <a:srgbClr val="000000"/>
                </a:solidFill>
                <a:latin typeface="Calibri"/>
                <a:ea typeface="Calibri"/>
                <a:cs typeface="Calibri"/>
                <a:sym typeface="Calibri"/>
              </a:rPr>
              <a:t>Caller Number</a:t>
            </a:r>
            <a:r>
              <a:rPr b="0" i="0" lang="en" sz="1300" u="none" cap="none" strike="noStrike">
                <a:solidFill>
                  <a:srgbClr val="000000"/>
                </a:solidFill>
                <a:latin typeface="Calibri"/>
                <a:ea typeface="Calibri"/>
                <a:cs typeface="Calibri"/>
                <a:sym typeface="Calibri"/>
              </a:rPr>
              <a:t>: original caller number.</a:t>
            </a:r>
            <a:endParaRPr b="1" i="0" sz="1300" u="none" cap="none" strike="noStrike">
              <a:solidFill>
                <a:srgbClr val="000000"/>
              </a:solidFill>
              <a:latin typeface="Calibri"/>
              <a:ea typeface="Calibri"/>
              <a:cs typeface="Calibri"/>
              <a:sym typeface="Calibri"/>
            </a:endParaRPr>
          </a:p>
        </p:txBody>
      </p:sp>
      <p:pic>
        <p:nvPicPr>
          <p:cNvPr id="2040" name="Google Shape;2040;g243bfad28e7_0_1471"/>
          <p:cNvPicPr preferRelativeResize="0"/>
          <p:nvPr/>
        </p:nvPicPr>
        <p:blipFill rotWithShape="1">
          <a:blip r:embed="rId4">
            <a:alphaModFix/>
          </a:blip>
          <a:srcRect b="62196" l="72879" r="-2" t="25973"/>
          <a:stretch/>
        </p:blipFill>
        <p:spPr>
          <a:xfrm>
            <a:off x="5167600" y="2155000"/>
            <a:ext cx="3538499" cy="833501"/>
          </a:xfrm>
          <a:prstGeom prst="rect">
            <a:avLst/>
          </a:prstGeom>
          <a:noFill/>
          <a:ln cap="flat" cmpd="sng" w="9525">
            <a:solidFill>
              <a:srgbClr val="44546A"/>
            </a:solidFill>
            <a:prstDash val="solid"/>
            <a:round/>
            <a:headEnd len="sm" w="sm" type="none"/>
            <a:tailEnd len="sm" w="sm" type="none"/>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4" name="Shape 2044"/>
        <p:cNvGrpSpPr/>
        <p:nvPr/>
      </p:nvGrpSpPr>
      <p:grpSpPr>
        <a:xfrm>
          <a:off x="0" y="0"/>
          <a:ext cx="0" cy="0"/>
          <a:chOff x="0" y="0"/>
          <a:chExt cx="0" cy="0"/>
        </a:xfrm>
      </p:grpSpPr>
      <p:sp>
        <p:nvSpPr>
          <p:cNvPr id="2045" name="Google Shape;2045;g243bfad28e7_0_1477"/>
          <p:cNvSpPr txBox="1"/>
          <p:nvPr>
            <p:ph type="title"/>
          </p:nvPr>
        </p:nvSpPr>
        <p:spPr>
          <a:xfrm>
            <a:off x="227138" y="423975"/>
            <a:ext cx="8689800" cy="4380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2100"/>
              <a:buNone/>
            </a:pPr>
            <a:r>
              <a:rPr b="1" lang="en" sz="2100"/>
              <a:t>System Configuration </a:t>
            </a:r>
            <a:r>
              <a:rPr lang="en" sz="2100"/>
              <a:t>&lt;Admin Tools&gt;</a:t>
            </a:r>
            <a:endParaRPr sz="2100"/>
          </a:p>
        </p:txBody>
      </p:sp>
      <p:sp>
        <p:nvSpPr>
          <p:cNvPr id="2046" name="Google Shape;2046;g243bfad28e7_0_1477"/>
          <p:cNvSpPr txBox="1"/>
          <p:nvPr/>
        </p:nvSpPr>
        <p:spPr>
          <a:xfrm>
            <a:off x="232200" y="1531700"/>
            <a:ext cx="4661400" cy="18117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300"/>
              <a:buFont typeface="Arial"/>
              <a:buNone/>
            </a:pPr>
            <a:r>
              <a:rPr b="1" i="0" lang="en" sz="1300" u="none" cap="none" strike="noStrike">
                <a:solidFill>
                  <a:srgbClr val="0096B3"/>
                </a:solidFill>
                <a:latin typeface="Calibri"/>
                <a:ea typeface="Calibri"/>
                <a:cs typeface="Calibri"/>
                <a:sym typeface="Calibri"/>
              </a:rPr>
              <a:t>Caller ID when Transferring:</a:t>
            </a:r>
            <a:endParaRPr b="0" i="0" sz="1300" u="none" cap="none" strike="noStrike">
              <a:solidFill>
                <a:srgbClr val="0096B3"/>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300"/>
              <a:buFont typeface="Arial"/>
              <a:buNone/>
            </a:pPr>
            <a:r>
              <a:rPr b="0" i="0" lang="en" sz="1300" u="none" cap="none" strike="noStrike">
                <a:solidFill>
                  <a:srgbClr val="000000"/>
                </a:solidFill>
                <a:latin typeface="Calibri"/>
                <a:ea typeface="Calibri"/>
                <a:cs typeface="Calibri"/>
                <a:sym typeface="Calibri"/>
              </a:rPr>
              <a:t>Owner/Admins can determine which Caller ID will be displayed on the transferred destination for the users.</a:t>
            </a:r>
            <a:endParaRPr b="0" i="0" sz="1300" u="none" cap="none" strike="noStrike">
              <a:solidFill>
                <a:srgbClr val="000000"/>
              </a:solidFill>
              <a:latin typeface="Calibri"/>
              <a:ea typeface="Calibri"/>
              <a:cs typeface="Calibri"/>
              <a:sym typeface="Calibri"/>
            </a:endParaRPr>
          </a:p>
          <a:p>
            <a:pPr indent="-311150" lvl="0" marL="457200" marR="0" rtl="0" algn="just">
              <a:lnSpc>
                <a:spcPct val="115000"/>
              </a:lnSpc>
              <a:spcBef>
                <a:spcPts val="0"/>
              </a:spcBef>
              <a:spcAft>
                <a:spcPts val="0"/>
              </a:spcAft>
              <a:buClr>
                <a:srgbClr val="000000"/>
              </a:buClr>
              <a:buSzPts val="1300"/>
              <a:buFont typeface="Calibri"/>
              <a:buChar char="●"/>
            </a:pPr>
            <a:r>
              <a:rPr b="0" i="0" lang="en" sz="1300" u="none" cap="none" strike="noStrike">
                <a:solidFill>
                  <a:srgbClr val="000000"/>
                </a:solidFill>
                <a:latin typeface="Calibri"/>
                <a:ea typeface="Calibri"/>
                <a:cs typeface="Calibri"/>
                <a:sym typeface="Calibri"/>
              </a:rPr>
              <a:t>For external transfer Caller ID:</a:t>
            </a:r>
            <a:endParaRPr b="0" i="0" sz="1300" u="none" cap="none" strike="noStrike">
              <a:solidFill>
                <a:srgbClr val="000000"/>
              </a:solidFill>
              <a:latin typeface="Calibri"/>
              <a:ea typeface="Calibri"/>
              <a:cs typeface="Calibri"/>
              <a:sym typeface="Calibri"/>
            </a:endParaRPr>
          </a:p>
          <a:p>
            <a:pPr indent="-311150" lvl="1" marL="914400" marR="0" rtl="0" algn="just">
              <a:lnSpc>
                <a:spcPct val="115000"/>
              </a:lnSpc>
              <a:spcBef>
                <a:spcPts val="0"/>
              </a:spcBef>
              <a:spcAft>
                <a:spcPts val="0"/>
              </a:spcAft>
              <a:buClr>
                <a:srgbClr val="000000"/>
              </a:buClr>
              <a:buSzPts val="1300"/>
              <a:buFont typeface="Calibri"/>
              <a:buChar char="○"/>
            </a:pPr>
            <a:r>
              <a:rPr b="1" i="0" lang="en" sz="1300" u="none" cap="none" strike="noStrike">
                <a:solidFill>
                  <a:srgbClr val="000000"/>
                </a:solidFill>
                <a:latin typeface="Calibri"/>
                <a:ea typeface="Calibri"/>
                <a:cs typeface="Calibri"/>
                <a:sym typeface="Calibri"/>
              </a:rPr>
              <a:t>Assigned Number: </a:t>
            </a:r>
            <a:r>
              <a:rPr b="0" i="0" lang="en" sz="1300" u="none" cap="none" strike="noStrike">
                <a:solidFill>
                  <a:srgbClr val="000000"/>
                </a:solidFill>
                <a:latin typeface="Calibri"/>
                <a:ea typeface="Calibri"/>
                <a:cs typeface="Calibri"/>
                <a:sym typeface="Calibri"/>
              </a:rPr>
              <a:t>extension assigned Caller ID.</a:t>
            </a:r>
            <a:endParaRPr b="0" i="0" sz="1300" u="none" cap="none" strike="noStrike">
              <a:solidFill>
                <a:srgbClr val="000000"/>
              </a:solidFill>
              <a:latin typeface="Calibri"/>
              <a:ea typeface="Calibri"/>
              <a:cs typeface="Calibri"/>
              <a:sym typeface="Calibri"/>
            </a:endParaRPr>
          </a:p>
          <a:p>
            <a:pPr indent="-311150" lvl="1" marL="914400" marR="0" rtl="0" algn="just">
              <a:lnSpc>
                <a:spcPct val="115000"/>
              </a:lnSpc>
              <a:spcBef>
                <a:spcPts val="0"/>
              </a:spcBef>
              <a:spcAft>
                <a:spcPts val="0"/>
              </a:spcAft>
              <a:buClr>
                <a:srgbClr val="000000"/>
              </a:buClr>
              <a:buSzPts val="1300"/>
              <a:buFont typeface="Calibri"/>
              <a:buChar char="○"/>
            </a:pPr>
            <a:r>
              <a:rPr b="1" i="0" lang="en" sz="1300" u="none" cap="none" strike="noStrike">
                <a:solidFill>
                  <a:srgbClr val="000000"/>
                </a:solidFill>
                <a:latin typeface="Calibri"/>
                <a:ea typeface="Calibri"/>
                <a:cs typeface="Calibri"/>
                <a:sym typeface="Calibri"/>
              </a:rPr>
              <a:t>Caller Number: </a:t>
            </a:r>
            <a:r>
              <a:rPr b="0" i="0" lang="en" sz="1300" u="none" cap="none" strike="noStrike">
                <a:solidFill>
                  <a:srgbClr val="000000"/>
                </a:solidFill>
                <a:latin typeface="Calibri"/>
                <a:ea typeface="Calibri"/>
                <a:cs typeface="Calibri"/>
                <a:sym typeface="Calibri"/>
              </a:rPr>
              <a:t>original caller number.</a:t>
            </a:r>
            <a:endParaRPr b="0" i="0" sz="1300" u="none" cap="none" strike="noStrike">
              <a:solidFill>
                <a:srgbClr val="000000"/>
              </a:solidFill>
              <a:latin typeface="Calibri"/>
              <a:ea typeface="Calibri"/>
              <a:cs typeface="Calibri"/>
              <a:sym typeface="Calibri"/>
            </a:endParaRPr>
          </a:p>
          <a:p>
            <a:pPr indent="0" lvl="0" marL="914400" marR="0" rtl="0" algn="just">
              <a:lnSpc>
                <a:spcPct val="115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p:txBody>
      </p:sp>
      <p:pic>
        <p:nvPicPr>
          <p:cNvPr id="2047" name="Google Shape;2047;g243bfad28e7_0_1477"/>
          <p:cNvPicPr preferRelativeResize="0"/>
          <p:nvPr/>
        </p:nvPicPr>
        <p:blipFill rotWithShape="1">
          <a:blip r:embed="rId4">
            <a:alphaModFix/>
          </a:blip>
          <a:srcRect b="51008" l="72876" r="0" t="37161"/>
          <a:stretch/>
        </p:blipFill>
        <p:spPr>
          <a:xfrm>
            <a:off x="5090950" y="2020800"/>
            <a:ext cx="3538499" cy="833501"/>
          </a:xfrm>
          <a:prstGeom prst="rect">
            <a:avLst/>
          </a:prstGeom>
          <a:noFill/>
          <a:ln cap="flat" cmpd="sng" w="9525">
            <a:solidFill>
              <a:srgbClr val="44546A"/>
            </a:solidFill>
            <a:prstDash val="solid"/>
            <a:round/>
            <a:headEnd len="sm" w="sm" type="none"/>
            <a:tailEnd len="sm" w="sm" type="none"/>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51" name="Shape 2051"/>
        <p:cNvGrpSpPr/>
        <p:nvPr/>
      </p:nvGrpSpPr>
      <p:grpSpPr>
        <a:xfrm>
          <a:off x="0" y="0"/>
          <a:ext cx="0" cy="0"/>
          <a:chOff x="0" y="0"/>
          <a:chExt cx="0" cy="0"/>
        </a:xfrm>
      </p:grpSpPr>
      <p:sp>
        <p:nvSpPr>
          <p:cNvPr id="2052" name="Google Shape;2052;p27"/>
          <p:cNvSpPr txBox="1"/>
          <p:nvPr>
            <p:ph type="title"/>
          </p:nvPr>
        </p:nvSpPr>
        <p:spPr>
          <a:xfrm>
            <a:off x="227138" y="423975"/>
            <a:ext cx="8689800" cy="4380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2100"/>
              <a:buNone/>
            </a:pPr>
            <a:r>
              <a:rPr b="1" lang="en" sz="2100"/>
              <a:t>System Configuration</a:t>
            </a:r>
            <a:r>
              <a:rPr lang="en" sz="2100"/>
              <a:t> &lt;Admin Tools&gt;</a:t>
            </a:r>
            <a:endParaRPr sz="2100"/>
          </a:p>
        </p:txBody>
      </p:sp>
      <p:pic>
        <p:nvPicPr>
          <p:cNvPr id="2053" name="Google Shape;2053;p27"/>
          <p:cNvPicPr preferRelativeResize="0"/>
          <p:nvPr/>
        </p:nvPicPr>
        <p:blipFill rotWithShape="1">
          <a:blip r:embed="rId4">
            <a:alphaModFix/>
          </a:blip>
          <a:srcRect b="0" l="0" r="0" t="0"/>
          <a:stretch/>
        </p:blipFill>
        <p:spPr>
          <a:xfrm>
            <a:off x="3775750" y="3026300"/>
            <a:ext cx="5156049" cy="1106950"/>
          </a:xfrm>
          <a:prstGeom prst="rect">
            <a:avLst/>
          </a:prstGeom>
          <a:noFill/>
          <a:ln cap="flat" cmpd="sng" w="9525">
            <a:solidFill>
              <a:schemeClr val="dk2"/>
            </a:solidFill>
            <a:prstDash val="solid"/>
            <a:round/>
            <a:headEnd len="sm" w="sm" type="none"/>
            <a:tailEnd len="sm" w="sm" type="none"/>
          </a:ln>
        </p:spPr>
      </p:pic>
      <p:sp>
        <p:nvSpPr>
          <p:cNvPr id="2054" name="Google Shape;2054;p27"/>
          <p:cNvSpPr txBox="1"/>
          <p:nvPr/>
        </p:nvSpPr>
        <p:spPr>
          <a:xfrm>
            <a:off x="65950" y="2123538"/>
            <a:ext cx="6092100" cy="11745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300"/>
              <a:buFont typeface="Arial"/>
              <a:buNone/>
            </a:pPr>
            <a:r>
              <a:rPr b="1" i="0" lang="en" sz="1300" u="none" cap="none" strike="noStrike">
                <a:solidFill>
                  <a:srgbClr val="0096B3"/>
                </a:solidFill>
                <a:latin typeface="Calibri"/>
                <a:ea typeface="Calibri"/>
                <a:cs typeface="Calibri"/>
                <a:sym typeface="Calibri"/>
              </a:rPr>
              <a:t>Private Caller ID:</a:t>
            </a:r>
            <a:endParaRPr b="0" i="0" sz="1300" u="none" cap="none" strike="noStrike">
              <a:solidFill>
                <a:srgbClr val="0096B3"/>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300"/>
              <a:buFont typeface="Arial"/>
              <a:buNone/>
            </a:pPr>
            <a:r>
              <a:rPr b="0" i="0" lang="en" sz="1300" u="none" cap="none" strike="noStrike">
                <a:solidFill>
                  <a:srgbClr val="000000"/>
                </a:solidFill>
                <a:latin typeface="Calibri"/>
                <a:ea typeface="Calibri"/>
                <a:cs typeface="Calibri"/>
                <a:sym typeface="Calibri"/>
              </a:rPr>
              <a:t>Allow users to choose Private as their Caller ID when making Outbound Calls</a:t>
            </a:r>
            <a:endParaRPr b="0" i="0" sz="13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100"/>
              <a:buFont typeface="Arial"/>
              <a:buNone/>
            </a:pPr>
            <a:r>
              <a:t/>
            </a:r>
            <a:endParaRPr b="0" i="0" sz="16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58" name="Shape 2058"/>
        <p:cNvGrpSpPr/>
        <p:nvPr/>
      </p:nvGrpSpPr>
      <p:grpSpPr>
        <a:xfrm>
          <a:off x="0" y="0"/>
          <a:ext cx="0" cy="0"/>
          <a:chOff x="0" y="0"/>
          <a:chExt cx="0" cy="0"/>
        </a:xfrm>
      </p:grpSpPr>
      <p:sp>
        <p:nvSpPr>
          <p:cNvPr id="2059" name="Google Shape;2059;g243bfad28e7_0_1654"/>
          <p:cNvSpPr txBox="1"/>
          <p:nvPr>
            <p:ph type="title"/>
          </p:nvPr>
        </p:nvSpPr>
        <p:spPr>
          <a:xfrm>
            <a:off x="170354" y="317981"/>
            <a:ext cx="6517500" cy="3285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2100"/>
              <a:buNone/>
            </a:pPr>
            <a:r>
              <a:rPr b="1" lang="en" sz="2100"/>
              <a:t>System Configuration </a:t>
            </a:r>
            <a:r>
              <a:rPr lang="en" sz="2100"/>
              <a:t>&lt;Admin Tools&gt;</a:t>
            </a:r>
            <a:endParaRPr sz="2100"/>
          </a:p>
        </p:txBody>
      </p:sp>
      <p:sp>
        <p:nvSpPr>
          <p:cNvPr id="2060" name="Google Shape;2060;g243bfad28e7_0_1654"/>
          <p:cNvSpPr txBox="1"/>
          <p:nvPr/>
        </p:nvSpPr>
        <p:spPr>
          <a:xfrm>
            <a:off x="147600" y="1419662"/>
            <a:ext cx="6092100" cy="14046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300"/>
              <a:buFont typeface="Arial"/>
              <a:buNone/>
            </a:pPr>
            <a:r>
              <a:rPr b="1" i="0" lang="en" sz="1300" u="none" cap="none" strike="noStrike">
                <a:solidFill>
                  <a:srgbClr val="0096B3"/>
                </a:solidFill>
                <a:latin typeface="Calibri"/>
                <a:ea typeface="Calibri"/>
                <a:cs typeface="Calibri"/>
                <a:sym typeface="Calibri"/>
              </a:rPr>
              <a:t>Auto Attendant Numbers:</a:t>
            </a:r>
            <a:endParaRPr b="0" i="0" sz="1300" u="none" cap="none" strike="noStrike">
              <a:solidFill>
                <a:srgbClr val="0096B3"/>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300"/>
              <a:buFont typeface="Arial"/>
              <a:buNone/>
            </a:pPr>
            <a:r>
              <a:rPr b="0" i="0" lang="en" sz="1300" u="none" cap="none" strike="noStrike">
                <a:solidFill>
                  <a:srgbClr val="000000"/>
                </a:solidFill>
                <a:latin typeface="Calibri"/>
                <a:ea typeface="Calibri"/>
                <a:cs typeface="Calibri"/>
                <a:sym typeface="Calibri"/>
              </a:rPr>
              <a:t>Allow users to choose the assigned auto-attendant numbers as their caller ID when making outbound calls.</a:t>
            </a:r>
            <a:endParaRPr b="0" i="0" sz="13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100"/>
              <a:buFont typeface="Arial"/>
              <a:buNone/>
            </a:pPr>
            <a:r>
              <a:t/>
            </a:r>
            <a:endParaRPr b="0" i="0" sz="16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p:txBody>
      </p:sp>
      <p:pic>
        <p:nvPicPr>
          <p:cNvPr id="2061" name="Google Shape;2061;g243bfad28e7_0_1654"/>
          <p:cNvPicPr preferRelativeResize="0"/>
          <p:nvPr/>
        </p:nvPicPr>
        <p:blipFill>
          <a:blip r:embed="rId4">
            <a:alphaModFix/>
          </a:blip>
          <a:stretch>
            <a:fillRect/>
          </a:stretch>
        </p:blipFill>
        <p:spPr>
          <a:xfrm>
            <a:off x="3120469" y="2622263"/>
            <a:ext cx="5625863" cy="2021606"/>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66" name="Shape 2066"/>
        <p:cNvGrpSpPr/>
        <p:nvPr/>
      </p:nvGrpSpPr>
      <p:grpSpPr>
        <a:xfrm>
          <a:off x="0" y="0"/>
          <a:ext cx="0" cy="0"/>
          <a:chOff x="0" y="0"/>
          <a:chExt cx="0" cy="0"/>
        </a:xfrm>
      </p:grpSpPr>
      <p:sp>
        <p:nvSpPr>
          <p:cNvPr id="2067" name="Google Shape;2067;g2c4310e9642_0_0"/>
          <p:cNvSpPr txBox="1"/>
          <p:nvPr>
            <p:ph type="title"/>
          </p:nvPr>
        </p:nvSpPr>
        <p:spPr>
          <a:xfrm>
            <a:off x="170354" y="317981"/>
            <a:ext cx="6517500" cy="3285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2100"/>
              <a:buNone/>
            </a:pPr>
            <a:r>
              <a:rPr b="1" lang="en" sz="2100"/>
              <a:t>System Configuration </a:t>
            </a:r>
            <a:r>
              <a:rPr lang="en" sz="2100"/>
              <a:t>&lt;Admin Tools&gt;</a:t>
            </a:r>
            <a:endParaRPr sz="2100"/>
          </a:p>
        </p:txBody>
      </p:sp>
      <p:sp>
        <p:nvSpPr>
          <p:cNvPr id="2068" name="Google Shape;2068;g2c4310e9642_0_0"/>
          <p:cNvSpPr txBox="1"/>
          <p:nvPr/>
        </p:nvSpPr>
        <p:spPr>
          <a:xfrm>
            <a:off x="147600" y="1419656"/>
            <a:ext cx="5142600" cy="27852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300"/>
              <a:buFont typeface="Arial"/>
              <a:buNone/>
            </a:pPr>
            <a:r>
              <a:rPr b="1" lang="en" sz="1300">
                <a:solidFill>
                  <a:srgbClr val="0096B3"/>
                </a:solidFill>
                <a:latin typeface="Calibri"/>
                <a:ea typeface="Calibri"/>
                <a:cs typeface="Calibri"/>
                <a:sym typeface="Calibri"/>
              </a:rPr>
              <a:t>Randomize </a:t>
            </a:r>
            <a:r>
              <a:rPr b="1" lang="en" sz="1300">
                <a:solidFill>
                  <a:srgbClr val="0096B3"/>
                </a:solidFill>
                <a:latin typeface="Calibri"/>
                <a:ea typeface="Calibri"/>
                <a:cs typeface="Calibri"/>
                <a:sym typeface="Calibri"/>
                <a:extLst>
                  <a:ext uri="http://customooxmlschemas.google.com/">
                    <go:slidesCustomData xmlns:go="http://customooxmlschemas.google.com/" textRoundtripDataId="25"/>
                  </a:ext>
                </a:extLst>
              </a:rPr>
              <a:t>Caller</a:t>
            </a:r>
            <a:r>
              <a:rPr b="1" lang="en" sz="1300">
                <a:solidFill>
                  <a:srgbClr val="0096B3"/>
                </a:solidFill>
                <a:latin typeface="Calibri"/>
                <a:ea typeface="Calibri"/>
                <a:cs typeface="Calibri"/>
                <a:sym typeface="Calibri"/>
              </a:rPr>
              <a:t> ID</a:t>
            </a:r>
            <a:r>
              <a:rPr b="1" i="0" lang="en" sz="1300" u="none" cap="none" strike="noStrike">
                <a:solidFill>
                  <a:srgbClr val="0096B3"/>
                </a:solidFill>
                <a:latin typeface="Calibri"/>
                <a:ea typeface="Calibri"/>
                <a:cs typeface="Calibri"/>
                <a:sym typeface="Calibri"/>
              </a:rPr>
              <a:t>:</a:t>
            </a:r>
            <a:endParaRPr b="0" i="0" sz="1300" u="none" cap="none" strike="noStrike">
              <a:solidFill>
                <a:srgbClr val="0096B3"/>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800"/>
              <a:buFont typeface="Arial"/>
              <a:buNone/>
            </a:pPr>
            <a:r>
              <a:rPr lang="en" sz="1300">
                <a:latin typeface="Calibri"/>
                <a:ea typeface="Calibri"/>
                <a:cs typeface="Calibri"/>
                <a:sym typeface="Calibri"/>
              </a:rPr>
              <a:t>This feature allows you to randomize the selected Auto Attendant numbers as caller IDs. This will apply to the following scenarios:</a:t>
            </a:r>
            <a:endParaRPr sz="1300">
              <a:latin typeface="Calibri"/>
              <a:ea typeface="Calibri"/>
              <a:cs typeface="Calibri"/>
              <a:sym typeface="Calibri"/>
            </a:endParaRPr>
          </a:p>
          <a:p>
            <a:pPr indent="0" lvl="0" marL="0" rtl="0" algn="just">
              <a:lnSpc>
                <a:spcPct val="115000"/>
              </a:lnSpc>
              <a:spcBef>
                <a:spcPts val="0"/>
              </a:spcBef>
              <a:spcAft>
                <a:spcPts val="0"/>
              </a:spcAft>
              <a:buClr>
                <a:schemeClr val="dk1"/>
              </a:buClr>
              <a:buSzPts val="800"/>
              <a:buFont typeface="Arial"/>
              <a:buNone/>
            </a:pPr>
            <a:r>
              <a:t/>
            </a:r>
            <a:endParaRPr sz="1300">
              <a:latin typeface="Calibri"/>
              <a:ea typeface="Calibri"/>
              <a:cs typeface="Calibri"/>
              <a:sym typeface="Calibri"/>
            </a:endParaRPr>
          </a:p>
          <a:p>
            <a:pPr indent="-247650" lvl="0" marL="342900" rtl="0" algn="just">
              <a:lnSpc>
                <a:spcPct val="115000"/>
              </a:lnSpc>
              <a:spcBef>
                <a:spcPts val="0"/>
              </a:spcBef>
              <a:spcAft>
                <a:spcPts val="0"/>
              </a:spcAft>
              <a:buSzPts val="1300"/>
              <a:buFont typeface="Calibri"/>
              <a:buChar char="●"/>
            </a:pPr>
            <a:r>
              <a:rPr lang="en" sz="1300">
                <a:latin typeface="Calibri"/>
                <a:ea typeface="Calibri"/>
                <a:cs typeface="Calibri"/>
                <a:sym typeface="Calibri"/>
              </a:rPr>
              <a:t>Normal Outgoing Calls (Extension directly makes Outgoing Calls)</a:t>
            </a:r>
            <a:endParaRPr sz="1300">
              <a:latin typeface="Calibri"/>
              <a:ea typeface="Calibri"/>
              <a:cs typeface="Calibri"/>
              <a:sym typeface="Calibri"/>
            </a:endParaRPr>
          </a:p>
          <a:p>
            <a:pPr indent="-247650" lvl="0" marL="342900" rtl="0" algn="just">
              <a:lnSpc>
                <a:spcPct val="115000"/>
              </a:lnSpc>
              <a:spcBef>
                <a:spcPts val="0"/>
              </a:spcBef>
              <a:spcAft>
                <a:spcPts val="0"/>
              </a:spcAft>
              <a:buSzPts val="1300"/>
              <a:buFont typeface="Calibri"/>
              <a:buChar char="●"/>
            </a:pPr>
            <a:r>
              <a:rPr lang="en" sz="1300">
                <a:latin typeface="Calibri"/>
                <a:ea typeface="Calibri"/>
                <a:cs typeface="Calibri"/>
                <a:sym typeface="Calibri"/>
              </a:rPr>
              <a:t>Caller ID when Transferring externally - Assigned Caller ID</a:t>
            </a:r>
            <a:endParaRPr sz="1300">
              <a:latin typeface="Calibri"/>
              <a:ea typeface="Calibri"/>
              <a:cs typeface="Calibri"/>
              <a:sym typeface="Calibri"/>
            </a:endParaRPr>
          </a:p>
          <a:p>
            <a:pPr indent="-247650" lvl="0" marL="342900" rtl="0" algn="just">
              <a:lnSpc>
                <a:spcPct val="115000"/>
              </a:lnSpc>
              <a:spcBef>
                <a:spcPts val="0"/>
              </a:spcBef>
              <a:spcAft>
                <a:spcPts val="0"/>
              </a:spcAft>
              <a:buSzPts val="1300"/>
              <a:buFont typeface="Calibri"/>
              <a:buChar char="●"/>
            </a:pPr>
            <a:r>
              <a:rPr lang="en" sz="1300">
                <a:latin typeface="Calibri"/>
                <a:ea typeface="Calibri"/>
                <a:cs typeface="Calibri"/>
                <a:sym typeface="Calibri"/>
              </a:rPr>
              <a:t>Caller ID when Forwarding externally - Assigned Caller ID</a:t>
            </a:r>
            <a:endParaRPr sz="1300">
              <a:latin typeface="Calibri"/>
              <a:ea typeface="Calibri"/>
              <a:cs typeface="Calibri"/>
              <a:sym typeface="Calibri"/>
            </a:endParaRPr>
          </a:p>
          <a:p>
            <a:pPr indent="-247650" lvl="0" marL="342900" rtl="0" algn="just">
              <a:lnSpc>
                <a:spcPct val="115000"/>
              </a:lnSpc>
              <a:spcBef>
                <a:spcPts val="0"/>
              </a:spcBef>
              <a:spcAft>
                <a:spcPts val="0"/>
              </a:spcAft>
              <a:buSzPts val="1300"/>
              <a:buFont typeface="Calibri"/>
              <a:buChar char="●"/>
            </a:pPr>
            <a:r>
              <a:rPr lang="en" sz="1300">
                <a:latin typeface="Calibri"/>
                <a:ea typeface="Calibri"/>
                <a:cs typeface="Calibri"/>
                <a:sym typeface="Calibri"/>
              </a:rPr>
              <a:t>Campaign Outbound Contact Center - Respective Extension Caller ID</a:t>
            </a:r>
            <a:endParaRPr sz="1300">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300"/>
              <a:buFont typeface="Arial"/>
              <a:buNone/>
            </a:pPr>
            <a:r>
              <a:t/>
            </a:r>
            <a:endParaRPr sz="1300">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100"/>
              <a:buFont typeface="Arial"/>
              <a:buNone/>
            </a:pPr>
            <a:r>
              <a:t/>
            </a:r>
            <a:endParaRPr b="0" i="0" sz="16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p:txBody>
      </p:sp>
      <p:pic>
        <p:nvPicPr>
          <p:cNvPr id="2069" name="Google Shape;2069;g2c4310e9642_0_0"/>
          <p:cNvPicPr preferRelativeResize="0"/>
          <p:nvPr/>
        </p:nvPicPr>
        <p:blipFill>
          <a:blip r:embed="rId4">
            <a:alphaModFix/>
          </a:blip>
          <a:stretch>
            <a:fillRect/>
          </a:stretch>
        </p:blipFill>
        <p:spPr>
          <a:xfrm>
            <a:off x="5459400" y="540309"/>
            <a:ext cx="3541725" cy="4495819"/>
          </a:xfrm>
          <a:prstGeom prst="rect">
            <a:avLst/>
          </a:prstGeom>
          <a:noFill/>
          <a:ln cap="flat" cmpd="sng" w="9525">
            <a:solidFill>
              <a:schemeClr val="dk2"/>
            </a:solidFill>
            <a:prstDash val="solid"/>
            <a:round/>
            <a:headEnd len="sm" w="sm" type="none"/>
            <a:tailEnd len="sm" w="sm" type="none"/>
          </a:ln>
        </p:spPr>
      </p:pic>
      <p:sp>
        <p:nvSpPr>
          <p:cNvPr id="2070" name="Google Shape;2070;g2c4310e9642_0_0"/>
          <p:cNvSpPr/>
          <p:nvPr/>
        </p:nvSpPr>
        <p:spPr>
          <a:xfrm>
            <a:off x="5538281" y="4139606"/>
            <a:ext cx="2797500" cy="438000"/>
          </a:xfrm>
          <a:prstGeom prst="rect">
            <a:avLst/>
          </a:prstGeom>
          <a:noFill/>
          <a:ln cap="flat" cmpd="sng" w="9525">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75" name="Shape 2075"/>
        <p:cNvGrpSpPr/>
        <p:nvPr/>
      </p:nvGrpSpPr>
      <p:grpSpPr>
        <a:xfrm>
          <a:off x="0" y="0"/>
          <a:ext cx="0" cy="0"/>
          <a:chOff x="0" y="0"/>
          <a:chExt cx="0" cy="0"/>
        </a:xfrm>
      </p:grpSpPr>
      <p:sp>
        <p:nvSpPr>
          <p:cNvPr id="2076" name="Google Shape;2076;g2c4310e9642_0_8"/>
          <p:cNvSpPr txBox="1"/>
          <p:nvPr>
            <p:ph type="title"/>
          </p:nvPr>
        </p:nvSpPr>
        <p:spPr>
          <a:xfrm>
            <a:off x="170354" y="317981"/>
            <a:ext cx="6517500" cy="3285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2100"/>
              <a:buNone/>
            </a:pPr>
            <a:r>
              <a:rPr b="1" lang="en" sz="2100"/>
              <a:t>System </a:t>
            </a:r>
            <a:r>
              <a:rPr b="1" lang="en" sz="2100">
                <a:extLst>
                  <a:ext uri="http://customooxmlschemas.google.com/">
                    <go:slidesCustomData xmlns:go="http://customooxmlschemas.google.com/" textRoundtripDataId="26"/>
                  </a:ext>
                </a:extLst>
              </a:rPr>
              <a:t>Configuration</a:t>
            </a:r>
            <a:r>
              <a:rPr b="1" lang="en" sz="2100"/>
              <a:t> </a:t>
            </a:r>
            <a:r>
              <a:rPr lang="en" sz="2100"/>
              <a:t>&lt;Admin Tools&gt;</a:t>
            </a:r>
            <a:endParaRPr sz="2100"/>
          </a:p>
        </p:txBody>
      </p:sp>
      <p:sp>
        <p:nvSpPr>
          <p:cNvPr id="2077" name="Google Shape;2077;g2c4310e9642_0_8"/>
          <p:cNvSpPr txBox="1"/>
          <p:nvPr/>
        </p:nvSpPr>
        <p:spPr>
          <a:xfrm>
            <a:off x="147600" y="1419656"/>
            <a:ext cx="7815900" cy="31461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300"/>
              <a:buFont typeface="Arial"/>
              <a:buNone/>
            </a:pPr>
            <a:r>
              <a:rPr b="1" lang="en" sz="1300">
                <a:solidFill>
                  <a:srgbClr val="0096B3"/>
                </a:solidFill>
                <a:latin typeface="Calibri"/>
                <a:ea typeface="Calibri"/>
                <a:cs typeface="Calibri"/>
                <a:sym typeface="Calibri"/>
              </a:rPr>
              <a:t>Randomize Caller ID</a:t>
            </a:r>
            <a:r>
              <a:rPr b="1" i="0" lang="en" sz="1300" u="none" cap="none" strike="noStrike">
                <a:solidFill>
                  <a:srgbClr val="0096B3"/>
                </a:solidFill>
                <a:latin typeface="Calibri"/>
                <a:ea typeface="Calibri"/>
                <a:cs typeface="Calibri"/>
                <a:sym typeface="Calibri"/>
              </a:rPr>
              <a:t>:</a:t>
            </a:r>
            <a:endParaRPr b="0" i="0" sz="1300" u="none" cap="none" strike="noStrike">
              <a:solidFill>
                <a:srgbClr val="0096B3"/>
              </a:solidFill>
              <a:latin typeface="Calibri"/>
              <a:ea typeface="Calibri"/>
              <a:cs typeface="Calibri"/>
              <a:sym typeface="Calibri"/>
            </a:endParaRPr>
          </a:p>
          <a:p>
            <a:pPr indent="0" lvl="0" marL="0" rtl="0" algn="just">
              <a:lnSpc>
                <a:spcPct val="115000"/>
              </a:lnSpc>
              <a:spcBef>
                <a:spcPts val="0"/>
              </a:spcBef>
              <a:spcAft>
                <a:spcPts val="0"/>
              </a:spcAft>
              <a:buNone/>
            </a:pPr>
            <a:r>
              <a:rPr lang="en" sz="1300">
                <a:latin typeface="Calibri"/>
                <a:ea typeface="Calibri"/>
                <a:cs typeface="Calibri"/>
                <a:sym typeface="Calibri"/>
              </a:rPr>
              <a:t>Due to regulations in several countries, 1 Caller ID cannot be displayed simultaneously (1 Caller ID cannot be used in 2 or more calls at the same time), So,</a:t>
            </a:r>
            <a:endParaRPr sz="1300">
              <a:latin typeface="Calibri"/>
              <a:ea typeface="Calibri"/>
              <a:cs typeface="Calibri"/>
              <a:sym typeface="Calibri"/>
            </a:endParaRPr>
          </a:p>
          <a:p>
            <a:pPr indent="-247650" lvl="0" marL="342900" rtl="0" algn="just">
              <a:lnSpc>
                <a:spcPct val="115000"/>
              </a:lnSpc>
              <a:spcBef>
                <a:spcPts val="0"/>
              </a:spcBef>
              <a:spcAft>
                <a:spcPts val="0"/>
              </a:spcAft>
              <a:buSzPts val="1300"/>
              <a:buFont typeface="Calibri"/>
              <a:buChar char="●"/>
            </a:pPr>
            <a:r>
              <a:rPr lang="en" sz="1300">
                <a:latin typeface="Calibri"/>
                <a:ea typeface="Calibri"/>
                <a:cs typeface="Calibri"/>
                <a:sym typeface="Calibri"/>
              </a:rPr>
              <a:t>When a Phone-System-Extension initiates a call, the system will automatically assign the next available Caller ID from the pool in a Round-robin method. </a:t>
            </a:r>
            <a:endParaRPr sz="1300">
              <a:latin typeface="Calibri"/>
              <a:ea typeface="Calibri"/>
              <a:cs typeface="Calibri"/>
              <a:sym typeface="Calibri"/>
            </a:endParaRPr>
          </a:p>
          <a:p>
            <a:pPr indent="-247650" lvl="0" marL="342900" rtl="0" algn="just">
              <a:lnSpc>
                <a:spcPct val="115000"/>
              </a:lnSpc>
              <a:spcBef>
                <a:spcPts val="0"/>
              </a:spcBef>
              <a:spcAft>
                <a:spcPts val="0"/>
              </a:spcAft>
              <a:buSzPts val="1300"/>
              <a:buFont typeface="Calibri"/>
              <a:buChar char="●"/>
            </a:pPr>
            <a:r>
              <a:rPr lang="en" sz="1300">
                <a:latin typeface="Calibri"/>
                <a:ea typeface="Calibri"/>
                <a:cs typeface="Calibri"/>
                <a:sym typeface="Calibri"/>
              </a:rPr>
              <a:t>Once all Caller IDs have been used, the system will loop back the first Caller ID in the pool.</a:t>
            </a:r>
            <a:endParaRPr sz="1300">
              <a:latin typeface="Calibri"/>
              <a:ea typeface="Calibri"/>
              <a:cs typeface="Calibri"/>
              <a:sym typeface="Calibri"/>
            </a:endParaRPr>
          </a:p>
          <a:p>
            <a:pPr indent="0" lvl="0" marL="0" rtl="0" algn="just">
              <a:lnSpc>
                <a:spcPct val="115000"/>
              </a:lnSpc>
              <a:spcBef>
                <a:spcPts val="0"/>
              </a:spcBef>
              <a:spcAft>
                <a:spcPts val="0"/>
              </a:spcAft>
              <a:buNone/>
            </a:pPr>
            <a:r>
              <a:t/>
            </a:r>
            <a:endParaRPr sz="1300">
              <a:latin typeface="Calibri"/>
              <a:ea typeface="Calibri"/>
              <a:cs typeface="Calibri"/>
              <a:sym typeface="Calibri"/>
            </a:endParaRPr>
          </a:p>
          <a:p>
            <a:pPr indent="0" lvl="0" marL="0" rtl="0" algn="just">
              <a:lnSpc>
                <a:spcPct val="115000"/>
              </a:lnSpc>
              <a:spcBef>
                <a:spcPts val="0"/>
              </a:spcBef>
              <a:spcAft>
                <a:spcPts val="0"/>
              </a:spcAft>
              <a:buNone/>
            </a:pPr>
            <a:r>
              <a:rPr b="1" lang="en" sz="1300">
                <a:latin typeface="Calibri"/>
                <a:ea typeface="Calibri"/>
                <a:cs typeface="Calibri"/>
                <a:sym typeface="Calibri"/>
              </a:rPr>
              <a:t>Limitations:</a:t>
            </a:r>
            <a:endParaRPr b="1" sz="1300">
              <a:latin typeface="Calibri"/>
              <a:ea typeface="Calibri"/>
              <a:cs typeface="Calibri"/>
              <a:sym typeface="Calibri"/>
            </a:endParaRPr>
          </a:p>
          <a:p>
            <a:pPr indent="0" lvl="0" marL="0" rtl="0" algn="just">
              <a:lnSpc>
                <a:spcPct val="115000"/>
              </a:lnSpc>
              <a:spcBef>
                <a:spcPts val="0"/>
              </a:spcBef>
              <a:spcAft>
                <a:spcPts val="0"/>
              </a:spcAft>
              <a:buNone/>
            </a:pPr>
            <a:r>
              <a:t/>
            </a:r>
            <a:endParaRPr sz="1300">
              <a:latin typeface="Calibri"/>
              <a:ea typeface="Calibri"/>
              <a:cs typeface="Calibri"/>
              <a:sym typeface="Calibri"/>
            </a:endParaRPr>
          </a:p>
          <a:p>
            <a:pPr indent="-247650" lvl="0" marL="342900" rtl="0" algn="just">
              <a:lnSpc>
                <a:spcPct val="115000"/>
              </a:lnSpc>
              <a:spcBef>
                <a:spcPts val="0"/>
              </a:spcBef>
              <a:spcAft>
                <a:spcPts val="0"/>
              </a:spcAft>
              <a:buSzPts val="1300"/>
              <a:buFont typeface="Calibri"/>
              <a:buChar char="●"/>
            </a:pPr>
            <a:r>
              <a:rPr lang="en" sz="1300">
                <a:latin typeface="Calibri"/>
                <a:ea typeface="Calibri"/>
                <a:cs typeface="Calibri"/>
                <a:sym typeface="Calibri"/>
              </a:rPr>
              <a:t>If the total of Auto Attendant numbers in the Pool are less than the total Phone System Extensions in the Organization, system will not allow to set randomize Caller ID feature.</a:t>
            </a:r>
            <a:endParaRPr sz="1300">
              <a:latin typeface="Calibri"/>
              <a:ea typeface="Calibri"/>
              <a:cs typeface="Calibri"/>
              <a:sym typeface="Calibri"/>
            </a:endParaRPr>
          </a:p>
          <a:p>
            <a:pPr indent="-247650" lvl="0" marL="342900" rtl="0" algn="just">
              <a:lnSpc>
                <a:spcPct val="115000"/>
              </a:lnSpc>
              <a:spcBef>
                <a:spcPts val="0"/>
              </a:spcBef>
              <a:spcAft>
                <a:spcPts val="0"/>
              </a:spcAft>
              <a:buSzPts val="1300"/>
              <a:buFont typeface="Calibri"/>
              <a:buChar char="●"/>
            </a:pPr>
            <a:r>
              <a:rPr lang="en" sz="1300">
                <a:latin typeface="Calibri"/>
                <a:ea typeface="Calibri"/>
                <a:cs typeface="Calibri"/>
                <a:sym typeface="Calibri"/>
              </a:rPr>
              <a:t>If the total of Auto Attendant numbers in the Pool are greater than the total Phone System Extensions in the Organization, system will allow to set randomize Caller ID.</a:t>
            </a:r>
            <a:endParaRPr b="0" i="0" sz="1600" u="none" cap="none" strike="noStrike">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8" name="Shape 1718"/>
        <p:cNvGrpSpPr/>
        <p:nvPr/>
      </p:nvGrpSpPr>
      <p:grpSpPr>
        <a:xfrm>
          <a:off x="0" y="0"/>
          <a:ext cx="0" cy="0"/>
          <a:chOff x="0" y="0"/>
          <a:chExt cx="0" cy="0"/>
        </a:xfrm>
      </p:grpSpPr>
      <p:sp>
        <p:nvSpPr>
          <p:cNvPr id="1719" name="Google Shape;1719;p3"/>
          <p:cNvSpPr txBox="1"/>
          <p:nvPr>
            <p:ph type="title"/>
          </p:nvPr>
        </p:nvSpPr>
        <p:spPr>
          <a:xfrm>
            <a:off x="1690825" y="1752225"/>
            <a:ext cx="5792700" cy="915000"/>
          </a:xfrm>
          <a:prstGeom prst="rect">
            <a:avLst/>
          </a:prstGeom>
          <a:noFill/>
          <a:ln>
            <a:noFill/>
          </a:ln>
        </p:spPr>
        <p:txBody>
          <a:bodyPr anchorCtr="0" anchor="ctr" bIns="68575" lIns="68575" spcFirstLastPara="1" rIns="68575" wrap="square" tIns="68575">
            <a:noAutofit/>
          </a:bodyPr>
          <a:lstStyle/>
          <a:p>
            <a:pPr indent="0" lvl="0" marL="0" rtl="0" algn="ctr">
              <a:lnSpc>
                <a:spcPct val="100000"/>
              </a:lnSpc>
              <a:spcBef>
                <a:spcPts val="0"/>
              </a:spcBef>
              <a:spcAft>
                <a:spcPts val="0"/>
              </a:spcAft>
              <a:buSzPts val="2600"/>
              <a:buNone/>
            </a:pPr>
            <a:r>
              <a:rPr b="1" lang="en">
                <a:latin typeface="Calibri"/>
                <a:ea typeface="Calibri"/>
                <a:cs typeface="Calibri"/>
                <a:sym typeface="Calibri"/>
              </a:rPr>
              <a:t>Prerequisites</a:t>
            </a:r>
            <a:endParaRPr>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82" name="Shape 2082"/>
        <p:cNvGrpSpPr/>
        <p:nvPr/>
      </p:nvGrpSpPr>
      <p:grpSpPr>
        <a:xfrm>
          <a:off x="0" y="0"/>
          <a:ext cx="0" cy="0"/>
          <a:chOff x="0" y="0"/>
          <a:chExt cx="0" cy="0"/>
        </a:xfrm>
      </p:grpSpPr>
      <p:sp>
        <p:nvSpPr>
          <p:cNvPr id="2083" name="Google Shape;2083;g2c4310e9642_0_14"/>
          <p:cNvSpPr txBox="1"/>
          <p:nvPr>
            <p:ph type="title"/>
          </p:nvPr>
        </p:nvSpPr>
        <p:spPr>
          <a:xfrm>
            <a:off x="170354" y="317981"/>
            <a:ext cx="6517500" cy="3285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2100"/>
              <a:buNone/>
            </a:pPr>
            <a:r>
              <a:rPr b="1" lang="en" sz="2100"/>
              <a:t>System Configuration </a:t>
            </a:r>
            <a:r>
              <a:rPr lang="en" sz="2100"/>
              <a:t>&lt;Admin Tools&gt;</a:t>
            </a:r>
            <a:endParaRPr sz="2100"/>
          </a:p>
        </p:txBody>
      </p:sp>
      <p:sp>
        <p:nvSpPr>
          <p:cNvPr id="2084" name="Google Shape;2084;g2c4310e9642_0_14"/>
          <p:cNvSpPr txBox="1"/>
          <p:nvPr/>
        </p:nvSpPr>
        <p:spPr>
          <a:xfrm>
            <a:off x="125044" y="1013588"/>
            <a:ext cx="7815900" cy="17655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300"/>
              <a:buFont typeface="Arial"/>
              <a:buNone/>
            </a:pPr>
            <a:r>
              <a:rPr b="1" lang="en" sz="1300">
                <a:solidFill>
                  <a:srgbClr val="0096B3"/>
                </a:solidFill>
                <a:latin typeface="Calibri"/>
                <a:ea typeface="Calibri"/>
                <a:cs typeface="Calibri"/>
                <a:sym typeface="Calibri"/>
              </a:rPr>
              <a:t>Randomize </a:t>
            </a:r>
            <a:r>
              <a:rPr b="1" lang="en" sz="1300">
                <a:solidFill>
                  <a:srgbClr val="0096B3"/>
                </a:solidFill>
                <a:latin typeface="Calibri"/>
                <a:ea typeface="Calibri"/>
                <a:cs typeface="Calibri"/>
                <a:sym typeface="Calibri"/>
                <a:extLst>
                  <a:ext uri="http://customooxmlschemas.google.com/">
                    <go:slidesCustomData xmlns:go="http://customooxmlschemas.google.com/" textRoundtripDataId="27"/>
                  </a:ext>
                </a:extLst>
              </a:rPr>
              <a:t>Caller</a:t>
            </a:r>
            <a:r>
              <a:rPr b="1" lang="en" sz="1300">
                <a:solidFill>
                  <a:srgbClr val="0096B3"/>
                </a:solidFill>
                <a:latin typeface="Calibri"/>
                <a:ea typeface="Calibri"/>
                <a:cs typeface="Calibri"/>
                <a:sym typeface="Calibri"/>
              </a:rPr>
              <a:t> ID</a:t>
            </a:r>
            <a:r>
              <a:rPr b="1" i="0" lang="en" sz="1300" u="none" cap="none" strike="noStrike">
                <a:solidFill>
                  <a:srgbClr val="0096B3"/>
                </a:solidFill>
                <a:latin typeface="Calibri"/>
                <a:ea typeface="Calibri"/>
                <a:cs typeface="Calibri"/>
                <a:sym typeface="Calibri"/>
              </a:rPr>
              <a:t>:</a:t>
            </a:r>
            <a:endParaRPr b="0" i="0" sz="1300" u="none" cap="none" strike="noStrike">
              <a:solidFill>
                <a:srgbClr val="0096B3"/>
              </a:solidFill>
              <a:latin typeface="Calibri"/>
              <a:ea typeface="Calibri"/>
              <a:cs typeface="Calibri"/>
              <a:sym typeface="Calibri"/>
            </a:endParaRPr>
          </a:p>
          <a:p>
            <a:pPr indent="0" lvl="0" marL="0" rtl="0" algn="just">
              <a:lnSpc>
                <a:spcPct val="115000"/>
              </a:lnSpc>
              <a:spcBef>
                <a:spcPts val="0"/>
              </a:spcBef>
              <a:spcAft>
                <a:spcPts val="0"/>
              </a:spcAft>
              <a:buNone/>
            </a:pPr>
            <a:r>
              <a:rPr b="1" lang="en" sz="1300" u="sng">
                <a:latin typeface="Calibri"/>
                <a:ea typeface="Calibri"/>
                <a:cs typeface="Calibri"/>
                <a:sym typeface="Calibri"/>
              </a:rPr>
              <a:t>Example:</a:t>
            </a:r>
            <a:endParaRPr b="1" sz="1300" u="sng">
              <a:latin typeface="Calibri"/>
              <a:ea typeface="Calibri"/>
              <a:cs typeface="Calibri"/>
              <a:sym typeface="Calibri"/>
            </a:endParaRPr>
          </a:p>
          <a:p>
            <a:pPr indent="0" lvl="0" marL="0" rtl="0" algn="just">
              <a:lnSpc>
                <a:spcPct val="115000"/>
              </a:lnSpc>
              <a:spcBef>
                <a:spcPts val="0"/>
              </a:spcBef>
              <a:spcAft>
                <a:spcPts val="0"/>
              </a:spcAft>
              <a:buClr>
                <a:schemeClr val="dk1"/>
              </a:buClr>
              <a:buSzPts val="800"/>
              <a:buFont typeface="Arial"/>
              <a:buNone/>
            </a:pPr>
            <a:r>
              <a:rPr b="1" lang="en" sz="1300">
                <a:latin typeface="Calibri"/>
                <a:ea typeface="Calibri"/>
                <a:cs typeface="Calibri"/>
                <a:sym typeface="Calibri"/>
              </a:rPr>
              <a:t>Prerequisites:</a:t>
            </a:r>
            <a:endParaRPr b="1" sz="1300">
              <a:latin typeface="Calibri"/>
              <a:ea typeface="Calibri"/>
              <a:cs typeface="Calibri"/>
              <a:sym typeface="Calibri"/>
            </a:endParaRPr>
          </a:p>
          <a:p>
            <a:pPr indent="-247650" lvl="0" marL="342900" rtl="0" algn="just">
              <a:lnSpc>
                <a:spcPct val="115000"/>
              </a:lnSpc>
              <a:spcBef>
                <a:spcPts val="0"/>
              </a:spcBef>
              <a:spcAft>
                <a:spcPts val="0"/>
              </a:spcAft>
              <a:buSzPts val="1300"/>
              <a:buFont typeface="Calibri"/>
              <a:buChar char="●"/>
            </a:pPr>
            <a:r>
              <a:rPr lang="en" sz="1300">
                <a:latin typeface="Calibri"/>
                <a:ea typeface="Calibri"/>
                <a:cs typeface="Calibri"/>
                <a:sym typeface="Calibri"/>
              </a:rPr>
              <a:t>Caller ID Pool: N1, N2, N3, N4, N5</a:t>
            </a:r>
            <a:endParaRPr sz="1300">
              <a:latin typeface="Calibri"/>
              <a:ea typeface="Calibri"/>
              <a:cs typeface="Calibri"/>
              <a:sym typeface="Calibri"/>
            </a:endParaRPr>
          </a:p>
          <a:p>
            <a:pPr indent="-247650" lvl="0" marL="342900" rtl="0" algn="just">
              <a:lnSpc>
                <a:spcPct val="115000"/>
              </a:lnSpc>
              <a:spcBef>
                <a:spcPts val="0"/>
              </a:spcBef>
              <a:spcAft>
                <a:spcPts val="0"/>
              </a:spcAft>
              <a:buSzPts val="1300"/>
              <a:buFont typeface="Calibri"/>
              <a:buChar char="●"/>
            </a:pPr>
            <a:r>
              <a:rPr lang="en" sz="1300">
                <a:latin typeface="Calibri"/>
                <a:ea typeface="Calibri"/>
                <a:cs typeface="Calibri"/>
                <a:sym typeface="Calibri"/>
              </a:rPr>
              <a:t>Extensions: 100,101, 102, 103</a:t>
            </a:r>
            <a:endParaRPr sz="1300">
              <a:latin typeface="Calibri"/>
              <a:ea typeface="Calibri"/>
              <a:cs typeface="Calibri"/>
              <a:sym typeface="Calibri"/>
            </a:endParaRPr>
          </a:p>
          <a:p>
            <a:pPr indent="-247650" lvl="0" marL="342900" rtl="0" algn="just">
              <a:lnSpc>
                <a:spcPct val="115000"/>
              </a:lnSpc>
              <a:spcBef>
                <a:spcPts val="0"/>
              </a:spcBef>
              <a:spcAft>
                <a:spcPts val="0"/>
              </a:spcAft>
              <a:buSzPts val="1300"/>
              <a:buFont typeface="Calibri"/>
              <a:buChar char="●"/>
            </a:pPr>
            <a:r>
              <a:rPr lang="en" sz="1300">
                <a:latin typeface="Calibri"/>
                <a:ea typeface="Calibri"/>
                <a:cs typeface="Calibri"/>
                <a:sym typeface="Calibri"/>
              </a:rPr>
              <a:t>Phone System Admin enabled these 5 numbers as Caller ID Randomize for these 4 extensions.</a:t>
            </a:r>
            <a:endParaRPr sz="1300">
              <a:latin typeface="Calibri"/>
              <a:ea typeface="Calibri"/>
              <a:cs typeface="Calibri"/>
              <a:sym typeface="Calibri"/>
            </a:endParaRPr>
          </a:p>
          <a:p>
            <a:pPr indent="0" lvl="0" marL="0" rtl="0" algn="just">
              <a:lnSpc>
                <a:spcPct val="115000"/>
              </a:lnSpc>
              <a:spcBef>
                <a:spcPts val="0"/>
              </a:spcBef>
              <a:spcAft>
                <a:spcPts val="0"/>
              </a:spcAft>
              <a:buNone/>
            </a:pPr>
            <a:r>
              <a:t/>
            </a:r>
            <a:endParaRPr sz="1300">
              <a:latin typeface="Calibri"/>
              <a:ea typeface="Calibri"/>
              <a:cs typeface="Calibri"/>
              <a:sym typeface="Calibri"/>
            </a:endParaRPr>
          </a:p>
        </p:txBody>
      </p:sp>
      <p:graphicFrame>
        <p:nvGraphicFramePr>
          <p:cNvPr id="2085" name="Google Shape;2085;g2c4310e9642_0_14"/>
          <p:cNvGraphicFramePr/>
          <p:nvPr/>
        </p:nvGraphicFramePr>
        <p:xfrm>
          <a:off x="714375" y="2834925"/>
          <a:ext cx="3000000" cy="3000000"/>
        </p:xfrm>
        <a:graphic>
          <a:graphicData uri="http://schemas.openxmlformats.org/drawingml/2006/table">
            <a:tbl>
              <a:tblPr>
                <a:noFill/>
                <a:tableStyleId>{BB7D10B2-B9C3-4200-B0A6-D0368C0A2907}</a:tableStyleId>
              </a:tblPr>
              <a:tblGrid>
                <a:gridCol w="1285875"/>
                <a:gridCol w="1285875"/>
                <a:gridCol w="1285875"/>
                <a:gridCol w="1285875"/>
                <a:gridCol w="1285875"/>
                <a:gridCol w="1285875"/>
              </a:tblGrid>
              <a:tr h="285750">
                <a:tc>
                  <a:txBody>
                    <a:bodyPr/>
                    <a:lstStyle/>
                    <a:p>
                      <a:pPr indent="0" lvl="0" marL="0" rtl="0" algn="l">
                        <a:spcBef>
                          <a:spcPts val="0"/>
                        </a:spcBef>
                        <a:spcAft>
                          <a:spcPts val="0"/>
                        </a:spcAft>
                        <a:buNone/>
                      </a:pPr>
                      <a:r>
                        <a:rPr b="1" lang="en" sz="1100"/>
                        <a:t>Round</a:t>
                      </a:r>
                      <a:endParaRPr b="1" sz="1100"/>
                    </a:p>
                  </a:txBody>
                  <a:tcPr marT="68575" marB="68575" marR="68575" marL="68575">
                    <a:solidFill>
                      <a:schemeClr val="accent1"/>
                    </a:solidFill>
                  </a:tcPr>
                </a:tc>
                <a:tc>
                  <a:txBody>
                    <a:bodyPr/>
                    <a:lstStyle/>
                    <a:p>
                      <a:pPr indent="0" lvl="0" marL="0" rtl="0" algn="l">
                        <a:spcBef>
                          <a:spcPts val="0"/>
                        </a:spcBef>
                        <a:spcAft>
                          <a:spcPts val="0"/>
                        </a:spcAft>
                        <a:buNone/>
                      </a:pPr>
                      <a:r>
                        <a:rPr b="1" lang="en" sz="1100"/>
                        <a:t>Ext. 100</a:t>
                      </a:r>
                      <a:endParaRPr b="1" sz="1100"/>
                    </a:p>
                  </a:txBody>
                  <a:tcPr marT="68575" marB="68575" marR="68575" marL="68575">
                    <a:solidFill>
                      <a:schemeClr val="accent1"/>
                    </a:solidFill>
                  </a:tcPr>
                </a:tc>
                <a:tc>
                  <a:txBody>
                    <a:bodyPr/>
                    <a:lstStyle/>
                    <a:p>
                      <a:pPr indent="0" lvl="0" marL="0" rtl="0" algn="l">
                        <a:spcBef>
                          <a:spcPts val="0"/>
                        </a:spcBef>
                        <a:spcAft>
                          <a:spcPts val="0"/>
                        </a:spcAft>
                        <a:buNone/>
                      </a:pPr>
                      <a:r>
                        <a:rPr b="1" lang="en" sz="1100"/>
                        <a:t>Ext. 101</a:t>
                      </a:r>
                      <a:endParaRPr b="1" sz="1100"/>
                    </a:p>
                  </a:txBody>
                  <a:tcPr marT="68575" marB="68575" marR="68575" marL="68575">
                    <a:solidFill>
                      <a:schemeClr val="accent1"/>
                    </a:solidFill>
                  </a:tcPr>
                </a:tc>
                <a:tc>
                  <a:txBody>
                    <a:bodyPr/>
                    <a:lstStyle/>
                    <a:p>
                      <a:pPr indent="0" lvl="0" marL="0" rtl="0" algn="l">
                        <a:spcBef>
                          <a:spcPts val="0"/>
                        </a:spcBef>
                        <a:spcAft>
                          <a:spcPts val="0"/>
                        </a:spcAft>
                        <a:buNone/>
                      </a:pPr>
                      <a:r>
                        <a:rPr b="1" lang="en" sz="1100"/>
                        <a:t>Ext. 102</a:t>
                      </a:r>
                      <a:endParaRPr b="1" sz="1100"/>
                    </a:p>
                  </a:txBody>
                  <a:tcPr marT="68575" marB="68575" marR="68575" marL="68575">
                    <a:solidFill>
                      <a:schemeClr val="accent1"/>
                    </a:solidFill>
                  </a:tcPr>
                </a:tc>
                <a:tc>
                  <a:txBody>
                    <a:bodyPr/>
                    <a:lstStyle/>
                    <a:p>
                      <a:pPr indent="0" lvl="0" marL="0" rtl="0" algn="l">
                        <a:spcBef>
                          <a:spcPts val="0"/>
                        </a:spcBef>
                        <a:spcAft>
                          <a:spcPts val="0"/>
                        </a:spcAft>
                        <a:buNone/>
                      </a:pPr>
                      <a:r>
                        <a:rPr b="1" lang="en" sz="1100"/>
                        <a:t>Ext. 103</a:t>
                      </a:r>
                      <a:endParaRPr b="1" sz="1100"/>
                    </a:p>
                  </a:txBody>
                  <a:tcPr marT="68575" marB="68575" marR="68575" marL="68575">
                    <a:solidFill>
                      <a:schemeClr val="accent1"/>
                    </a:solidFill>
                  </a:tcPr>
                </a:tc>
                <a:tc>
                  <a:txBody>
                    <a:bodyPr/>
                    <a:lstStyle/>
                    <a:p>
                      <a:pPr indent="0" lvl="0" marL="0" rtl="0" algn="l">
                        <a:spcBef>
                          <a:spcPts val="0"/>
                        </a:spcBef>
                        <a:spcAft>
                          <a:spcPts val="0"/>
                        </a:spcAft>
                        <a:buNone/>
                      </a:pPr>
                      <a:r>
                        <a:rPr b="1" lang="en" sz="1100"/>
                        <a:t>Caller ID Pool</a:t>
                      </a:r>
                      <a:endParaRPr b="1" sz="1100"/>
                    </a:p>
                  </a:txBody>
                  <a:tcPr marT="68575" marB="68575" marR="68575" marL="68575">
                    <a:solidFill>
                      <a:schemeClr val="accent1"/>
                    </a:solidFill>
                  </a:tcPr>
                </a:tc>
              </a:tr>
              <a:tr h="285750">
                <a:tc>
                  <a:txBody>
                    <a:bodyPr/>
                    <a:lstStyle/>
                    <a:p>
                      <a:pPr indent="0" lvl="0" marL="0" rtl="0" algn="ctr">
                        <a:spcBef>
                          <a:spcPts val="0"/>
                        </a:spcBef>
                        <a:spcAft>
                          <a:spcPts val="0"/>
                        </a:spcAft>
                        <a:buNone/>
                      </a:pPr>
                      <a:r>
                        <a:rPr lang="en" sz="1100"/>
                        <a:t>1</a:t>
                      </a:r>
                      <a:endParaRPr sz="1100"/>
                    </a:p>
                  </a:txBody>
                  <a:tcPr marT="68575" marB="68575" marR="68575" marL="68575" anchor="ctr"/>
                </a:tc>
                <a:tc>
                  <a:txBody>
                    <a:bodyPr/>
                    <a:lstStyle/>
                    <a:p>
                      <a:pPr indent="0" lvl="0" marL="0" rtl="0" algn="ctr">
                        <a:spcBef>
                          <a:spcPts val="0"/>
                        </a:spcBef>
                        <a:spcAft>
                          <a:spcPts val="0"/>
                        </a:spcAft>
                        <a:buNone/>
                      </a:pPr>
                      <a:r>
                        <a:rPr lang="en" sz="1100"/>
                        <a:t>N1</a:t>
                      </a:r>
                      <a:endParaRPr sz="1100"/>
                    </a:p>
                  </a:txBody>
                  <a:tcPr marT="68575" marB="68575" marR="68575" marL="68575" anchor="ctr"/>
                </a:tc>
                <a:tc>
                  <a:txBody>
                    <a:bodyPr/>
                    <a:lstStyle/>
                    <a:p>
                      <a:pPr indent="0" lvl="0" marL="0" rtl="0" algn="ctr">
                        <a:spcBef>
                          <a:spcPts val="0"/>
                        </a:spcBef>
                        <a:spcAft>
                          <a:spcPts val="0"/>
                        </a:spcAft>
                        <a:buNone/>
                      </a:pPr>
                      <a:r>
                        <a:rPr lang="en" sz="1100"/>
                        <a:t>-</a:t>
                      </a:r>
                      <a:endParaRPr sz="1100"/>
                    </a:p>
                  </a:txBody>
                  <a:tcPr marT="68575" marB="68575" marR="68575" marL="68575" anchor="ctr"/>
                </a:tc>
                <a:tc>
                  <a:txBody>
                    <a:bodyPr/>
                    <a:lstStyle/>
                    <a:p>
                      <a:pPr indent="0" lvl="0" marL="0" rtl="0" algn="ctr">
                        <a:spcBef>
                          <a:spcPts val="0"/>
                        </a:spcBef>
                        <a:spcAft>
                          <a:spcPts val="0"/>
                        </a:spcAft>
                        <a:buNone/>
                      </a:pPr>
                      <a:r>
                        <a:rPr lang="en" sz="1100"/>
                        <a:t>-</a:t>
                      </a:r>
                      <a:endParaRPr sz="1100"/>
                    </a:p>
                  </a:txBody>
                  <a:tcPr marT="68575" marB="68575" marR="68575" marL="68575" anchor="ctr"/>
                </a:tc>
                <a:tc>
                  <a:txBody>
                    <a:bodyPr/>
                    <a:lstStyle/>
                    <a:p>
                      <a:pPr indent="0" lvl="0" marL="0" rtl="0" algn="ctr">
                        <a:spcBef>
                          <a:spcPts val="0"/>
                        </a:spcBef>
                        <a:spcAft>
                          <a:spcPts val="0"/>
                        </a:spcAft>
                        <a:buNone/>
                      </a:pPr>
                      <a:r>
                        <a:rPr lang="en" sz="1100"/>
                        <a:t>-</a:t>
                      </a:r>
                      <a:endParaRPr sz="1100"/>
                    </a:p>
                  </a:txBody>
                  <a:tcPr marT="68575" marB="68575" marR="68575" marL="68575" anchor="ctr"/>
                </a:tc>
                <a:tc>
                  <a:txBody>
                    <a:bodyPr/>
                    <a:lstStyle/>
                    <a:p>
                      <a:pPr indent="0" lvl="0" marL="0" rtl="0" algn="ctr">
                        <a:spcBef>
                          <a:spcPts val="0"/>
                        </a:spcBef>
                        <a:spcAft>
                          <a:spcPts val="0"/>
                        </a:spcAft>
                        <a:buNone/>
                      </a:pPr>
                      <a:r>
                        <a:rPr lang="en" sz="1100"/>
                        <a:t>N2, N3, N4, N5</a:t>
                      </a:r>
                      <a:endParaRPr sz="1100"/>
                    </a:p>
                  </a:txBody>
                  <a:tcPr marT="68575" marB="68575" marR="68575" marL="68575" anchor="ctr"/>
                </a:tc>
              </a:tr>
              <a:tr h="285750">
                <a:tc>
                  <a:txBody>
                    <a:bodyPr/>
                    <a:lstStyle/>
                    <a:p>
                      <a:pPr indent="0" lvl="0" marL="0" rtl="0" algn="ctr">
                        <a:spcBef>
                          <a:spcPts val="0"/>
                        </a:spcBef>
                        <a:spcAft>
                          <a:spcPts val="0"/>
                        </a:spcAft>
                        <a:buNone/>
                      </a:pPr>
                      <a:r>
                        <a:rPr lang="en" sz="1100"/>
                        <a:t>2</a:t>
                      </a:r>
                      <a:endParaRPr sz="1100"/>
                    </a:p>
                  </a:txBody>
                  <a:tcPr marT="68575" marB="68575" marR="68575" marL="68575" anchor="ctr"/>
                </a:tc>
                <a:tc>
                  <a:txBody>
                    <a:bodyPr/>
                    <a:lstStyle/>
                    <a:p>
                      <a:pPr indent="0" lvl="0" marL="0" rtl="0" algn="ctr">
                        <a:spcBef>
                          <a:spcPts val="0"/>
                        </a:spcBef>
                        <a:spcAft>
                          <a:spcPts val="0"/>
                        </a:spcAft>
                        <a:buNone/>
                      </a:pPr>
                      <a:r>
                        <a:rPr lang="en" sz="1100"/>
                        <a:t>-</a:t>
                      </a:r>
                      <a:endParaRPr sz="1100"/>
                    </a:p>
                  </a:txBody>
                  <a:tcPr marT="68575" marB="68575" marR="68575" marL="68575" anchor="ctr"/>
                </a:tc>
                <a:tc>
                  <a:txBody>
                    <a:bodyPr/>
                    <a:lstStyle/>
                    <a:p>
                      <a:pPr indent="0" lvl="0" marL="0" rtl="0" algn="ctr">
                        <a:spcBef>
                          <a:spcPts val="0"/>
                        </a:spcBef>
                        <a:spcAft>
                          <a:spcPts val="0"/>
                        </a:spcAft>
                        <a:buNone/>
                      </a:pPr>
                      <a:r>
                        <a:rPr lang="en" sz="1100"/>
                        <a:t>N2</a:t>
                      </a:r>
                      <a:endParaRPr sz="1100"/>
                    </a:p>
                  </a:txBody>
                  <a:tcPr marT="68575" marB="68575" marR="68575" marL="68575" anchor="ctr"/>
                </a:tc>
                <a:tc>
                  <a:txBody>
                    <a:bodyPr/>
                    <a:lstStyle/>
                    <a:p>
                      <a:pPr indent="0" lvl="0" marL="0" rtl="0" algn="ctr">
                        <a:spcBef>
                          <a:spcPts val="0"/>
                        </a:spcBef>
                        <a:spcAft>
                          <a:spcPts val="0"/>
                        </a:spcAft>
                        <a:buNone/>
                      </a:pPr>
                      <a:r>
                        <a:rPr lang="en" sz="1100"/>
                        <a:t>-</a:t>
                      </a:r>
                      <a:endParaRPr sz="1100"/>
                    </a:p>
                  </a:txBody>
                  <a:tcPr marT="68575" marB="68575" marR="68575" marL="68575" anchor="ctr"/>
                </a:tc>
                <a:tc>
                  <a:txBody>
                    <a:bodyPr/>
                    <a:lstStyle/>
                    <a:p>
                      <a:pPr indent="0" lvl="0" marL="0" rtl="0" algn="ctr">
                        <a:spcBef>
                          <a:spcPts val="0"/>
                        </a:spcBef>
                        <a:spcAft>
                          <a:spcPts val="0"/>
                        </a:spcAft>
                        <a:buNone/>
                      </a:pPr>
                      <a:r>
                        <a:rPr lang="en" sz="1100"/>
                        <a:t>-</a:t>
                      </a:r>
                      <a:endParaRPr sz="1100"/>
                    </a:p>
                  </a:txBody>
                  <a:tcPr marT="68575" marB="68575" marR="68575" marL="68575" anchor="ctr"/>
                </a:tc>
                <a:tc>
                  <a:txBody>
                    <a:bodyPr/>
                    <a:lstStyle/>
                    <a:p>
                      <a:pPr indent="0" lvl="0" marL="0" rtl="0" algn="ctr">
                        <a:spcBef>
                          <a:spcPts val="0"/>
                        </a:spcBef>
                        <a:spcAft>
                          <a:spcPts val="0"/>
                        </a:spcAft>
                        <a:buNone/>
                      </a:pPr>
                      <a:r>
                        <a:rPr lang="en" sz="1100">
                          <a:solidFill>
                            <a:schemeClr val="dk1"/>
                          </a:solidFill>
                        </a:rPr>
                        <a:t>N1, N3, N4, N5</a:t>
                      </a:r>
                      <a:endParaRPr sz="1100"/>
                    </a:p>
                  </a:txBody>
                  <a:tcPr marT="68575" marB="68575" marR="68575" marL="68575" anchor="ctr"/>
                </a:tc>
              </a:tr>
              <a:tr h="285750">
                <a:tc>
                  <a:txBody>
                    <a:bodyPr/>
                    <a:lstStyle/>
                    <a:p>
                      <a:pPr indent="0" lvl="0" marL="0" rtl="0" algn="ctr">
                        <a:spcBef>
                          <a:spcPts val="0"/>
                        </a:spcBef>
                        <a:spcAft>
                          <a:spcPts val="0"/>
                        </a:spcAft>
                        <a:buNone/>
                      </a:pPr>
                      <a:r>
                        <a:rPr lang="en" sz="1100"/>
                        <a:t>3</a:t>
                      </a:r>
                      <a:endParaRPr sz="1100"/>
                    </a:p>
                  </a:txBody>
                  <a:tcPr marT="68575" marB="68575" marR="68575" marL="68575" anchor="ctr"/>
                </a:tc>
                <a:tc>
                  <a:txBody>
                    <a:bodyPr/>
                    <a:lstStyle/>
                    <a:p>
                      <a:pPr indent="0" lvl="0" marL="0" rtl="0" algn="ctr">
                        <a:spcBef>
                          <a:spcPts val="0"/>
                        </a:spcBef>
                        <a:spcAft>
                          <a:spcPts val="0"/>
                        </a:spcAft>
                        <a:buNone/>
                      </a:pPr>
                      <a:r>
                        <a:rPr lang="en" sz="1100"/>
                        <a:t>-</a:t>
                      </a:r>
                      <a:endParaRPr sz="1100"/>
                    </a:p>
                  </a:txBody>
                  <a:tcPr marT="68575" marB="68575" marR="68575" marL="68575" anchor="ctr"/>
                </a:tc>
                <a:tc>
                  <a:txBody>
                    <a:bodyPr/>
                    <a:lstStyle/>
                    <a:p>
                      <a:pPr indent="0" lvl="0" marL="0" rtl="0" algn="ctr">
                        <a:spcBef>
                          <a:spcPts val="0"/>
                        </a:spcBef>
                        <a:spcAft>
                          <a:spcPts val="0"/>
                        </a:spcAft>
                        <a:buNone/>
                      </a:pPr>
                      <a:r>
                        <a:rPr lang="en" sz="1100"/>
                        <a:t>-</a:t>
                      </a:r>
                      <a:endParaRPr sz="1100"/>
                    </a:p>
                  </a:txBody>
                  <a:tcPr marT="68575" marB="68575" marR="68575" marL="68575" anchor="ctr"/>
                </a:tc>
                <a:tc>
                  <a:txBody>
                    <a:bodyPr/>
                    <a:lstStyle/>
                    <a:p>
                      <a:pPr indent="0" lvl="0" marL="0" rtl="0" algn="ctr">
                        <a:spcBef>
                          <a:spcPts val="0"/>
                        </a:spcBef>
                        <a:spcAft>
                          <a:spcPts val="0"/>
                        </a:spcAft>
                        <a:buNone/>
                      </a:pPr>
                      <a:r>
                        <a:rPr lang="en" sz="1100"/>
                        <a:t>N3</a:t>
                      </a:r>
                      <a:endParaRPr sz="1100"/>
                    </a:p>
                  </a:txBody>
                  <a:tcPr marT="68575" marB="68575" marR="68575" marL="68575" anchor="ctr"/>
                </a:tc>
                <a:tc>
                  <a:txBody>
                    <a:bodyPr/>
                    <a:lstStyle/>
                    <a:p>
                      <a:pPr indent="0" lvl="0" marL="0" rtl="0" algn="ctr">
                        <a:spcBef>
                          <a:spcPts val="0"/>
                        </a:spcBef>
                        <a:spcAft>
                          <a:spcPts val="0"/>
                        </a:spcAft>
                        <a:buNone/>
                      </a:pPr>
                      <a:r>
                        <a:rPr lang="en" sz="1100"/>
                        <a:t>-</a:t>
                      </a:r>
                      <a:endParaRPr sz="1100"/>
                    </a:p>
                  </a:txBody>
                  <a:tcPr marT="68575" marB="68575" marR="68575" marL="68575" anchor="ctr"/>
                </a:tc>
                <a:tc>
                  <a:txBody>
                    <a:bodyPr/>
                    <a:lstStyle/>
                    <a:p>
                      <a:pPr indent="0" lvl="0" marL="0" rtl="0" algn="ctr">
                        <a:spcBef>
                          <a:spcPts val="0"/>
                        </a:spcBef>
                        <a:spcAft>
                          <a:spcPts val="0"/>
                        </a:spcAft>
                        <a:buNone/>
                      </a:pPr>
                      <a:r>
                        <a:rPr lang="en" sz="1100">
                          <a:solidFill>
                            <a:schemeClr val="dk1"/>
                          </a:solidFill>
                        </a:rPr>
                        <a:t>N1, N2, N4, N5</a:t>
                      </a:r>
                      <a:endParaRPr sz="1100"/>
                    </a:p>
                  </a:txBody>
                  <a:tcPr marT="68575" marB="68575" marR="68575" marL="68575" anchor="ctr"/>
                </a:tc>
              </a:tr>
              <a:tr h="285750">
                <a:tc>
                  <a:txBody>
                    <a:bodyPr/>
                    <a:lstStyle/>
                    <a:p>
                      <a:pPr indent="0" lvl="0" marL="0" rtl="0" algn="ctr">
                        <a:spcBef>
                          <a:spcPts val="0"/>
                        </a:spcBef>
                        <a:spcAft>
                          <a:spcPts val="0"/>
                        </a:spcAft>
                        <a:buNone/>
                      </a:pPr>
                      <a:r>
                        <a:rPr lang="en" sz="1100"/>
                        <a:t>4</a:t>
                      </a:r>
                      <a:endParaRPr sz="1100"/>
                    </a:p>
                  </a:txBody>
                  <a:tcPr marT="68575" marB="68575" marR="68575" marL="68575" anchor="ctr"/>
                </a:tc>
                <a:tc>
                  <a:txBody>
                    <a:bodyPr/>
                    <a:lstStyle/>
                    <a:p>
                      <a:pPr indent="0" lvl="0" marL="0" rtl="0" algn="ctr">
                        <a:spcBef>
                          <a:spcPts val="0"/>
                        </a:spcBef>
                        <a:spcAft>
                          <a:spcPts val="0"/>
                        </a:spcAft>
                        <a:buNone/>
                      </a:pPr>
                      <a:r>
                        <a:rPr lang="en" sz="1100"/>
                        <a:t>-</a:t>
                      </a:r>
                      <a:endParaRPr sz="1100"/>
                    </a:p>
                  </a:txBody>
                  <a:tcPr marT="68575" marB="68575" marR="68575" marL="68575" anchor="ctr"/>
                </a:tc>
                <a:tc>
                  <a:txBody>
                    <a:bodyPr/>
                    <a:lstStyle/>
                    <a:p>
                      <a:pPr indent="0" lvl="0" marL="0" rtl="0" algn="ctr">
                        <a:spcBef>
                          <a:spcPts val="0"/>
                        </a:spcBef>
                        <a:spcAft>
                          <a:spcPts val="0"/>
                        </a:spcAft>
                        <a:buNone/>
                      </a:pPr>
                      <a:r>
                        <a:rPr lang="en" sz="1100"/>
                        <a:t>-</a:t>
                      </a:r>
                      <a:endParaRPr sz="1100"/>
                    </a:p>
                  </a:txBody>
                  <a:tcPr marT="68575" marB="68575" marR="68575" marL="68575" anchor="ctr"/>
                </a:tc>
                <a:tc>
                  <a:txBody>
                    <a:bodyPr/>
                    <a:lstStyle/>
                    <a:p>
                      <a:pPr indent="0" lvl="0" marL="0" rtl="0" algn="ctr">
                        <a:spcBef>
                          <a:spcPts val="0"/>
                        </a:spcBef>
                        <a:spcAft>
                          <a:spcPts val="0"/>
                        </a:spcAft>
                        <a:buNone/>
                      </a:pPr>
                      <a:r>
                        <a:rPr lang="en" sz="1100"/>
                        <a:t>-</a:t>
                      </a:r>
                      <a:endParaRPr sz="1100"/>
                    </a:p>
                  </a:txBody>
                  <a:tcPr marT="68575" marB="68575" marR="68575" marL="68575" anchor="ctr"/>
                </a:tc>
                <a:tc>
                  <a:txBody>
                    <a:bodyPr/>
                    <a:lstStyle/>
                    <a:p>
                      <a:pPr indent="0" lvl="0" marL="0" rtl="0" algn="ctr">
                        <a:spcBef>
                          <a:spcPts val="0"/>
                        </a:spcBef>
                        <a:spcAft>
                          <a:spcPts val="0"/>
                        </a:spcAft>
                        <a:buNone/>
                      </a:pPr>
                      <a:r>
                        <a:rPr lang="en" sz="1100"/>
                        <a:t>N4</a:t>
                      </a:r>
                      <a:endParaRPr sz="1100"/>
                    </a:p>
                  </a:txBody>
                  <a:tcPr marT="68575" marB="68575" marR="68575" marL="68575" anchor="ctr"/>
                </a:tc>
                <a:tc>
                  <a:txBody>
                    <a:bodyPr/>
                    <a:lstStyle/>
                    <a:p>
                      <a:pPr indent="0" lvl="0" marL="0" rtl="0" algn="ctr">
                        <a:spcBef>
                          <a:spcPts val="0"/>
                        </a:spcBef>
                        <a:spcAft>
                          <a:spcPts val="0"/>
                        </a:spcAft>
                        <a:buNone/>
                      </a:pPr>
                      <a:r>
                        <a:rPr lang="en" sz="1100">
                          <a:solidFill>
                            <a:schemeClr val="dk1"/>
                          </a:solidFill>
                        </a:rPr>
                        <a:t>N1, N2, N3, N5</a:t>
                      </a:r>
                      <a:endParaRPr sz="1100"/>
                    </a:p>
                  </a:txBody>
                  <a:tcPr marT="68575" marB="68575" marR="68575" marL="68575" anchor="ctr"/>
                </a:tc>
              </a:tr>
              <a:tr h="285750">
                <a:tc>
                  <a:txBody>
                    <a:bodyPr/>
                    <a:lstStyle/>
                    <a:p>
                      <a:pPr indent="0" lvl="0" marL="0" rtl="0" algn="ctr">
                        <a:spcBef>
                          <a:spcPts val="0"/>
                        </a:spcBef>
                        <a:spcAft>
                          <a:spcPts val="0"/>
                        </a:spcAft>
                        <a:buNone/>
                      </a:pPr>
                      <a:r>
                        <a:rPr lang="en" sz="1100"/>
                        <a:t>5</a:t>
                      </a:r>
                      <a:endParaRPr sz="1100"/>
                    </a:p>
                  </a:txBody>
                  <a:tcPr marT="68575" marB="68575" marR="68575" marL="68575" anchor="ctr"/>
                </a:tc>
                <a:tc>
                  <a:txBody>
                    <a:bodyPr/>
                    <a:lstStyle/>
                    <a:p>
                      <a:pPr indent="0" lvl="0" marL="0" rtl="0" algn="ctr">
                        <a:spcBef>
                          <a:spcPts val="0"/>
                        </a:spcBef>
                        <a:spcAft>
                          <a:spcPts val="0"/>
                        </a:spcAft>
                        <a:buNone/>
                      </a:pPr>
                      <a:r>
                        <a:rPr lang="en" sz="1100"/>
                        <a:t>N5</a:t>
                      </a:r>
                      <a:endParaRPr sz="1100"/>
                    </a:p>
                  </a:txBody>
                  <a:tcPr marT="68575" marB="68575" marR="68575" marL="68575" anchor="ctr"/>
                </a:tc>
                <a:tc>
                  <a:txBody>
                    <a:bodyPr/>
                    <a:lstStyle/>
                    <a:p>
                      <a:pPr indent="0" lvl="0" marL="0" rtl="0" algn="ctr">
                        <a:spcBef>
                          <a:spcPts val="0"/>
                        </a:spcBef>
                        <a:spcAft>
                          <a:spcPts val="0"/>
                        </a:spcAft>
                        <a:buNone/>
                      </a:pPr>
                      <a:r>
                        <a:rPr lang="en" sz="1100"/>
                        <a:t>-</a:t>
                      </a:r>
                      <a:endParaRPr sz="1100"/>
                    </a:p>
                  </a:txBody>
                  <a:tcPr marT="68575" marB="68575" marR="68575" marL="68575" anchor="ctr"/>
                </a:tc>
                <a:tc>
                  <a:txBody>
                    <a:bodyPr/>
                    <a:lstStyle/>
                    <a:p>
                      <a:pPr indent="0" lvl="0" marL="0" rtl="0" algn="ctr">
                        <a:spcBef>
                          <a:spcPts val="0"/>
                        </a:spcBef>
                        <a:spcAft>
                          <a:spcPts val="0"/>
                        </a:spcAft>
                        <a:buNone/>
                      </a:pPr>
                      <a:r>
                        <a:rPr lang="en" sz="1100"/>
                        <a:t>-</a:t>
                      </a:r>
                      <a:endParaRPr sz="1100"/>
                    </a:p>
                  </a:txBody>
                  <a:tcPr marT="68575" marB="68575" marR="68575" marL="68575" anchor="ctr"/>
                </a:tc>
                <a:tc>
                  <a:txBody>
                    <a:bodyPr/>
                    <a:lstStyle/>
                    <a:p>
                      <a:pPr indent="0" lvl="0" marL="0" rtl="0" algn="ctr">
                        <a:spcBef>
                          <a:spcPts val="0"/>
                        </a:spcBef>
                        <a:spcAft>
                          <a:spcPts val="0"/>
                        </a:spcAft>
                        <a:buNone/>
                      </a:pPr>
                      <a:r>
                        <a:rPr lang="en" sz="1100"/>
                        <a:t>-</a:t>
                      </a:r>
                      <a:endParaRPr sz="1100"/>
                    </a:p>
                  </a:txBody>
                  <a:tcPr marT="68575" marB="68575" marR="68575" marL="68575" anchor="ctr"/>
                </a:tc>
                <a:tc>
                  <a:txBody>
                    <a:bodyPr/>
                    <a:lstStyle/>
                    <a:p>
                      <a:pPr indent="0" lvl="0" marL="0" rtl="0" algn="ctr">
                        <a:spcBef>
                          <a:spcPts val="0"/>
                        </a:spcBef>
                        <a:spcAft>
                          <a:spcPts val="0"/>
                        </a:spcAft>
                        <a:buNone/>
                      </a:pPr>
                      <a:r>
                        <a:rPr lang="en" sz="1100">
                          <a:solidFill>
                            <a:schemeClr val="dk1"/>
                          </a:solidFill>
                        </a:rPr>
                        <a:t>N1, N2, N3, N4,</a:t>
                      </a:r>
                      <a:endParaRPr sz="1100"/>
                    </a:p>
                  </a:txBody>
                  <a:tcPr marT="68575" marB="68575" marR="68575" marL="68575" anchor="ctr"/>
                </a:tc>
              </a:tr>
              <a:tr h="285750">
                <a:tc>
                  <a:txBody>
                    <a:bodyPr/>
                    <a:lstStyle/>
                    <a:p>
                      <a:pPr indent="0" lvl="0" marL="0" rtl="0" algn="ctr">
                        <a:spcBef>
                          <a:spcPts val="0"/>
                        </a:spcBef>
                        <a:spcAft>
                          <a:spcPts val="0"/>
                        </a:spcAft>
                        <a:buNone/>
                      </a:pPr>
                      <a:r>
                        <a:rPr lang="en" sz="1100"/>
                        <a:t>6</a:t>
                      </a:r>
                      <a:endParaRPr sz="1100"/>
                    </a:p>
                  </a:txBody>
                  <a:tcPr marT="68575" marB="68575" marR="68575" marL="68575" anchor="ctr"/>
                </a:tc>
                <a:tc>
                  <a:txBody>
                    <a:bodyPr/>
                    <a:lstStyle/>
                    <a:p>
                      <a:pPr indent="0" lvl="0" marL="0" rtl="0" algn="ctr">
                        <a:spcBef>
                          <a:spcPts val="0"/>
                        </a:spcBef>
                        <a:spcAft>
                          <a:spcPts val="0"/>
                        </a:spcAft>
                        <a:buNone/>
                      </a:pPr>
                      <a:r>
                        <a:rPr lang="en" sz="1100"/>
                        <a:t>-</a:t>
                      </a:r>
                      <a:endParaRPr sz="1100"/>
                    </a:p>
                  </a:txBody>
                  <a:tcPr marT="68575" marB="68575" marR="68575" marL="68575" anchor="ctr"/>
                </a:tc>
                <a:tc>
                  <a:txBody>
                    <a:bodyPr/>
                    <a:lstStyle/>
                    <a:p>
                      <a:pPr indent="0" lvl="0" marL="0" rtl="0" algn="ctr">
                        <a:spcBef>
                          <a:spcPts val="0"/>
                        </a:spcBef>
                        <a:spcAft>
                          <a:spcPts val="0"/>
                        </a:spcAft>
                        <a:buNone/>
                      </a:pPr>
                      <a:r>
                        <a:rPr lang="en" sz="1100"/>
                        <a:t>N1</a:t>
                      </a:r>
                      <a:endParaRPr sz="1100"/>
                    </a:p>
                  </a:txBody>
                  <a:tcPr marT="68575" marB="68575" marR="68575" marL="68575" anchor="ctr"/>
                </a:tc>
                <a:tc>
                  <a:txBody>
                    <a:bodyPr/>
                    <a:lstStyle/>
                    <a:p>
                      <a:pPr indent="0" lvl="0" marL="0" rtl="0" algn="ctr">
                        <a:spcBef>
                          <a:spcPts val="0"/>
                        </a:spcBef>
                        <a:spcAft>
                          <a:spcPts val="0"/>
                        </a:spcAft>
                        <a:buNone/>
                      </a:pPr>
                      <a:r>
                        <a:rPr lang="en" sz="1100"/>
                        <a:t>-</a:t>
                      </a:r>
                      <a:endParaRPr sz="1100"/>
                    </a:p>
                  </a:txBody>
                  <a:tcPr marT="68575" marB="68575" marR="68575" marL="68575" anchor="ctr"/>
                </a:tc>
                <a:tc>
                  <a:txBody>
                    <a:bodyPr/>
                    <a:lstStyle/>
                    <a:p>
                      <a:pPr indent="0" lvl="0" marL="0" rtl="0" algn="ctr">
                        <a:spcBef>
                          <a:spcPts val="0"/>
                        </a:spcBef>
                        <a:spcAft>
                          <a:spcPts val="0"/>
                        </a:spcAft>
                        <a:buNone/>
                      </a:pPr>
                      <a:r>
                        <a:rPr lang="en" sz="1100"/>
                        <a:t>-</a:t>
                      </a:r>
                      <a:endParaRPr sz="1100"/>
                    </a:p>
                  </a:txBody>
                  <a:tcPr marT="68575" marB="68575" marR="68575" marL="68575" anchor="ctr"/>
                </a:tc>
                <a:tc>
                  <a:txBody>
                    <a:bodyPr/>
                    <a:lstStyle/>
                    <a:p>
                      <a:pPr indent="0" lvl="0" marL="0" rtl="0" algn="ctr">
                        <a:spcBef>
                          <a:spcPts val="0"/>
                        </a:spcBef>
                        <a:spcAft>
                          <a:spcPts val="0"/>
                        </a:spcAft>
                        <a:buNone/>
                      </a:pPr>
                      <a:r>
                        <a:rPr lang="en" sz="1100">
                          <a:solidFill>
                            <a:schemeClr val="dk1"/>
                          </a:solidFill>
                        </a:rPr>
                        <a:t>N2, N3, N4, N5</a:t>
                      </a:r>
                      <a:endParaRPr sz="1100"/>
                    </a:p>
                  </a:txBody>
                  <a:tcPr marT="68575" marB="68575" marR="68575" marL="68575" anchor="ctr"/>
                </a:tc>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9" name="Shape 2089"/>
        <p:cNvGrpSpPr/>
        <p:nvPr/>
      </p:nvGrpSpPr>
      <p:grpSpPr>
        <a:xfrm>
          <a:off x="0" y="0"/>
          <a:ext cx="0" cy="0"/>
          <a:chOff x="0" y="0"/>
          <a:chExt cx="0" cy="0"/>
        </a:xfrm>
      </p:grpSpPr>
      <p:sp>
        <p:nvSpPr>
          <p:cNvPr id="2090" name="Google Shape;2090;g243bfad28e7_0_1660"/>
          <p:cNvSpPr txBox="1"/>
          <p:nvPr>
            <p:ph type="title"/>
          </p:nvPr>
        </p:nvSpPr>
        <p:spPr>
          <a:xfrm>
            <a:off x="170354" y="317981"/>
            <a:ext cx="6517500" cy="3285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2100"/>
              <a:buNone/>
            </a:pPr>
            <a:r>
              <a:rPr b="1" lang="en" sz="2100"/>
              <a:t>System Configuration </a:t>
            </a:r>
            <a:r>
              <a:rPr lang="en" sz="2100"/>
              <a:t>&lt;Admin Tools&gt;</a:t>
            </a:r>
            <a:endParaRPr sz="2100"/>
          </a:p>
        </p:txBody>
      </p:sp>
      <p:sp>
        <p:nvSpPr>
          <p:cNvPr id="2091" name="Google Shape;2091;g243bfad28e7_0_1660"/>
          <p:cNvSpPr txBox="1"/>
          <p:nvPr/>
        </p:nvSpPr>
        <p:spPr>
          <a:xfrm>
            <a:off x="184975" y="1429525"/>
            <a:ext cx="4992600" cy="24864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300"/>
              <a:buFont typeface="Arial"/>
              <a:buNone/>
            </a:pPr>
            <a:r>
              <a:rPr b="1" i="0" lang="en" sz="1200" u="none" cap="none" strike="noStrike">
                <a:solidFill>
                  <a:srgbClr val="0096B3"/>
                </a:solidFill>
                <a:latin typeface="Calibri"/>
                <a:ea typeface="Calibri"/>
                <a:cs typeface="Calibri"/>
                <a:sym typeface="Calibri"/>
              </a:rPr>
              <a:t>Call Rules:</a:t>
            </a:r>
            <a:endParaRPr i="0" sz="1200" u="none" cap="none" strike="noStrike">
              <a:solidFill>
                <a:srgbClr val="0096B3"/>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300"/>
              <a:buFont typeface="Arial"/>
              <a:buNone/>
            </a:pPr>
            <a:r>
              <a:rPr i="0" lang="en" sz="1200" u="none" cap="none" strike="noStrike">
                <a:solidFill>
                  <a:srgbClr val="000000"/>
                </a:solidFill>
                <a:latin typeface="Calibri"/>
                <a:ea typeface="Calibri"/>
                <a:cs typeface="Calibri"/>
                <a:sym typeface="Calibri"/>
              </a:rPr>
              <a:t>Owner/Admins can assign created Inbound Call Rule &amp; Outbound Call Rule to users.</a:t>
            </a:r>
            <a:endParaRPr i="0" sz="1200" u="none" cap="none" strike="noStrike">
              <a:solidFill>
                <a:srgbClr val="000000"/>
              </a:solidFill>
              <a:latin typeface="Calibri"/>
              <a:ea typeface="Calibri"/>
              <a:cs typeface="Calibri"/>
              <a:sym typeface="Calibri"/>
            </a:endParaRPr>
          </a:p>
          <a:p>
            <a:pPr indent="-304800" lvl="0" marL="457200" marR="0" rtl="0" algn="l">
              <a:lnSpc>
                <a:spcPct val="115000"/>
              </a:lnSpc>
              <a:spcBef>
                <a:spcPts val="1600"/>
              </a:spcBef>
              <a:spcAft>
                <a:spcPts val="0"/>
              </a:spcAft>
              <a:buClr>
                <a:srgbClr val="404040"/>
              </a:buClr>
              <a:buSzPts val="1200"/>
              <a:buFont typeface="Calibri"/>
              <a:buChar char="●"/>
            </a:pPr>
            <a:r>
              <a:rPr b="1" i="0" lang="en" sz="1200" u="none" cap="none" strike="noStrike">
                <a:solidFill>
                  <a:srgbClr val="404040"/>
                </a:solidFill>
                <a:latin typeface="Calibri"/>
                <a:ea typeface="Calibri"/>
                <a:cs typeface="Calibri"/>
                <a:sym typeface="Calibri"/>
              </a:rPr>
              <a:t>Inbound Call Rule</a:t>
            </a:r>
            <a:endParaRPr b="1" i="0" sz="1200" u="none" cap="none" strike="noStrike">
              <a:solidFill>
                <a:srgbClr val="404040"/>
              </a:solidFill>
              <a:latin typeface="Calibri"/>
              <a:ea typeface="Calibri"/>
              <a:cs typeface="Calibri"/>
              <a:sym typeface="Calibri"/>
            </a:endParaRPr>
          </a:p>
          <a:p>
            <a:pPr indent="-304800" lvl="1" marL="914400" marR="0" rtl="0" algn="l">
              <a:lnSpc>
                <a:spcPct val="115000"/>
              </a:lnSpc>
              <a:spcBef>
                <a:spcPts val="0"/>
              </a:spcBef>
              <a:spcAft>
                <a:spcPts val="0"/>
              </a:spcAft>
              <a:buClr>
                <a:srgbClr val="404040"/>
              </a:buClr>
              <a:buSzPts val="1200"/>
              <a:buFont typeface="Calibri"/>
              <a:buChar char="○"/>
            </a:pPr>
            <a:r>
              <a:rPr i="0" lang="en" sz="1200" u="none" cap="none" strike="noStrike">
                <a:solidFill>
                  <a:srgbClr val="404040"/>
                </a:solidFill>
                <a:latin typeface="Calibri"/>
                <a:ea typeface="Calibri"/>
                <a:cs typeface="Calibri"/>
                <a:sym typeface="Calibri"/>
              </a:rPr>
              <a:t>Users have the option to choose “None” as their inbound call rule</a:t>
            </a:r>
            <a:endParaRPr i="0" sz="1200" u="none" cap="none" strike="noStrike">
              <a:solidFill>
                <a:srgbClr val="404040"/>
              </a:solidFill>
              <a:latin typeface="Calibri"/>
              <a:ea typeface="Calibri"/>
              <a:cs typeface="Calibri"/>
              <a:sym typeface="Calibri"/>
            </a:endParaRPr>
          </a:p>
          <a:p>
            <a:pPr indent="-304800" lvl="0" marL="457200" marR="0" rtl="0" algn="l">
              <a:lnSpc>
                <a:spcPct val="115000"/>
              </a:lnSpc>
              <a:spcBef>
                <a:spcPts val="0"/>
              </a:spcBef>
              <a:spcAft>
                <a:spcPts val="0"/>
              </a:spcAft>
              <a:buClr>
                <a:srgbClr val="404040"/>
              </a:buClr>
              <a:buSzPts val="1200"/>
              <a:buFont typeface="Calibri"/>
              <a:buChar char="●"/>
            </a:pPr>
            <a:r>
              <a:rPr b="1" i="0" lang="en" sz="1200" u="none" cap="none" strike="noStrike">
                <a:solidFill>
                  <a:srgbClr val="404040"/>
                </a:solidFill>
                <a:latin typeface="Calibri"/>
                <a:ea typeface="Calibri"/>
                <a:cs typeface="Calibri"/>
                <a:sym typeface="Calibri"/>
              </a:rPr>
              <a:t>Outbound Call Rule</a:t>
            </a:r>
            <a:endParaRPr b="1" i="0" sz="1200" u="none" cap="none" strike="noStrike">
              <a:solidFill>
                <a:srgbClr val="404040"/>
              </a:solidFill>
              <a:latin typeface="Calibri"/>
              <a:ea typeface="Calibri"/>
              <a:cs typeface="Calibri"/>
              <a:sym typeface="Calibri"/>
            </a:endParaRPr>
          </a:p>
          <a:p>
            <a:pPr indent="-304800" lvl="0" marL="457200" marR="0" rtl="0" algn="l">
              <a:lnSpc>
                <a:spcPct val="115000"/>
              </a:lnSpc>
              <a:spcBef>
                <a:spcPts val="0"/>
              </a:spcBef>
              <a:spcAft>
                <a:spcPts val="0"/>
              </a:spcAft>
              <a:buClr>
                <a:srgbClr val="404040"/>
              </a:buClr>
              <a:buSzPts val="1200"/>
              <a:buFont typeface="Calibri"/>
              <a:buChar char="●"/>
            </a:pPr>
            <a:r>
              <a:rPr b="1" i="0" lang="en" sz="1200" u="none" cap="none" strike="noStrike">
                <a:solidFill>
                  <a:srgbClr val="404040"/>
                </a:solidFill>
                <a:latin typeface="Calibri"/>
                <a:ea typeface="Calibri"/>
                <a:cs typeface="Calibri"/>
                <a:sym typeface="Calibri"/>
              </a:rPr>
              <a:t>Passcode</a:t>
            </a:r>
            <a:endParaRPr b="1" i="0" sz="1200" u="none" cap="none" strike="noStrike">
              <a:solidFill>
                <a:srgbClr val="404040"/>
              </a:solidFill>
              <a:latin typeface="Calibri"/>
              <a:ea typeface="Calibri"/>
              <a:cs typeface="Calibri"/>
              <a:sym typeface="Calibri"/>
            </a:endParaRPr>
          </a:p>
          <a:p>
            <a:pPr indent="-304800" lvl="1" marL="914400" marR="0" rtl="0" algn="l">
              <a:lnSpc>
                <a:spcPct val="115000"/>
              </a:lnSpc>
              <a:spcBef>
                <a:spcPts val="0"/>
              </a:spcBef>
              <a:spcAft>
                <a:spcPts val="0"/>
              </a:spcAft>
              <a:buClr>
                <a:srgbClr val="404040"/>
              </a:buClr>
              <a:buSzPts val="1200"/>
              <a:buFont typeface="Calibri"/>
              <a:buChar char="○"/>
            </a:pPr>
            <a:r>
              <a:rPr i="0" lang="en" sz="1200" u="none" cap="none" strike="noStrike">
                <a:solidFill>
                  <a:srgbClr val="404040"/>
                </a:solidFill>
                <a:latin typeface="Calibri"/>
                <a:ea typeface="Calibri"/>
                <a:cs typeface="Calibri"/>
                <a:sym typeface="Calibri"/>
              </a:rPr>
              <a:t>A chain of digits that users have to press when the call to a specific destination.</a:t>
            </a:r>
            <a:endParaRPr i="0" sz="1200" u="none" cap="none" strike="noStrike">
              <a:solidFill>
                <a:srgbClr val="000000"/>
              </a:solidFill>
              <a:latin typeface="Calibri"/>
              <a:ea typeface="Calibri"/>
              <a:cs typeface="Calibri"/>
              <a:sym typeface="Calibri"/>
            </a:endParaRPr>
          </a:p>
        </p:txBody>
      </p:sp>
      <p:grpSp>
        <p:nvGrpSpPr>
          <p:cNvPr id="2092" name="Google Shape;2092;g243bfad28e7_0_1660"/>
          <p:cNvGrpSpPr/>
          <p:nvPr/>
        </p:nvGrpSpPr>
        <p:grpSpPr>
          <a:xfrm>
            <a:off x="5272400" y="1321525"/>
            <a:ext cx="3384875" cy="2652700"/>
            <a:chOff x="5272400" y="1321525"/>
            <a:chExt cx="3384875" cy="2652700"/>
          </a:xfrm>
        </p:grpSpPr>
        <p:pic>
          <p:nvPicPr>
            <p:cNvPr id="2093" name="Google Shape;2093;g243bfad28e7_0_1660"/>
            <p:cNvPicPr preferRelativeResize="0"/>
            <p:nvPr/>
          </p:nvPicPr>
          <p:blipFill rotWithShape="1">
            <a:blip r:embed="rId4">
              <a:alphaModFix/>
            </a:blip>
            <a:srcRect b="33703" l="0" r="0" t="26808"/>
            <a:stretch/>
          </p:blipFill>
          <p:spPr>
            <a:xfrm>
              <a:off x="5272400" y="1321525"/>
              <a:ext cx="3384875" cy="2652700"/>
            </a:xfrm>
            <a:prstGeom prst="rect">
              <a:avLst/>
            </a:prstGeom>
            <a:noFill/>
            <a:ln cap="flat" cmpd="sng" w="9525">
              <a:solidFill>
                <a:srgbClr val="44546A"/>
              </a:solidFill>
              <a:prstDash val="solid"/>
              <a:round/>
              <a:headEnd len="sm" w="sm" type="none"/>
              <a:tailEnd len="sm" w="sm" type="none"/>
            </a:ln>
          </p:spPr>
        </p:pic>
        <p:sp>
          <p:nvSpPr>
            <p:cNvPr id="2094" name="Google Shape;2094;g243bfad28e7_0_1660"/>
            <p:cNvSpPr/>
            <p:nvPr/>
          </p:nvSpPr>
          <p:spPr>
            <a:xfrm>
              <a:off x="5988700" y="3328275"/>
              <a:ext cx="843000" cy="459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8" name="Shape 2098"/>
        <p:cNvGrpSpPr/>
        <p:nvPr/>
      </p:nvGrpSpPr>
      <p:grpSpPr>
        <a:xfrm>
          <a:off x="0" y="0"/>
          <a:ext cx="0" cy="0"/>
          <a:chOff x="0" y="0"/>
          <a:chExt cx="0" cy="0"/>
        </a:xfrm>
      </p:grpSpPr>
      <p:sp>
        <p:nvSpPr>
          <p:cNvPr id="2099" name="Google Shape;2099;g2a70c9402ac_0_0"/>
          <p:cNvSpPr txBox="1"/>
          <p:nvPr>
            <p:ph type="title"/>
          </p:nvPr>
        </p:nvSpPr>
        <p:spPr>
          <a:xfrm>
            <a:off x="170354" y="317981"/>
            <a:ext cx="6517500" cy="3285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2100"/>
              <a:buNone/>
            </a:pPr>
            <a:r>
              <a:rPr b="1" lang="en" sz="2100"/>
              <a:t>System Configuration </a:t>
            </a:r>
            <a:r>
              <a:rPr lang="en" sz="2100"/>
              <a:t>&lt;Admin Tools&gt;</a:t>
            </a:r>
            <a:endParaRPr sz="2100"/>
          </a:p>
        </p:txBody>
      </p:sp>
      <p:sp>
        <p:nvSpPr>
          <p:cNvPr id="2100" name="Google Shape;2100;g2a70c9402ac_0_0"/>
          <p:cNvSpPr txBox="1"/>
          <p:nvPr/>
        </p:nvSpPr>
        <p:spPr>
          <a:xfrm>
            <a:off x="0" y="864357"/>
            <a:ext cx="5154900" cy="26229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100"/>
              <a:buFont typeface="Arial"/>
              <a:buNone/>
            </a:pPr>
            <a:r>
              <a:rPr b="1" i="0" lang="en" sz="1100" u="none" cap="none" strike="noStrike">
                <a:solidFill>
                  <a:srgbClr val="0096B3"/>
                </a:solidFill>
                <a:latin typeface="Calibri"/>
                <a:ea typeface="Calibri"/>
                <a:cs typeface="Calibri"/>
                <a:sym typeface="Calibri"/>
              </a:rPr>
              <a:t>Features:</a:t>
            </a:r>
            <a:endParaRPr b="1" i="0" sz="11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900"/>
              <a:buFont typeface="Arial"/>
              <a:buNone/>
            </a:pPr>
            <a:r>
              <a:t/>
            </a:r>
            <a:endParaRPr b="1" sz="900">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900"/>
              <a:buFont typeface="Arial"/>
              <a:buNone/>
            </a:pPr>
            <a:r>
              <a:rPr b="1" i="0" lang="en" sz="900" u="none" cap="none" strike="noStrike">
                <a:solidFill>
                  <a:srgbClr val="000000"/>
                </a:solidFill>
                <a:latin typeface="Calibri"/>
                <a:ea typeface="Calibri"/>
                <a:cs typeface="Calibri"/>
                <a:sym typeface="Calibri"/>
              </a:rPr>
              <a:t>Call Waiting:</a:t>
            </a:r>
            <a:endParaRPr b="1" i="0" sz="900" u="none" cap="none" strike="noStrike">
              <a:solidFill>
                <a:srgbClr val="000000"/>
              </a:solidFill>
              <a:latin typeface="Calibri"/>
              <a:ea typeface="Calibri"/>
              <a:cs typeface="Calibri"/>
              <a:sym typeface="Calibri"/>
            </a:endParaRPr>
          </a:p>
          <a:p>
            <a:pPr indent="-222250" lvl="0" marL="457200" marR="0" rtl="0" algn="just">
              <a:lnSpc>
                <a:spcPct val="115000"/>
              </a:lnSpc>
              <a:spcBef>
                <a:spcPts val="0"/>
              </a:spcBef>
              <a:spcAft>
                <a:spcPts val="0"/>
              </a:spcAft>
              <a:buClr>
                <a:srgbClr val="000000"/>
              </a:buClr>
              <a:buSzPts val="900"/>
              <a:buFont typeface="Calibri"/>
              <a:buChar char="●"/>
            </a:pPr>
            <a:r>
              <a:rPr b="0" i="0" lang="en" sz="900" u="none" cap="none" strike="noStrike">
                <a:solidFill>
                  <a:srgbClr val="000000"/>
                </a:solidFill>
                <a:latin typeface="Calibri"/>
                <a:ea typeface="Calibri"/>
                <a:cs typeface="Calibri"/>
                <a:sym typeface="Calibri"/>
              </a:rPr>
              <a:t>This feature helps users to be notified that another caller is trying to get through their line while they are currently engaged on a call. </a:t>
            </a:r>
            <a:endParaRPr b="0" i="0" sz="900" u="none" cap="none" strike="noStrike">
              <a:solidFill>
                <a:srgbClr val="000000"/>
              </a:solidFill>
              <a:latin typeface="Calibri"/>
              <a:ea typeface="Calibri"/>
              <a:cs typeface="Calibri"/>
              <a:sym typeface="Calibri"/>
            </a:endParaRPr>
          </a:p>
          <a:p>
            <a:pPr indent="-222250" lvl="0" marL="457200" marR="0" rtl="0" algn="just">
              <a:lnSpc>
                <a:spcPct val="115000"/>
              </a:lnSpc>
              <a:spcBef>
                <a:spcPts val="0"/>
              </a:spcBef>
              <a:spcAft>
                <a:spcPts val="0"/>
              </a:spcAft>
              <a:buClr>
                <a:srgbClr val="000000"/>
              </a:buClr>
              <a:buSzPts val="900"/>
              <a:buFont typeface="Calibri"/>
              <a:buChar char="●"/>
            </a:pPr>
            <a:r>
              <a:rPr b="0" i="0" lang="en" sz="900" u="none" cap="none" strike="noStrike">
                <a:solidFill>
                  <a:srgbClr val="000000"/>
                </a:solidFill>
                <a:latin typeface="Calibri"/>
                <a:ea typeface="Calibri"/>
                <a:cs typeface="Calibri"/>
                <a:sym typeface="Calibri"/>
              </a:rPr>
              <a:t>Users are able to choose whether to accept/reject the new call or keep talking on the line.</a:t>
            </a:r>
            <a:endParaRPr b="0" i="0" sz="900" u="none" cap="none" strike="noStrike">
              <a:solidFill>
                <a:srgbClr val="000000"/>
              </a:solidFill>
              <a:latin typeface="Calibri"/>
              <a:ea typeface="Calibri"/>
              <a:cs typeface="Calibri"/>
              <a:sym typeface="Calibri"/>
            </a:endParaRPr>
          </a:p>
          <a:p>
            <a:pPr indent="-247650" lvl="0" marL="457200" marR="0" rtl="0" algn="just">
              <a:lnSpc>
                <a:spcPct val="100000"/>
              </a:lnSpc>
              <a:spcBef>
                <a:spcPts val="0"/>
              </a:spcBef>
              <a:spcAft>
                <a:spcPts val="0"/>
              </a:spcAft>
              <a:buClr>
                <a:srgbClr val="000000"/>
              </a:buClr>
              <a:buSzPts val="1300"/>
              <a:buFont typeface="Calibri"/>
              <a:buChar char="●"/>
            </a:pPr>
            <a:r>
              <a:rPr b="0" i="0" lang="en" sz="900" u="none" cap="none" strike="noStrike">
                <a:solidFill>
                  <a:schemeClr val="dk1"/>
                </a:solidFill>
                <a:latin typeface="Calibri"/>
                <a:ea typeface="Calibri"/>
                <a:cs typeface="Calibri"/>
                <a:sym typeface="Calibri"/>
              </a:rPr>
              <a:t>When there are incoming calls ringing directly to the Extension’s devices, the system will check the followings:</a:t>
            </a:r>
            <a:endParaRPr b="0" i="0" sz="900" u="none" cap="none" strike="noStrike">
              <a:solidFill>
                <a:schemeClr val="dk1"/>
              </a:solidFill>
              <a:latin typeface="Calibri"/>
              <a:ea typeface="Calibri"/>
              <a:cs typeface="Calibri"/>
              <a:sym typeface="Calibri"/>
            </a:endParaRPr>
          </a:p>
          <a:p>
            <a:pPr indent="-222250" lvl="0" marL="1028700" marR="50800" rtl="0" algn="l">
              <a:lnSpc>
                <a:spcPct val="100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Call States:</a:t>
            </a:r>
            <a:endParaRPr b="0" i="0" sz="900" u="none" cap="none" strike="noStrike">
              <a:solidFill>
                <a:schemeClr val="dk1"/>
              </a:solidFill>
              <a:latin typeface="Calibri"/>
              <a:ea typeface="Calibri"/>
              <a:cs typeface="Calibri"/>
              <a:sym typeface="Calibri"/>
            </a:endParaRPr>
          </a:p>
          <a:p>
            <a:pPr indent="-222250" lvl="0" marL="1371600" marR="50800" rtl="0" algn="l">
              <a:lnSpc>
                <a:spcPct val="100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Free</a:t>
            </a:r>
            <a:endParaRPr b="0" i="0" sz="900" u="none" cap="none" strike="noStrike">
              <a:solidFill>
                <a:schemeClr val="dk1"/>
              </a:solidFill>
              <a:latin typeface="Calibri"/>
              <a:ea typeface="Calibri"/>
              <a:cs typeface="Calibri"/>
              <a:sym typeface="Calibri"/>
            </a:endParaRPr>
          </a:p>
          <a:p>
            <a:pPr indent="-222250" lvl="0" marL="1371600" marR="50800" rtl="0" algn="l">
              <a:lnSpc>
                <a:spcPct val="100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Others: Dialing, Talking, Holding</a:t>
            </a:r>
            <a:endParaRPr b="0" i="0" sz="900" u="none" cap="none" strike="noStrike">
              <a:solidFill>
                <a:schemeClr val="dk1"/>
              </a:solidFill>
              <a:latin typeface="Calibri"/>
              <a:ea typeface="Calibri"/>
              <a:cs typeface="Calibri"/>
              <a:sym typeface="Calibri"/>
            </a:endParaRPr>
          </a:p>
          <a:p>
            <a:pPr indent="-222250" lvl="0" marL="1028700" marR="50800" rtl="0" algn="l">
              <a:lnSpc>
                <a:spcPct val="100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Call Waiting:</a:t>
            </a:r>
            <a:endParaRPr b="0" i="0" sz="900" u="none" cap="none" strike="noStrike">
              <a:solidFill>
                <a:schemeClr val="dk1"/>
              </a:solidFill>
              <a:latin typeface="Calibri"/>
              <a:ea typeface="Calibri"/>
              <a:cs typeface="Calibri"/>
              <a:sym typeface="Calibri"/>
            </a:endParaRPr>
          </a:p>
          <a:p>
            <a:pPr indent="-222250" lvl="0" marL="1371600" marR="50800" rtl="0" algn="l">
              <a:lnSpc>
                <a:spcPct val="100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Disabled: 1 Concurrent Call </a:t>
            </a:r>
            <a:endParaRPr b="0" i="0" sz="900" u="none" cap="none" strike="noStrike">
              <a:solidFill>
                <a:schemeClr val="dk1"/>
              </a:solidFill>
              <a:latin typeface="Calibri"/>
              <a:ea typeface="Calibri"/>
              <a:cs typeface="Calibri"/>
              <a:sym typeface="Calibri"/>
            </a:endParaRPr>
          </a:p>
          <a:p>
            <a:pPr indent="-222250" lvl="0" marL="1371600" marR="50800" rtl="0" algn="l">
              <a:lnSpc>
                <a:spcPct val="100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Enabled: 2 Concurrent Calls</a:t>
            </a:r>
            <a:endParaRPr b="0" i="0" sz="900" u="none" cap="none" strike="noStrike">
              <a:solidFill>
                <a:schemeClr val="dk1"/>
              </a:solidFill>
              <a:latin typeface="Calibri"/>
              <a:ea typeface="Calibri"/>
              <a:cs typeface="Calibri"/>
              <a:sym typeface="Calibri"/>
            </a:endParaRPr>
          </a:p>
          <a:p>
            <a:pPr indent="-222250" lvl="0" marL="342900" marR="0" rtl="0" algn="l">
              <a:lnSpc>
                <a:spcPct val="100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In case the incoming call reaches the Concurrent call limit of the Extension (3rd call), the call will drop and show status as “Failed”.</a:t>
            </a:r>
            <a:endParaRPr b="0" i="1" sz="900" u="none" cap="none" strike="noStrike">
              <a:solidFill>
                <a:srgbClr val="000000"/>
              </a:solidFill>
              <a:latin typeface="Calibri"/>
              <a:ea typeface="Calibri"/>
              <a:cs typeface="Calibri"/>
              <a:sym typeface="Calibri"/>
            </a:endParaRPr>
          </a:p>
        </p:txBody>
      </p:sp>
      <p:pic>
        <p:nvPicPr>
          <p:cNvPr id="2101" name="Google Shape;2101;g2a70c9402ac_0_0"/>
          <p:cNvPicPr preferRelativeResize="0"/>
          <p:nvPr/>
        </p:nvPicPr>
        <p:blipFill>
          <a:blip r:embed="rId3">
            <a:alphaModFix/>
          </a:blip>
          <a:stretch>
            <a:fillRect/>
          </a:stretch>
        </p:blipFill>
        <p:spPr>
          <a:xfrm>
            <a:off x="5269275" y="976350"/>
            <a:ext cx="3760424" cy="2038093"/>
          </a:xfrm>
          <a:prstGeom prst="rect">
            <a:avLst/>
          </a:prstGeom>
          <a:noFill/>
          <a:ln cap="flat" cmpd="sng" w="9525">
            <a:solidFill>
              <a:schemeClr val="dk2"/>
            </a:solidFill>
            <a:prstDash val="solid"/>
            <a:round/>
            <a:headEnd len="sm" w="sm" type="none"/>
            <a:tailEnd len="sm" w="sm" type="none"/>
          </a:ln>
        </p:spPr>
      </p:pic>
      <p:sp>
        <p:nvSpPr>
          <p:cNvPr id="2102" name="Google Shape;2102;g2a70c9402ac_0_0"/>
          <p:cNvSpPr/>
          <p:nvPr/>
        </p:nvSpPr>
        <p:spPr>
          <a:xfrm>
            <a:off x="5358750" y="1370850"/>
            <a:ext cx="1178400" cy="283200"/>
          </a:xfrm>
          <a:prstGeom prst="rect">
            <a:avLst/>
          </a:prstGeom>
          <a:noFill/>
          <a:ln cap="flat" cmpd="sng" w="9525">
            <a:solidFill>
              <a:srgbClr val="D50000"/>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106" name="Shape 2106"/>
        <p:cNvGrpSpPr/>
        <p:nvPr/>
      </p:nvGrpSpPr>
      <p:grpSpPr>
        <a:xfrm>
          <a:off x="0" y="0"/>
          <a:ext cx="0" cy="0"/>
          <a:chOff x="0" y="0"/>
          <a:chExt cx="0" cy="0"/>
        </a:xfrm>
      </p:grpSpPr>
      <p:sp>
        <p:nvSpPr>
          <p:cNvPr id="2107" name="Google Shape;2107;g2a70c9402ac_0_7"/>
          <p:cNvSpPr txBox="1"/>
          <p:nvPr>
            <p:ph type="title"/>
          </p:nvPr>
        </p:nvSpPr>
        <p:spPr>
          <a:xfrm>
            <a:off x="170354" y="317981"/>
            <a:ext cx="6517500" cy="3285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2100"/>
              <a:buNone/>
            </a:pPr>
            <a:r>
              <a:rPr b="1" lang="en" sz="2100"/>
              <a:t>System Configuration </a:t>
            </a:r>
            <a:r>
              <a:rPr lang="en" sz="2100"/>
              <a:t>&lt;Admin Tools&gt;</a:t>
            </a:r>
            <a:endParaRPr sz="2100"/>
          </a:p>
        </p:txBody>
      </p:sp>
      <p:sp>
        <p:nvSpPr>
          <p:cNvPr id="2108" name="Google Shape;2108;g2a70c9402ac_0_7"/>
          <p:cNvSpPr txBox="1"/>
          <p:nvPr/>
        </p:nvSpPr>
        <p:spPr>
          <a:xfrm>
            <a:off x="0" y="864357"/>
            <a:ext cx="5154900" cy="27483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100"/>
              <a:buFont typeface="Arial"/>
              <a:buNone/>
            </a:pPr>
            <a:r>
              <a:rPr b="1" i="0" lang="en" sz="1100" u="none" cap="none" strike="noStrike">
                <a:solidFill>
                  <a:srgbClr val="0096B3"/>
                </a:solidFill>
                <a:latin typeface="Calibri"/>
                <a:ea typeface="Calibri"/>
                <a:cs typeface="Calibri"/>
                <a:sym typeface="Calibri"/>
              </a:rPr>
              <a:t>Features:</a:t>
            </a:r>
            <a:endParaRPr b="1" i="0" sz="11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900"/>
              <a:buFont typeface="Arial"/>
              <a:buNone/>
            </a:pPr>
            <a:r>
              <a:t/>
            </a:r>
            <a:endParaRPr b="1" sz="900">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900"/>
              <a:buFont typeface="Arial"/>
              <a:buNone/>
            </a:pPr>
            <a:r>
              <a:rPr b="1" i="0" lang="en" sz="900" u="none" cap="none" strike="noStrike">
                <a:solidFill>
                  <a:srgbClr val="000000"/>
                </a:solidFill>
                <a:latin typeface="Calibri"/>
                <a:ea typeface="Calibri"/>
                <a:cs typeface="Calibri"/>
                <a:sym typeface="Calibri"/>
              </a:rPr>
              <a:t>Call </a:t>
            </a:r>
            <a:r>
              <a:rPr b="1" lang="en" sz="900">
                <a:latin typeface="Calibri"/>
                <a:ea typeface="Calibri"/>
                <a:cs typeface="Calibri"/>
                <a:sym typeface="Calibri"/>
                <a:extLst>
                  <a:ext uri="http://customooxmlschemas.google.com/">
                    <go:slidesCustomData xmlns:go="http://customooxmlschemas.google.com/" textRoundtripDataId="28"/>
                  </a:ext>
                </a:extLst>
              </a:rPr>
              <a:t>Back</a:t>
            </a:r>
            <a:r>
              <a:rPr b="1" i="0" lang="en" sz="900" u="none" cap="none" strike="noStrike">
                <a:solidFill>
                  <a:srgbClr val="000000"/>
                </a:solidFill>
                <a:latin typeface="Calibri"/>
                <a:ea typeface="Calibri"/>
                <a:cs typeface="Calibri"/>
                <a:sym typeface="Calibri"/>
              </a:rPr>
              <a:t>:</a:t>
            </a:r>
            <a:endParaRPr b="1" i="0" sz="900" u="none" cap="none" strike="noStrike">
              <a:solidFill>
                <a:srgbClr val="000000"/>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800"/>
              <a:buFont typeface="Arial"/>
              <a:buNone/>
            </a:pPr>
            <a:r>
              <a:rPr lang="en" sz="900">
                <a:latin typeface="Calibri"/>
                <a:ea typeface="Calibri"/>
                <a:cs typeface="Calibri"/>
                <a:sym typeface="Calibri"/>
              </a:rPr>
              <a:t>This feature supports Auto Callback feature for 1 specific use case when a user is busy on another line so that every call will be handled.</a:t>
            </a:r>
            <a:endParaRPr sz="900">
              <a:latin typeface="Calibri"/>
              <a:ea typeface="Calibri"/>
              <a:cs typeface="Calibri"/>
              <a:sym typeface="Calibri"/>
            </a:endParaRPr>
          </a:p>
          <a:p>
            <a:pPr indent="0" lvl="0" marL="0" rtl="0" algn="just">
              <a:lnSpc>
                <a:spcPct val="115000"/>
              </a:lnSpc>
              <a:spcBef>
                <a:spcPts val="0"/>
              </a:spcBef>
              <a:spcAft>
                <a:spcPts val="0"/>
              </a:spcAft>
              <a:buClr>
                <a:schemeClr val="dk1"/>
              </a:buClr>
              <a:buSzPts val="800"/>
              <a:buFont typeface="Arial"/>
              <a:buNone/>
            </a:pPr>
            <a:r>
              <a:t/>
            </a:r>
            <a:endParaRPr sz="900">
              <a:latin typeface="Calibri"/>
              <a:ea typeface="Calibri"/>
              <a:cs typeface="Calibri"/>
              <a:sym typeface="Calibri"/>
            </a:endParaRPr>
          </a:p>
          <a:p>
            <a:pPr indent="0" lvl="0" marL="0" rtl="0" algn="just">
              <a:lnSpc>
                <a:spcPct val="115000"/>
              </a:lnSpc>
              <a:spcBef>
                <a:spcPts val="0"/>
              </a:spcBef>
              <a:spcAft>
                <a:spcPts val="0"/>
              </a:spcAft>
              <a:buClr>
                <a:schemeClr val="dk1"/>
              </a:buClr>
              <a:buSzPts val="800"/>
              <a:buFont typeface="Arial"/>
              <a:buNone/>
            </a:pPr>
            <a:r>
              <a:rPr lang="en" sz="900">
                <a:latin typeface="Calibri"/>
                <a:ea typeface="Calibri"/>
                <a:cs typeface="Calibri"/>
                <a:sym typeface="Calibri"/>
              </a:rPr>
              <a:t>Call flow:</a:t>
            </a:r>
            <a:endParaRPr sz="900">
              <a:latin typeface="Calibri"/>
              <a:ea typeface="Calibri"/>
              <a:cs typeface="Calibri"/>
              <a:sym typeface="Calibri"/>
            </a:endParaRPr>
          </a:p>
          <a:p>
            <a:pPr indent="0" lvl="0" marL="0" rtl="0" algn="just">
              <a:lnSpc>
                <a:spcPct val="115000"/>
              </a:lnSpc>
              <a:spcBef>
                <a:spcPts val="0"/>
              </a:spcBef>
              <a:spcAft>
                <a:spcPts val="0"/>
              </a:spcAft>
              <a:buClr>
                <a:schemeClr val="dk1"/>
              </a:buClr>
              <a:buSzPts val="800"/>
              <a:buFont typeface="Arial"/>
              <a:buNone/>
            </a:pPr>
            <a:r>
              <a:t/>
            </a:r>
            <a:endParaRPr sz="900">
              <a:latin typeface="Calibri"/>
              <a:ea typeface="Calibri"/>
              <a:cs typeface="Calibri"/>
              <a:sym typeface="Calibri"/>
            </a:endParaRPr>
          </a:p>
          <a:p>
            <a:pPr indent="-222250" lvl="0" marL="342900" rtl="0" algn="just">
              <a:lnSpc>
                <a:spcPct val="115000"/>
              </a:lnSpc>
              <a:spcBef>
                <a:spcPts val="0"/>
              </a:spcBef>
              <a:spcAft>
                <a:spcPts val="0"/>
              </a:spcAft>
              <a:buSzPts val="900"/>
              <a:buFont typeface="Calibri"/>
              <a:buChar char="●"/>
            </a:pPr>
            <a:r>
              <a:rPr lang="en" sz="900">
                <a:latin typeface="Calibri"/>
                <a:ea typeface="Calibri"/>
                <a:cs typeface="Calibri"/>
                <a:sym typeface="Calibri"/>
              </a:rPr>
              <a:t>Direct incoming call to Phone System Extension, who is talking with another</a:t>
            </a:r>
            <a:endParaRPr sz="900">
              <a:latin typeface="Calibri"/>
              <a:ea typeface="Calibri"/>
              <a:cs typeface="Calibri"/>
              <a:sym typeface="Calibri"/>
            </a:endParaRPr>
          </a:p>
          <a:p>
            <a:pPr indent="-222250" lvl="0" marL="342900" rtl="0" algn="just">
              <a:lnSpc>
                <a:spcPct val="115000"/>
              </a:lnSpc>
              <a:spcBef>
                <a:spcPts val="0"/>
              </a:spcBef>
              <a:spcAft>
                <a:spcPts val="0"/>
              </a:spcAft>
              <a:buSzPts val="900"/>
              <a:buFont typeface="Calibri"/>
              <a:buChar char="●"/>
            </a:pPr>
            <a:r>
              <a:rPr lang="en" sz="900">
                <a:latin typeface="Calibri"/>
                <a:ea typeface="Calibri"/>
                <a:cs typeface="Calibri"/>
                <a:sym typeface="Calibri"/>
              </a:rPr>
              <a:t>This extension enabled the callback feature. </a:t>
            </a:r>
            <a:endParaRPr sz="900">
              <a:latin typeface="Calibri"/>
              <a:ea typeface="Calibri"/>
              <a:cs typeface="Calibri"/>
              <a:sym typeface="Calibri"/>
            </a:endParaRPr>
          </a:p>
          <a:p>
            <a:pPr indent="-222250" lvl="0" marL="342900" rtl="0" algn="just">
              <a:lnSpc>
                <a:spcPct val="115000"/>
              </a:lnSpc>
              <a:spcBef>
                <a:spcPts val="0"/>
              </a:spcBef>
              <a:spcAft>
                <a:spcPts val="0"/>
              </a:spcAft>
              <a:buSzPts val="900"/>
              <a:buFont typeface="Calibri"/>
              <a:buChar char="●"/>
            </a:pPr>
            <a:r>
              <a:rPr lang="en" sz="900">
                <a:latin typeface="Calibri"/>
                <a:ea typeface="Calibri"/>
                <a:cs typeface="Calibri"/>
                <a:sym typeface="Calibri"/>
              </a:rPr>
              <a:t>For the incoming call to that extension that cannot be handled, the caller will hear a message: “Hi, I'm currently busy. Please press 1 to request a call back, or press 2 to end the call. Thank you.”</a:t>
            </a:r>
            <a:endParaRPr sz="900">
              <a:latin typeface="Calibri"/>
              <a:ea typeface="Calibri"/>
              <a:cs typeface="Calibri"/>
              <a:sym typeface="Calibri"/>
            </a:endParaRPr>
          </a:p>
          <a:p>
            <a:pPr indent="-222250" lvl="0" marL="342900" rtl="0" algn="just">
              <a:lnSpc>
                <a:spcPct val="115000"/>
              </a:lnSpc>
              <a:spcBef>
                <a:spcPts val="0"/>
              </a:spcBef>
              <a:spcAft>
                <a:spcPts val="0"/>
              </a:spcAft>
              <a:buSzPts val="900"/>
              <a:buFont typeface="Calibri"/>
              <a:buChar char="●"/>
            </a:pPr>
            <a:r>
              <a:rPr lang="en" sz="900">
                <a:latin typeface="Calibri"/>
                <a:ea typeface="Calibri"/>
                <a:cs typeface="Calibri"/>
                <a:sym typeface="Calibri"/>
              </a:rPr>
              <a:t>Press 1 or 2 to request a callback or end the call.</a:t>
            </a:r>
            <a:endParaRPr sz="900">
              <a:latin typeface="Calibri"/>
              <a:ea typeface="Calibri"/>
              <a:cs typeface="Calibri"/>
              <a:sym typeface="Calibri"/>
            </a:endParaRPr>
          </a:p>
          <a:p>
            <a:pPr indent="-222250" lvl="1" marL="685800" rtl="0" algn="just">
              <a:lnSpc>
                <a:spcPct val="115000"/>
              </a:lnSpc>
              <a:spcBef>
                <a:spcPts val="0"/>
              </a:spcBef>
              <a:spcAft>
                <a:spcPts val="0"/>
              </a:spcAft>
              <a:buSzPts val="900"/>
              <a:buFont typeface="Calibri"/>
              <a:buChar char="○"/>
            </a:pPr>
            <a:r>
              <a:rPr lang="en" sz="900">
                <a:latin typeface="Calibri"/>
                <a:ea typeface="Calibri"/>
                <a:cs typeface="Calibri"/>
                <a:sym typeface="Calibri"/>
              </a:rPr>
              <a:t>1 = After the extension is free → The System will trigger a Call back.</a:t>
            </a:r>
            <a:endParaRPr sz="900">
              <a:latin typeface="Calibri"/>
              <a:ea typeface="Calibri"/>
              <a:cs typeface="Calibri"/>
              <a:sym typeface="Calibri"/>
            </a:endParaRPr>
          </a:p>
          <a:p>
            <a:pPr indent="-222250" lvl="1" marL="685800" rtl="0" algn="just">
              <a:lnSpc>
                <a:spcPct val="115000"/>
              </a:lnSpc>
              <a:spcBef>
                <a:spcPts val="0"/>
              </a:spcBef>
              <a:spcAft>
                <a:spcPts val="0"/>
              </a:spcAft>
              <a:buSzPts val="900"/>
              <a:buFont typeface="Calibri"/>
              <a:buChar char="○"/>
            </a:pPr>
            <a:r>
              <a:rPr lang="en" sz="900">
                <a:latin typeface="Calibri"/>
                <a:ea typeface="Calibri"/>
                <a:cs typeface="Calibri"/>
                <a:sym typeface="Calibri"/>
              </a:rPr>
              <a:t>2 = The call will end as a Missed Call</a:t>
            </a:r>
            <a:endParaRPr sz="900">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900"/>
              <a:buFont typeface="Arial"/>
              <a:buNone/>
            </a:pPr>
            <a:r>
              <a:t/>
            </a:r>
            <a:endParaRPr sz="900">
              <a:latin typeface="Calibri"/>
              <a:ea typeface="Calibri"/>
              <a:cs typeface="Calibri"/>
              <a:sym typeface="Calibri"/>
            </a:endParaRPr>
          </a:p>
        </p:txBody>
      </p:sp>
      <p:sp>
        <p:nvSpPr>
          <p:cNvPr id="2109" name="Google Shape;2109;g2a70c9402ac_0_7"/>
          <p:cNvSpPr txBox="1"/>
          <p:nvPr/>
        </p:nvSpPr>
        <p:spPr>
          <a:xfrm>
            <a:off x="227138" y="4135200"/>
            <a:ext cx="3262200" cy="815700"/>
          </a:xfrm>
          <a:prstGeom prst="rect">
            <a:avLst/>
          </a:prstGeom>
          <a:noFill/>
          <a:ln cap="flat" cmpd="sng" w="9525">
            <a:solidFill>
              <a:srgbClr val="000000"/>
            </a:solidFill>
            <a:prstDash val="solid"/>
            <a:round/>
            <a:headEnd len="sm" w="sm" type="none"/>
            <a:tailEnd len="sm" w="sm" type="none"/>
          </a:ln>
        </p:spPr>
        <p:txBody>
          <a:bodyPr anchorCtr="0" anchor="t" bIns="68575" lIns="68575" spcFirstLastPara="1" rIns="68575" wrap="square" tIns="68575">
            <a:spAutoFit/>
          </a:bodyPr>
          <a:lstStyle/>
          <a:p>
            <a:pPr indent="0" lvl="0" marL="0" rtl="0" algn="l">
              <a:spcBef>
                <a:spcPts val="0"/>
              </a:spcBef>
              <a:spcAft>
                <a:spcPts val="0"/>
              </a:spcAft>
              <a:buNone/>
            </a:pPr>
            <a:r>
              <a:rPr lang="en" sz="1100" u="sng"/>
              <a:t>Note:</a:t>
            </a:r>
            <a:endParaRPr sz="1100" u="sng"/>
          </a:p>
          <a:p>
            <a:pPr indent="0" lvl="0" marL="0" rtl="0" algn="l">
              <a:spcBef>
                <a:spcPts val="0"/>
              </a:spcBef>
              <a:spcAft>
                <a:spcPts val="0"/>
              </a:spcAft>
              <a:buNone/>
            </a:pPr>
            <a:r>
              <a:rPr lang="en" sz="1100"/>
              <a:t>Phone system extension can only enable either call waiting or call back. These two features cannot work at the same time.</a:t>
            </a:r>
            <a:endParaRPr sz="1100"/>
          </a:p>
        </p:txBody>
      </p:sp>
      <p:pic>
        <p:nvPicPr>
          <p:cNvPr id="2110" name="Google Shape;2110;g2a70c9402ac_0_7"/>
          <p:cNvPicPr preferRelativeResize="0"/>
          <p:nvPr/>
        </p:nvPicPr>
        <p:blipFill>
          <a:blip r:embed="rId4">
            <a:alphaModFix/>
          </a:blip>
          <a:stretch>
            <a:fillRect/>
          </a:stretch>
        </p:blipFill>
        <p:spPr>
          <a:xfrm>
            <a:off x="5269275" y="976350"/>
            <a:ext cx="3760424" cy="2038093"/>
          </a:xfrm>
          <a:prstGeom prst="rect">
            <a:avLst/>
          </a:prstGeom>
          <a:noFill/>
          <a:ln cap="flat" cmpd="sng" w="9525">
            <a:solidFill>
              <a:schemeClr val="dk2"/>
            </a:solidFill>
            <a:prstDash val="solid"/>
            <a:round/>
            <a:headEnd len="sm" w="sm" type="none"/>
            <a:tailEnd len="sm" w="sm" type="none"/>
          </a:ln>
        </p:spPr>
      </p:pic>
      <p:sp>
        <p:nvSpPr>
          <p:cNvPr id="2111" name="Google Shape;2111;g2a70c9402ac_0_7"/>
          <p:cNvSpPr/>
          <p:nvPr/>
        </p:nvSpPr>
        <p:spPr>
          <a:xfrm>
            <a:off x="5358750" y="1611281"/>
            <a:ext cx="1178400" cy="283200"/>
          </a:xfrm>
          <a:prstGeom prst="rect">
            <a:avLst/>
          </a:prstGeom>
          <a:noFill/>
          <a:ln cap="flat" cmpd="sng" w="9525">
            <a:solidFill>
              <a:srgbClr val="D50000"/>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115" name="Shape 2115"/>
        <p:cNvGrpSpPr/>
        <p:nvPr/>
      </p:nvGrpSpPr>
      <p:grpSpPr>
        <a:xfrm>
          <a:off x="0" y="0"/>
          <a:ext cx="0" cy="0"/>
          <a:chOff x="0" y="0"/>
          <a:chExt cx="0" cy="0"/>
        </a:xfrm>
      </p:grpSpPr>
      <p:sp>
        <p:nvSpPr>
          <p:cNvPr id="2116" name="Google Shape;2116;g2a70c9402ac_0_15"/>
          <p:cNvSpPr txBox="1"/>
          <p:nvPr>
            <p:ph type="title"/>
          </p:nvPr>
        </p:nvSpPr>
        <p:spPr>
          <a:xfrm>
            <a:off x="170354" y="317981"/>
            <a:ext cx="6517500" cy="3285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2100"/>
              <a:buNone/>
            </a:pPr>
            <a:r>
              <a:rPr b="1" lang="en" sz="2100"/>
              <a:t>System Configuration </a:t>
            </a:r>
            <a:r>
              <a:rPr lang="en" sz="2100"/>
              <a:t>&lt;Admin Tools&gt;</a:t>
            </a:r>
            <a:endParaRPr sz="2100"/>
          </a:p>
        </p:txBody>
      </p:sp>
      <p:sp>
        <p:nvSpPr>
          <p:cNvPr id="2117" name="Google Shape;2117;g2a70c9402ac_0_15"/>
          <p:cNvSpPr txBox="1"/>
          <p:nvPr/>
        </p:nvSpPr>
        <p:spPr>
          <a:xfrm>
            <a:off x="0" y="864357"/>
            <a:ext cx="5154900" cy="21111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100"/>
              <a:buFont typeface="Arial"/>
              <a:buNone/>
            </a:pPr>
            <a:r>
              <a:rPr b="1" i="0" lang="en" sz="1100" u="none" cap="none" strike="noStrike">
                <a:solidFill>
                  <a:srgbClr val="0096B3"/>
                </a:solidFill>
                <a:latin typeface="Calibri"/>
                <a:ea typeface="Calibri"/>
                <a:cs typeface="Calibri"/>
                <a:sym typeface="Calibri"/>
              </a:rPr>
              <a:t>Features:</a:t>
            </a:r>
            <a:endParaRPr b="0" i="0" sz="11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900"/>
              <a:buFont typeface="Arial"/>
              <a:buNone/>
            </a:pPr>
            <a:r>
              <a:t/>
            </a:r>
            <a:endParaRPr b="1" sz="900">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900"/>
              <a:buFont typeface="Arial"/>
              <a:buNone/>
            </a:pPr>
            <a:r>
              <a:t/>
            </a:r>
            <a:endParaRPr b="1" sz="900">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900"/>
              <a:buFont typeface="Arial"/>
              <a:buNone/>
            </a:pPr>
            <a:r>
              <a:rPr b="1" i="0" lang="en" sz="9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29"/>
                  </a:ext>
                </a:extLst>
              </a:rPr>
              <a:t>Debug</a:t>
            </a:r>
            <a:r>
              <a:rPr b="1" i="0" lang="en" sz="900" u="none" cap="none" strike="noStrike">
                <a:solidFill>
                  <a:srgbClr val="000000"/>
                </a:solidFill>
                <a:latin typeface="Calibri"/>
                <a:ea typeface="Calibri"/>
                <a:cs typeface="Calibri"/>
                <a:sym typeface="Calibri"/>
              </a:rPr>
              <a:t> Mode:</a:t>
            </a:r>
            <a:endParaRPr b="1" i="0" sz="900" u="none" cap="none" strike="noStrike">
              <a:solidFill>
                <a:srgbClr val="000000"/>
              </a:solidFill>
              <a:latin typeface="Calibri"/>
              <a:ea typeface="Calibri"/>
              <a:cs typeface="Calibri"/>
              <a:sym typeface="Calibri"/>
            </a:endParaRPr>
          </a:p>
          <a:p>
            <a:pPr indent="-285750" lvl="0" marL="457200" marR="0" rtl="0" algn="just">
              <a:lnSpc>
                <a:spcPct val="115000"/>
              </a:lnSpc>
              <a:spcBef>
                <a:spcPts val="0"/>
              </a:spcBef>
              <a:spcAft>
                <a:spcPts val="0"/>
              </a:spcAft>
              <a:buClr>
                <a:srgbClr val="000000"/>
              </a:buClr>
              <a:buSzPts val="900"/>
              <a:buFont typeface="Calibri"/>
              <a:buChar char="●"/>
            </a:pPr>
            <a:r>
              <a:rPr b="0" i="0" lang="en" sz="900" u="none" cap="none" strike="noStrike">
                <a:solidFill>
                  <a:srgbClr val="000000"/>
                </a:solidFill>
                <a:latin typeface="Calibri"/>
                <a:ea typeface="Calibri"/>
                <a:cs typeface="Calibri"/>
                <a:sym typeface="Calibri"/>
              </a:rPr>
              <a:t>If this mode is turned on, users using Mobile and Desktop App will be able to submit app logs whenever they face problems with the apps. This will help our technical team identify the issue faster. </a:t>
            </a:r>
            <a:endParaRPr b="1" i="0" sz="9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900"/>
              <a:buFont typeface="Arial"/>
              <a:buNone/>
            </a:pPr>
            <a:r>
              <a:rPr b="1" i="0" lang="en" sz="900" u="none" cap="none" strike="noStrike">
                <a:solidFill>
                  <a:srgbClr val="000000"/>
                </a:solidFill>
                <a:latin typeface="Calibri"/>
                <a:ea typeface="Calibri"/>
                <a:cs typeface="Calibri"/>
                <a:sym typeface="Calibri"/>
              </a:rPr>
              <a:t>Android Background:</a:t>
            </a:r>
            <a:endParaRPr b="1" i="0" sz="900" u="none" cap="none" strike="noStrike">
              <a:solidFill>
                <a:srgbClr val="000000"/>
              </a:solidFill>
              <a:latin typeface="Calibri"/>
              <a:ea typeface="Calibri"/>
              <a:cs typeface="Calibri"/>
              <a:sym typeface="Calibri"/>
            </a:endParaRPr>
          </a:p>
          <a:p>
            <a:pPr indent="-285750" lvl="0" marL="457200" marR="0" rtl="0" algn="just">
              <a:lnSpc>
                <a:spcPct val="115000"/>
              </a:lnSpc>
              <a:spcBef>
                <a:spcPts val="0"/>
              </a:spcBef>
              <a:spcAft>
                <a:spcPts val="0"/>
              </a:spcAft>
              <a:buClr>
                <a:srgbClr val="000000"/>
              </a:buClr>
              <a:buSzPts val="900"/>
              <a:buFont typeface="Calibri"/>
              <a:buChar char="●"/>
            </a:pPr>
            <a:r>
              <a:rPr b="0" i="0" lang="en" sz="900" u="none" cap="none" strike="noStrike">
                <a:solidFill>
                  <a:srgbClr val="000000"/>
                </a:solidFill>
                <a:latin typeface="Calibri"/>
                <a:ea typeface="Calibri"/>
                <a:cs typeface="Calibri"/>
                <a:sym typeface="Calibri"/>
              </a:rPr>
              <a:t>This option allows the Admin/Owner to hide the android background icon on the mobile app. </a:t>
            </a:r>
            <a:endParaRPr b="0" i="0" sz="900" u="none" cap="none" strike="noStrike">
              <a:solidFill>
                <a:srgbClr val="000000"/>
              </a:solidFill>
              <a:latin typeface="Calibri"/>
              <a:ea typeface="Calibri"/>
              <a:cs typeface="Calibri"/>
              <a:sym typeface="Calibri"/>
            </a:endParaRPr>
          </a:p>
          <a:p>
            <a:pPr indent="-285750" lvl="1" marL="914400" marR="0" rtl="0" algn="just">
              <a:lnSpc>
                <a:spcPct val="115000"/>
              </a:lnSpc>
              <a:spcBef>
                <a:spcPts val="0"/>
              </a:spcBef>
              <a:spcAft>
                <a:spcPts val="0"/>
              </a:spcAft>
              <a:buClr>
                <a:srgbClr val="000000"/>
              </a:buClr>
              <a:buSzPts val="900"/>
              <a:buFont typeface="Calibri"/>
              <a:buChar char="○"/>
            </a:pPr>
            <a:r>
              <a:rPr b="0" i="0" lang="en" sz="900" u="none" cap="none" strike="noStrike">
                <a:solidFill>
                  <a:srgbClr val="000000"/>
                </a:solidFill>
                <a:latin typeface="Calibri"/>
                <a:ea typeface="Calibri"/>
                <a:cs typeface="Calibri"/>
                <a:sym typeface="Calibri"/>
              </a:rPr>
              <a:t>For existing users its enabled by default. </a:t>
            </a:r>
            <a:endParaRPr b="0" i="0" sz="900" u="none" cap="none" strike="noStrike">
              <a:solidFill>
                <a:srgbClr val="000000"/>
              </a:solidFill>
              <a:latin typeface="Calibri"/>
              <a:ea typeface="Calibri"/>
              <a:cs typeface="Calibri"/>
              <a:sym typeface="Calibri"/>
            </a:endParaRPr>
          </a:p>
          <a:p>
            <a:pPr indent="-285750" lvl="1" marL="914400" marR="0" rtl="0" algn="just">
              <a:lnSpc>
                <a:spcPct val="115000"/>
              </a:lnSpc>
              <a:spcBef>
                <a:spcPts val="0"/>
              </a:spcBef>
              <a:spcAft>
                <a:spcPts val="0"/>
              </a:spcAft>
              <a:buClr>
                <a:srgbClr val="000000"/>
              </a:buClr>
              <a:buSzPts val="900"/>
              <a:buFont typeface="Calibri"/>
              <a:buChar char="○"/>
            </a:pPr>
            <a:r>
              <a:rPr b="0" i="0" lang="en" sz="900" u="none" cap="none" strike="noStrike">
                <a:solidFill>
                  <a:srgbClr val="000000"/>
                </a:solidFill>
                <a:latin typeface="Calibri"/>
                <a:ea typeface="Calibri"/>
                <a:cs typeface="Calibri"/>
                <a:sym typeface="Calibri"/>
              </a:rPr>
              <a:t>For new users its disabled by default. </a:t>
            </a:r>
            <a:endParaRPr b="0" i="0" sz="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1" lang="en" sz="900" u="none" cap="none" strike="noStrike">
                <a:solidFill>
                  <a:srgbClr val="000000"/>
                </a:solidFill>
                <a:latin typeface="Calibri"/>
                <a:ea typeface="Calibri"/>
                <a:cs typeface="Calibri"/>
                <a:sym typeface="Calibri"/>
              </a:rPr>
              <a:t>Please note that the user must refresh the app after enabling/disabling android background. .</a:t>
            </a:r>
            <a:endParaRPr b="0" i="1" sz="900" u="none" cap="none" strike="noStrike">
              <a:solidFill>
                <a:srgbClr val="000000"/>
              </a:solidFill>
              <a:latin typeface="Calibri"/>
              <a:ea typeface="Calibri"/>
              <a:cs typeface="Calibri"/>
              <a:sym typeface="Calibri"/>
            </a:endParaRPr>
          </a:p>
        </p:txBody>
      </p:sp>
      <p:pic>
        <p:nvPicPr>
          <p:cNvPr id="2118" name="Google Shape;2118;g2a70c9402ac_0_15"/>
          <p:cNvPicPr preferRelativeResize="0"/>
          <p:nvPr/>
        </p:nvPicPr>
        <p:blipFill>
          <a:blip r:embed="rId4">
            <a:alphaModFix/>
          </a:blip>
          <a:stretch>
            <a:fillRect/>
          </a:stretch>
        </p:blipFill>
        <p:spPr>
          <a:xfrm>
            <a:off x="5269275" y="976350"/>
            <a:ext cx="3760424" cy="2038093"/>
          </a:xfrm>
          <a:prstGeom prst="rect">
            <a:avLst/>
          </a:prstGeom>
          <a:noFill/>
          <a:ln cap="flat" cmpd="sng" w="9525">
            <a:solidFill>
              <a:schemeClr val="dk2"/>
            </a:solidFill>
            <a:prstDash val="solid"/>
            <a:round/>
            <a:headEnd len="sm" w="sm" type="none"/>
            <a:tailEnd len="sm" w="sm" type="none"/>
          </a:ln>
        </p:spPr>
      </p:pic>
      <p:sp>
        <p:nvSpPr>
          <p:cNvPr id="2119" name="Google Shape;2119;g2a70c9402ac_0_15"/>
          <p:cNvSpPr/>
          <p:nvPr/>
        </p:nvSpPr>
        <p:spPr>
          <a:xfrm>
            <a:off x="5370075" y="1903331"/>
            <a:ext cx="1540800" cy="510000"/>
          </a:xfrm>
          <a:prstGeom prst="rect">
            <a:avLst/>
          </a:prstGeom>
          <a:noFill/>
          <a:ln cap="flat" cmpd="sng" w="9525">
            <a:solidFill>
              <a:srgbClr val="D50000"/>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123" name="Shape 2123"/>
        <p:cNvGrpSpPr/>
        <p:nvPr/>
      </p:nvGrpSpPr>
      <p:grpSpPr>
        <a:xfrm>
          <a:off x="0" y="0"/>
          <a:ext cx="0" cy="0"/>
          <a:chOff x="0" y="0"/>
          <a:chExt cx="0" cy="0"/>
        </a:xfrm>
      </p:grpSpPr>
      <p:sp>
        <p:nvSpPr>
          <p:cNvPr id="2124" name="Google Shape;2124;g243bfad28e7_0_1672"/>
          <p:cNvSpPr txBox="1"/>
          <p:nvPr>
            <p:ph type="title"/>
          </p:nvPr>
        </p:nvSpPr>
        <p:spPr>
          <a:xfrm>
            <a:off x="170354" y="317981"/>
            <a:ext cx="6517500" cy="3285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2100"/>
              <a:buNone/>
            </a:pPr>
            <a:r>
              <a:rPr b="1" lang="en" sz="2100"/>
              <a:t>System Configuration</a:t>
            </a:r>
            <a:r>
              <a:rPr lang="en" sz="2100"/>
              <a:t> &lt;Admin Tools&gt;</a:t>
            </a:r>
            <a:endParaRPr sz="2100"/>
          </a:p>
        </p:txBody>
      </p:sp>
      <p:sp>
        <p:nvSpPr>
          <p:cNvPr id="2125" name="Google Shape;2125;g243bfad28e7_0_1672"/>
          <p:cNvSpPr txBox="1"/>
          <p:nvPr/>
        </p:nvSpPr>
        <p:spPr>
          <a:xfrm>
            <a:off x="232222" y="1728625"/>
            <a:ext cx="4650000" cy="8451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300"/>
              <a:buFont typeface="Arial"/>
              <a:buNone/>
            </a:pPr>
            <a:r>
              <a:rPr b="1" i="0" lang="en" sz="1300" u="none" cap="none" strike="noStrike">
                <a:solidFill>
                  <a:schemeClr val="accent1"/>
                </a:solidFill>
                <a:latin typeface="Calibri"/>
                <a:ea typeface="Calibri"/>
                <a:cs typeface="Calibri"/>
                <a:sym typeface="Calibri"/>
              </a:rPr>
              <a:t>Organization connects:</a:t>
            </a:r>
            <a:endParaRPr b="1" i="0" sz="1300" u="none" cap="none" strike="noStrike">
              <a:solidFill>
                <a:schemeClr val="accent1"/>
              </a:solidFill>
              <a:latin typeface="Calibri"/>
              <a:ea typeface="Calibri"/>
              <a:cs typeface="Calibri"/>
              <a:sym typeface="Calibri"/>
            </a:endParaRPr>
          </a:p>
          <a:p>
            <a:pPr indent="-311150" lvl="0" marL="457200" marR="0" rtl="0" algn="just">
              <a:lnSpc>
                <a:spcPct val="115000"/>
              </a:lnSpc>
              <a:spcBef>
                <a:spcPts val="0"/>
              </a:spcBef>
              <a:spcAft>
                <a:spcPts val="0"/>
              </a:spcAft>
              <a:buClr>
                <a:srgbClr val="000000"/>
              </a:buClr>
              <a:buSzPts val="1300"/>
              <a:buFont typeface="Calibri"/>
              <a:buChar char="●"/>
            </a:pPr>
            <a:r>
              <a:rPr b="0" i="0" lang="en" sz="1300" u="none" cap="none" strike="noStrike">
                <a:solidFill>
                  <a:srgbClr val="000000"/>
                </a:solidFill>
                <a:latin typeface="Calibri"/>
                <a:ea typeface="Calibri"/>
                <a:cs typeface="Calibri"/>
                <a:sym typeface="Calibri"/>
              </a:rPr>
              <a:t>Grant permission for users to view contacts belonging to the connected organizations.</a:t>
            </a:r>
            <a:endParaRPr b="0" i="0" sz="1300" u="none" cap="none" strike="noStrike">
              <a:solidFill>
                <a:srgbClr val="000000"/>
              </a:solidFill>
              <a:latin typeface="Calibri"/>
              <a:ea typeface="Calibri"/>
              <a:cs typeface="Calibri"/>
              <a:sym typeface="Calibri"/>
            </a:endParaRPr>
          </a:p>
        </p:txBody>
      </p:sp>
      <p:pic>
        <p:nvPicPr>
          <p:cNvPr id="2126" name="Google Shape;2126;g243bfad28e7_0_1672"/>
          <p:cNvPicPr preferRelativeResize="0"/>
          <p:nvPr/>
        </p:nvPicPr>
        <p:blipFill>
          <a:blip r:embed="rId4">
            <a:alphaModFix/>
          </a:blip>
          <a:stretch>
            <a:fillRect/>
          </a:stretch>
        </p:blipFill>
        <p:spPr>
          <a:xfrm>
            <a:off x="5019825" y="1254225"/>
            <a:ext cx="3853650" cy="2635051"/>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0" name="Shape 2130"/>
        <p:cNvGrpSpPr/>
        <p:nvPr/>
      </p:nvGrpSpPr>
      <p:grpSpPr>
        <a:xfrm>
          <a:off x="0" y="0"/>
          <a:ext cx="0" cy="0"/>
          <a:chOff x="0" y="0"/>
          <a:chExt cx="0" cy="0"/>
        </a:xfrm>
      </p:grpSpPr>
      <p:sp>
        <p:nvSpPr>
          <p:cNvPr id="2131" name="Google Shape;2131;g243bfad28e7_0_1678"/>
          <p:cNvSpPr txBox="1"/>
          <p:nvPr>
            <p:ph type="title"/>
          </p:nvPr>
        </p:nvSpPr>
        <p:spPr>
          <a:xfrm>
            <a:off x="170354" y="317981"/>
            <a:ext cx="6517500" cy="3285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2100"/>
              <a:buNone/>
            </a:pPr>
            <a:r>
              <a:rPr b="1" lang="en" sz="2100"/>
              <a:t>System Configuration </a:t>
            </a:r>
            <a:r>
              <a:rPr lang="en" sz="2100"/>
              <a:t>&lt;Admin Tools&gt;</a:t>
            </a:r>
            <a:endParaRPr sz="2100"/>
          </a:p>
        </p:txBody>
      </p:sp>
      <p:sp>
        <p:nvSpPr>
          <p:cNvPr id="2132" name="Google Shape;2132;g243bfad28e7_0_1678"/>
          <p:cNvSpPr txBox="1"/>
          <p:nvPr/>
        </p:nvSpPr>
        <p:spPr>
          <a:xfrm>
            <a:off x="170350" y="2021100"/>
            <a:ext cx="6190200" cy="10752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300"/>
              <a:buFont typeface="Arial"/>
              <a:buNone/>
            </a:pPr>
            <a:r>
              <a:rPr b="1" lang="en" sz="1300">
                <a:solidFill>
                  <a:srgbClr val="0096B3"/>
                </a:solidFill>
                <a:latin typeface="Calibri"/>
                <a:ea typeface="Calibri"/>
                <a:cs typeface="Calibri"/>
                <a:sym typeface="Calibri"/>
              </a:rPr>
              <a:t>Access Control:</a:t>
            </a:r>
            <a:endParaRPr b="0" i="0" sz="1300" u="none" cap="none" strike="noStrike">
              <a:solidFill>
                <a:srgbClr val="0096B3"/>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100"/>
              <a:buFont typeface="Arial"/>
              <a:buNone/>
            </a:pPr>
            <a:r>
              <a:rPr b="1" i="0" lang="en" sz="1300" u="none" cap="none" strike="noStrike">
                <a:solidFill>
                  <a:srgbClr val="000000"/>
                </a:solidFill>
                <a:latin typeface="Calibri"/>
                <a:ea typeface="Calibri"/>
                <a:cs typeface="Calibri"/>
                <a:sym typeface="Calibri"/>
              </a:rPr>
              <a:t>Call Recording:</a:t>
            </a:r>
            <a:endParaRPr b="1" i="0" sz="1300" u="none" cap="none" strike="noStrike">
              <a:solidFill>
                <a:srgbClr val="000000"/>
              </a:solidFill>
              <a:latin typeface="Calibri"/>
              <a:ea typeface="Calibri"/>
              <a:cs typeface="Calibri"/>
              <a:sym typeface="Calibri"/>
            </a:endParaRPr>
          </a:p>
          <a:p>
            <a:pPr indent="-311150" lvl="0" marL="457200" marR="0" rtl="0" algn="just">
              <a:lnSpc>
                <a:spcPct val="115000"/>
              </a:lnSpc>
              <a:spcBef>
                <a:spcPts val="0"/>
              </a:spcBef>
              <a:spcAft>
                <a:spcPts val="0"/>
              </a:spcAft>
              <a:buClr>
                <a:srgbClr val="000000"/>
              </a:buClr>
              <a:buSzPts val="1300"/>
              <a:buFont typeface="Calibri"/>
              <a:buChar char="●"/>
            </a:pPr>
            <a:r>
              <a:rPr b="0" i="0" lang="en" sz="1300" u="none" cap="none" strike="noStrike">
                <a:solidFill>
                  <a:srgbClr val="000000"/>
                </a:solidFill>
                <a:latin typeface="Calibri"/>
                <a:ea typeface="Calibri"/>
                <a:cs typeface="Calibri"/>
                <a:sym typeface="Calibri"/>
              </a:rPr>
              <a:t>Allow users to configure the Call Recording settings by themselves. </a:t>
            </a:r>
            <a:endParaRPr b="0" i="0" sz="1300" u="none" cap="none" strike="noStrike">
              <a:solidFill>
                <a:srgbClr val="000000"/>
              </a:solidFill>
              <a:latin typeface="Calibri"/>
              <a:ea typeface="Calibri"/>
              <a:cs typeface="Calibri"/>
              <a:sym typeface="Calibri"/>
            </a:endParaRPr>
          </a:p>
          <a:p>
            <a:pPr indent="-311150" lvl="0" marL="457200" marR="0" rtl="0" algn="just">
              <a:lnSpc>
                <a:spcPct val="115000"/>
              </a:lnSpc>
              <a:spcBef>
                <a:spcPts val="0"/>
              </a:spcBef>
              <a:spcAft>
                <a:spcPts val="0"/>
              </a:spcAft>
              <a:buClr>
                <a:srgbClr val="000000"/>
              </a:buClr>
              <a:buSzPts val="1300"/>
              <a:buFont typeface="Calibri"/>
              <a:buChar char="●"/>
            </a:pPr>
            <a:r>
              <a:rPr b="0" i="0" lang="en" sz="1300" u="none" cap="none" strike="noStrike">
                <a:solidFill>
                  <a:srgbClr val="000000"/>
                </a:solidFill>
                <a:latin typeface="Calibri"/>
                <a:ea typeface="Calibri"/>
                <a:cs typeface="Calibri"/>
                <a:sym typeface="Calibri"/>
              </a:rPr>
              <a:t>Allow users to access their own Call Recording files..</a:t>
            </a:r>
            <a:endParaRPr b="1" i="0" sz="1300" u="none" cap="none" strike="noStrike">
              <a:solidFill>
                <a:srgbClr val="000000"/>
              </a:solidFill>
              <a:latin typeface="Calibri"/>
              <a:ea typeface="Calibri"/>
              <a:cs typeface="Calibri"/>
              <a:sym typeface="Calibri"/>
            </a:endParaRPr>
          </a:p>
        </p:txBody>
      </p:sp>
      <p:pic>
        <p:nvPicPr>
          <p:cNvPr id="2133" name="Google Shape;2133;g243bfad28e7_0_1678"/>
          <p:cNvPicPr preferRelativeResize="0"/>
          <p:nvPr/>
        </p:nvPicPr>
        <p:blipFill>
          <a:blip r:embed="rId4">
            <a:alphaModFix/>
          </a:blip>
          <a:stretch>
            <a:fillRect/>
          </a:stretch>
        </p:blipFill>
        <p:spPr>
          <a:xfrm>
            <a:off x="5392575" y="1576578"/>
            <a:ext cx="3449419" cy="1990331"/>
          </a:xfrm>
          <a:prstGeom prst="rect">
            <a:avLst/>
          </a:prstGeom>
          <a:noFill/>
          <a:ln cap="flat" cmpd="sng" w="9525">
            <a:solidFill>
              <a:schemeClr val="dk2"/>
            </a:solidFill>
            <a:prstDash val="solid"/>
            <a:round/>
            <a:headEnd len="sm" w="sm" type="none"/>
            <a:tailEnd len="sm" w="sm" type="none"/>
          </a:ln>
        </p:spPr>
      </p:pic>
      <p:sp>
        <p:nvSpPr>
          <p:cNvPr id="2134" name="Google Shape;2134;g243bfad28e7_0_1678"/>
          <p:cNvSpPr/>
          <p:nvPr/>
        </p:nvSpPr>
        <p:spPr>
          <a:xfrm>
            <a:off x="5471050" y="2765038"/>
            <a:ext cx="1929600" cy="526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8" name="Shape 2138"/>
        <p:cNvGrpSpPr/>
        <p:nvPr/>
      </p:nvGrpSpPr>
      <p:grpSpPr>
        <a:xfrm>
          <a:off x="0" y="0"/>
          <a:ext cx="0" cy="0"/>
          <a:chOff x="0" y="0"/>
          <a:chExt cx="0" cy="0"/>
        </a:xfrm>
      </p:grpSpPr>
      <p:sp>
        <p:nvSpPr>
          <p:cNvPr id="2139" name="Google Shape;2139;g243bfad28e7_0_1684"/>
          <p:cNvSpPr txBox="1"/>
          <p:nvPr>
            <p:ph type="title"/>
          </p:nvPr>
        </p:nvSpPr>
        <p:spPr>
          <a:xfrm>
            <a:off x="170354" y="317981"/>
            <a:ext cx="6517500" cy="3285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2100"/>
              <a:buNone/>
            </a:pPr>
            <a:r>
              <a:rPr b="1" lang="en" sz="2100"/>
              <a:t>System Configuration </a:t>
            </a:r>
            <a:r>
              <a:rPr lang="en" sz="2100"/>
              <a:t>&lt;Admin Tools&gt;</a:t>
            </a:r>
            <a:endParaRPr sz="2100"/>
          </a:p>
        </p:txBody>
      </p:sp>
      <p:sp>
        <p:nvSpPr>
          <p:cNvPr id="2140" name="Google Shape;2140;g243bfad28e7_0_1684"/>
          <p:cNvSpPr txBox="1"/>
          <p:nvPr>
            <p:ph idx="1" type="body"/>
          </p:nvPr>
        </p:nvSpPr>
        <p:spPr>
          <a:xfrm>
            <a:off x="244500" y="1496850"/>
            <a:ext cx="3571500" cy="30207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accent1"/>
                </a:solidFill>
                <a:latin typeface="Arial"/>
                <a:ea typeface="Arial"/>
                <a:cs typeface="Arial"/>
                <a:sym typeface="Arial"/>
              </a:rPr>
              <a:t>Public Holiday:</a:t>
            </a:r>
            <a:endParaRPr b="1" i="0" sz="1200" u="none" cap="none" strike="noStrike">
              <a:solidFill>
                <a:schemeClr val="accen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Arial"/>
                <a:ea typeface="Arial"/>
                <a:cs typeface="Arial"/>
                <a:sym typeface="Arial"/>
              </a:rPr>
              <a:t>Allow User to select Public Holiday at User level &amp; Organization level:</a:t>
            </a:r>
            <a:endParaRPr b="1" i="0" sz="1200" u="none" cap="none" strike="noStrike">
              <a:solidFill>
                <a:schemeClr val="dk1"/>
              </a:solidFill>
              <a:latin typeface="Arial"/>
              <a:ea typeface="Arial"/>
              <a:cs typeface="Arial"/>
              <a:sym typeface="Arial"/>
            </a:endParaRPr>
          </a:p>
          <a:p>
            <a:pPr indent="-285750" lvl="0" marL="457200" marR="0" rtl="0" algn="l">
              <a:lnSpc>
                <a:spcPct val="150000"/>
              </a:lnSpc>
              <a:spcBef>
                <a:spcPts val="1400"/>
              </a:spcBef>
              <a:spcAft>
                <a:spcPts val="0"/>
              </a:spcAft>
              <a:buClr>
                <a:schemeClr val="dk1"/>
              </a:buClr>
              <a:buSzPts val="900"/>
              <a:buFont typeface="Arial"/>
              <a:buChar char="●"/>
            </a:pPr>
            <a:r>
              <a:rPr b="1" i="0" lang="en" sz="900" u="none" cap="none" strike="noStrike">
                <a:solidFill>
                  <a:schemeClr val="dk1"/>
                </a:solidFill>
                <a:latin typeface="Arial"/>
                <a:ea typeface="Arial"/>
                <a:cs typeface="Arial"/>
                <a:sym typeface="Arial"/>
              </a:rPr>
              <a:t>No Holiday</a:t>
            </a:r>
            <a:r>
              <a:rPr b="0" i="0" lang="en" sz="900" u="none" cap="none" strike="noStrike">
                <a:solidFill>
                  <a:schemeClr val="dk1"/>
                </a:solidFill>
                <a:latin typeface="Arial"/>
                <a:ea typeface="Arial"/>
                <a:cs typeface="Arial"/>
                <a:sym typeface="Arial"/>
              </a:rPr>
              <a:t>: Not follow any Public and Customized Holidays If users choose this option, they won’t have any Public Holidays to follow.</a:t>
            </a:r>
            <a:endParaRPr b="0" i="0" sz="900" u="none" cap="none" strike="noStrike">
              <a:solidFill>
                <a:schemeClr val="dk1"/>
              </a:solidFill>
              <a:latin typeface="Arial"/>
              <a:ea typeface="Arial"/>
              <a:cs typeface="Arial"/>
              <a:sym typeface="Arial"/>
            </a:endParaRPr>
          </a:p>
          <a:p>
            <a:pPr indent="-311150" lvl="0" marL="457200" marR="0" rtl="0" algn="l">
              <a:lnSpc>
                <a:spcPct val="150000"/>
              </a:lnSpc>
              <a:spcBef>
                <a:spcPts val="0"/>
              </a:spcBef>
              <a:spcAft>
                <a:spcPts val="0"/>
              </a:spcAft>
              <a:buClr>
                <a:schemeClr val="dk1"/>
              </a:buClr>
              <a:buSzPts val="1300"/>
              <a:buFont typeface="Arial"/>
              <a:buChar char="●"/>
            </a:pPr>
            <a:r>
              <a:rPr b="1" i="0" lang="en" sz="900" u="none" cap="none" strike="noStrike">
                <a:solidFill>
                  <a:schemeClr val="dk1"/>
                </a:solidFill>
                <a:latin typeface="Arial"/>
                <a:ea typeface="Arial"/>
                <a:cs typeface="Arial"/>
                <a:sym typeface="Arial"/>
              </a:rPr>
              <a:t>Follow the Organization’s Holiday</a:t>
            </a:r>
            <a:r>
              <a:rPr b="0" i="0" lang="en" sz="900" u="none" cap="none" strike="noStrike">
                <a:solidFill>
                  <a:schemeClr val="dk1"/>
                </a:solidFill>
                <a:latin typeface="Arial"/>
                <a:ea typeface="Arial"/>
                <a:cs typeface="Arial"/>
                <a:sym typeface="Arial"/>
              </a:rPr>
              <a:t>: Applicable for both Public and Customized Holidays.This extension will follow </a:t>
            </a:r>
            <a:r>
              <a:rPr b="0" i="0" lang="en" sz="800" u="sng" cap="none" strike="noStrike">
                <a:solidFill>
                  <a:srgbClr val="255CB9"/>
                </a:solidFill>
                <a:highlight>
                  <a:srgbClr val="F4FAFE"/>
                </a:highlight>
                <a:latin typeface="Arial"/>
                <a:ea typeface="Arial"/>
                <a:cs typeface="Arial"/>
                <a:sym typeface="Arial"/>
                <a:hlinkClick r:id="rId4">
                  <a:extLst>
                    <a:ext uri="{A12FA001-AC4F-418D-AE19-62706E023703}">
                      <ahyp:hlinkClr val="tx"/>
                    </a:ext>
                  </a:extLst>
                </a:hlinkClick>
              </a:rPr>
              <a:t>Organization's Public Holiday</a:t>
            </a:r>
            <a:endParaRPr b="0" i="0" sz="900" u="none" cap="none" strike="noStrike">
              <a:solidFill>
                <a:schemeClr val="dk1"/>
              </a:solidFill>
              <a:latin typeface="Arial"/>
              <a:ea typeface="Arial"/>
              <a:cs typeface="Arial"/>
              <a:sym typeface="Arial"/>
            </a:endParaRPr>
          </a:p>
          <a:p>
            <a:pPr indent="-285750" lvl="0" marL="457200" marR="0" rtl="0" algn="l">
              <a:lnSpc>
                <a:spcPct val="150000"/>
              </a:lnSpc>
              <a:spcBef>
                <a:spcPts val="0"/>
              </a:spcBef>
              <a:spcAft>
                <a:spcPts val="0"/>
              </a:spcAft>
              <a:buClr>
                <a:schemeClr val="dk1"/>
              </a:buClr>
              <a:buSzPts val="900"/>
              <a:buFont typeface="Arial"/>
              <a:buChar char="●"/>
            </a:pPr>
            <a:r>
              <a:rPr b="1" i="0" lang="en" sz="900" u="none" cap="none" strike="noStrike">
                <a:solidFill>
                  <a:schemeClr val="dk1"/>
                </a:solidFill>
                <a:latin typeface="Arial"/>
                <a:ea typeface="Arial"/>
                <a:cs typeface="Arial"/>
                <a:sym typeface="Arial"/>
              </a:rPr>
              <a:t>Follow the Personal Holiday</a:t>
            </a:r>
            <a:r>
              <a:rPr b="0" i="0" lang="en" sz="900" u="none" cap="none" strike="noStrike">
                <a:solidFill>
                  <a:schemeClr val="dk1"/>
                </a:solidFill>
                <a:latin typeface="Arial"/>
                <a:ea typeface="Arial"/>
                <a:cs typeface="Arial"/>
                <a:sym typeface="Arial"/>
              </a:rPr>
              <a:t>: Select a Public Holiday by Country If users choose this option, they are allowed to select the Public Holiday of a specific country.</a:t>
            </a:r>
            <a:endParaRPr b="1" i="0" sz="800" u="none" cap="none" strike="noStrike">
              <a:solidFill>
                <a:schemeClr val="dk1"/>
              </a:solidFill>
              <a:latin typeface="Arial"/>
              <a:ea typeface="Arial"/>
              <a:cs typeface="Arial"/>
              <a:sym typeface="Arial"/>
            </a:endParaRPr>
          </a:p>
        </p:txBody>
      </p:sp>
      <p:pic>
        <p:nvPicPr>
          <p:cNvPr id="2141" name="Google Shape;2141;g243bfad28e7_0_1684"/>
          <p:cNvPicPr preferRelativeResize="0"/>
          <p:nvPr/>
        </p:nvPicPr>
        <p:blipFill>
          <a:blip r:embed="rId5">
            <a:alphaModFix/>
          </a:blip>
          <a:stretch>
            <a:fillRect/>
          </a:stretch>
        </p:blipFill>
        <p:spPr>
          <a:xfrm>
            <a:off x="4005300" y="1254600"/>
            <a:ext cx="4794724" cy="3026175"/>
          </a:xfrm>
          <a:prstGeom prst="rect">
            <a:avLst/>
          </a:prstGeom>
          <a:noFill/>
          <a:ln cap="flat" cmpd="sng" w="9525">
            <a:solidFill>
              <a:srgbClr val="44546A"/>
            </a:solidFill>
            <a:prstDash val="solid"/>
            <a:round/>
            <a:headEnd len="sm" w="sm" type="none"/>
            <a:tailEnd len="sm" w="sm" type="none"/>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6" name="Shape 2146"/>
        <p:cNvGrpSpPr/>
        <p:nvPr/>
      </p:nvGrpSpPr>
      <p:grpSpPr>
        <a:xfrm>
          <a:off x="0" y="0"/>
          <a:ext cx="0" cy="0"/>
          <a:chOff x="0" y="0"/>
          <a:chExt cx="0" cy="0"/>
        </a:xfrm>
      </p:grpSpPr>
      <p:sp>
        <p:nvSpPr>
          <p:cNvPr id="2147" name="Google Shape;2147;g243bfad28e7_0_1987"/>
          <p:cNvSpPr txBox="1"/>
          <p:nvPr/>
        </p:nvSpPr>
        <p:spPr>
          <a:xfrm>
            <a:off x="178744" y="118519"/>
            <a:ext cx="7713600" cy="5358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System Configuration</a:t>
            </a:r>
            <a:r>
              <a:rPr b="0" i="0" lang="en" sz="2100" u="none" cap="none" strike="noStrike">
                <a:solidFill>
                  <a:schemeClr val="dk1"/>
                </a:solidFill>
                <a:latin typeface="Arial"/>
                <a:ea typeface="Arial"/>
                <a:cs typeface="Arial"/>
                <a:sym typeface="Arial"/>
              </a:rPr>
              <a:t> &lt;Admin Tools&gt;</a:t>
            </a:r>
            <a:endParaRPr b="0" i="0" sz="3300" u="none" cap="none" strike="noStrike">
              <a:solidFill>
                <a:schemeClr val="dk1"/>
              </a:solidFill>
              <a:latin typeface="Arial"/>
              <a:ea typeface="Arial"/>
              <a:cs typeface="Arial"/>
              <a:sym typeface="Arial"/>
            </a:endParaRPr>
          </a:p>
        </p:txBody>
      </p:sp>
      <p:sp>
        <p:nvSpPr>
          <p:cNvPr id="2148" name="Google Shape;2148;g243bfad28e7_0_1987"/>
          <p:cNvSpPr txBox="1"/>
          <p:nvPr/>
        </p:nvSpPr>
        <p:spPr>
          <a:xfrm>
            <a:off x="201379" y="967697"/>
            <a:ext cx="8741400" cy="891900"/>
          </a:xfrm>
          <a:prstGeom prst="rect">
            <a:avLst/>
          </a:prstGeom>
          <a:noFill/>
          <a:ln>
            <a:noFill/>
          </a:ln>
        </p:spPr>
        <p:txBody>
          <a:bodyPr anchorCtr="0" anchor="t" bIns="68575" lIns="68575" spcFirstLastPara="1" rIns="68575" wrap="square" tIns="68575">
            <a:spAutoFit/>
          </a:bodyPr>
          <a:lstStyle/>
          <a:p>
            <a:pPr indent="0" lvl="0" marL="0" marR="0" rtl="0" algn="just">
              <a:lnSpc>
                <a:spcPct val="115000"/>
              </a:lnSpc>
              <a:spcBef>
                <a:spcPts val="0"/>
              </a:spcBef>
              <a:spcAft>
                <a:spcPts val="0"/>
              </a:spcAft>
              <a:buClr>
                <a:srgbClr val="000000"/>
              </a:buClr>
              <a:buSzPts val="1100"/>
              <a:buFont typeface="Arial"/>
              <a:buNone/>
            </a:pPr>
            <a:r>
              <a:rPr b="1" i="0" lang="en" sz="1100" u="none" cap="none" strike="noStrike">
                <a:solidFill>
                  <a:srgbClr val="0096B3"/>
                </a:solidFill>
                <a:latin typeface="Calibri"/>
                <a:ea typeface="Calibri"/>
                <a:cs typeface="Calibri"/>
                <a:sym typeface="Calibri"/>
              </a:rPr>
              <a:t>Bulk Configuration</a:t>
            </a:r>
            <a:endParaRPr b="1" i="0" sz="1100" u="none" cap="none" strike="noStrike">
              <a:solidFill>
                <a:srgbClr val="000000"/>
              </a:solidFill>
              <a:latin typeface="Calibri"/>
              <a:ea typeface="Calibri"/>
              <a:cs typeface="Calibri"/>
              <a:sym typeface="Calibri"/>
            </a:endParaRPr>
          </a:p>
          <a:p>
            <a:pPr indent="0" lvl="0" marL="342900" marR="0" rtl="0" algn="just">
              <a:lnSpc>
                <a:spcPct val="115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Owner/Admins can do bulk configuration for the users:</a:t>
            </a:r>
            <a:endParaRPr b="0" i="0" sz="1100" u="none" cap="none" strike="noStrike">
              <a:solidFill>
                <a:srgbClr val="000000"/>
              </a:solidFill>
              <a:latin typeface="Calibri"/>
              <a:ea typeface="Calibri"/>
              <a:cs typeface="Calibri"/>
              <a:sym typeface="Calibri"/>
            </a:endParaRPr>
          </a:p>
          <a:p>
            <a:pPr indent="0" lvl="0" marL="342900" marR="0" rtl="0" algn="just">
              <a:lnSpc>
                <a:spcPct val="115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685800" marR="0" rtl="0" algn="just">
              <a:lnSpc>
                <a:spcPct val="115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Click </a:t>
            </a:r>
            <a:r>
              <a:rPr b="1" i="0" lang="en" sz="1100" u="none" cap="none" strike="noStrike">
                <a:solidFill>
                  <a:srgbClr val="000000"/>
                </a:solidFill>
                <a:latin typeface="Calibri"/>
                <a:ea typeface="Calibri"/>
                <a:cs typeface="Calibri"/>
                <a:sym typeface="Calibri"/>
              </a:rPr>
              <a:t>Bulk Configuration &gt; </a:t>
            </a:r>
            <a:r>
              <a:rPr b="0" i="0" lang="en" sz="1100" u="none" cap="none" strike="noStrike">
                <a:solidFill>
                  <a:srgbClr val="000000"/>
                </a:solidFill>
                <a:latin typeface="Calibri"/>
                <a:ea typeface="Calibri"/>
                <a:cs typeface="Calibri"/>
                <a:sym typeface="Calibri"/>
              </a:rPr>
              <a:t>Download sample file &gt; Fill in the information &gt; Select the file &gt; </a:t>
            </a:r>
            <a:r>
              <a:rPr b="1" i="0" lang="en" sz="1100" u="none" cap="none" strike="noStrike">
                <a:solidFill>
                  <a:srgbClr val="000000"/>
                </a:solidFill>
                <a:latin typeface="Calibri"/>
                <a:ea typeface="Calibri"/>
                <a:cs typeface="Calibri"/>
                <a:sym typeface="Calibri"/>
              </a:rPr>
              <a:t>Upload</a:t>
            </a:r>
            <a:endParaRPr b="1" i="0" sz="1100" u="none" cap="none" strike="noStrike">
              <a:solidFill>
                <a:srgbClr val="000000"/>
              </a:solidFill>
              <a:latin typeface="Calibri"/>
              <a:ea typeface="Calibri"/>
              <a:cs typeface="Calibri"/>
              <a:sym typeface="Calibri"/>
            </a:endParaRPr>
          </a:p>
        </p:txBody>
      </p:sp>
      <p:pic>
        <p:nvPicPr>
          <p:cNvPr id="2149" name="Google Shape;2149;g243bfad28e7_0_1987"/>
          <p:cNvPicPr preferRelativeResize="0"/>
          <p:nvPr/>
        </p:nvPicPr>
        <p:blipFill rotWithShape="1">
          <a:blip r:embed="rId4">
            <a:alphaModFix/>
          </a:blip>
          <a:srcRect b="8466" l="0" r="0" t="0"/>
          <a:stretch/>
        </p:blipFill>
        <p:spPr>
          <a:xfrm>
            <a:off x="97975" y="2128022"/>
            <a:ext cx="7160120" cy="1337690"/>
          </a:xfrm>
          <a:prstGeom prst="rect">
            <a:avLst/>
          </a:prstGeom>
          <a:noFill/>
          <a:ln cap="flat" cmpd="sng" w="9525">
            <a:solidFill>
              <a:srgbClr val="1D3444"/>
            </a:solidFill>
            <a:prstDash val="solid"/>
            <a:round/>
            <a:headEnd len="sm" w="sm" type="none"/>
            <a:tailEnd len="sm" w="sm" type="none"/>
          </a:ln>
        </p:spPr>
      </p:pic>
      <p:pic>
        <p:nvPicPr>
          <p:cNvPr id="2150" name="Google Shape;2150;g243bfad28e7_0_1987"/>
          <p:cNvPicPr preferRelativeResize="0"/>
          <p:nvPr/>
        </p:nvPicPr>
        <p:blipFill rotWithShape="1">
          <a:blip r:embed="rId5">
            <a:alphaModFix/>
          </a:blip>
          <a:srcRect b="0" l="0" r="0" t="0"/>
          <a:stretch/>
        </p:blipFill>
        <p:spPr>
          <a:xfrm>
            <a:off x="6914476" y="2316587"/>
            <a:ext cx="2086217" cy="1084261"/>
          </a:xfrm>
          <a:prstGeom prst="rect">
            <a:avLst/>
          </a:prstGeom>
          <a:noFill/>
          <a:ln cap="flat" cmpd="sng" w="9525">
            <a:solidFill>
              <a:srgbClr val="595959"/>
            </a:solidFill>
            <a:prstDash val="solid"/>
            <a:round/>
            <a:headEnd len="sm" w="sm" type="none"/>
            <a:tailEnd len="sm" w="sm" type="none"/>
          </a:ln>
        </p:spPr>
      </p:pic>
      <p:pic>
        <p:nvPicPr>
          <p:cNvPr id="2151" name="Google Shape;2151;g243bfad28e7_0_1987"/>
          <p:cNvPicPr preferRelativeResize="0"/>
          <p:nvPr/>
        </p:nvPicPr>
        <p:blipFill rotWithShape="1">
          <a:blip r:embed="rId6">
            <a:alphaModFix/>
          </a:blip>
          <a:srcRect b="0" l="0" r="0" t="0"/>
          <a:stretch/>
        </p:blipFill>
        <p:spPr>
          <a:xfrm>
            <a:off x="148964" y="3626294"/>
            <a:ext cx="8897060" cy="499178"/>
          </a:xfrm>
          <a:prstGeom prst="rect">
            <a:avLst/>
          </a:prstGeom>
          <a:noFill/>
          <a:ln cap="flat" cmpd="sng" w="9525">
            <a:solidFill>
              <a:srgbClr val="595959"/>
            </a:solidFill>
            <a:prstDash val="solid"/>
            <a:round/>
            <a:headEnd len="sm" w="sm" type="none"/>
            <a:tailEnd len="sm" w="sm" type="none"/>
          </a:ln>
        </p:spPr>
      </p:pic>
      <p:cxnSp>
        <p:nvCxnSpPr>
          <p:cNvPr id="2152" name="Google Shape;2152;g243bfad28e7_0_1987"/>
          <p:cNvCxnSpPr>
            <a:stCxn id="2150" idx="2"/>
          </p:cNvCxnSpPr>
          <p:nvPr/>
        </p:nvCxnSpPr>
        <p:spPr>
          <a:xfrm>
            <a:off x="7957585" y="3400848"/>
            <a:ext cx="0" cy="213000"/>
          </a:xfrm>
          <a:prstGeom prst="straightConnector1">
            <a:avLst/>
          </a:prstGeom>
          <a:noFill/>
          <a:ln cap="flat" cmpd="sng" w="9525">
            <a:solidFill>
              <a:srgbClr val="FF0000"/>
            </a:solidFill>
            <a:prstDash val="solid"/>
            <a:round/>
            <a:headEnd len="sm" w="sm" type="none"/>
            <a:tailEnd len="med" w="med" type="triangle"/>
          </a:ln>
        </p:spPr>
      </p:cxnSp>
      <p:sp>
        <p:nvSpPr>
          <p:cNvPr id="2153" name="Google Shape;2153;g243bfad28e7_0_1987"/>
          <p:cNvSpPr/>
          <p:nvPr/>
        </p:nvSpPr>
        <p:spPr>
          <a:xfrm>
            <a:off x="7590464" y="2861646"/>
            <a:ext cx="734100" cy="187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4" name="Google Shape;2154;g243bfad28e7_0_1987"/>
          <p:cNvSpPr/>
          <p:nvPr/>
        </p:nvSpPr>
        <p:spPr>
          <a:xfrm>
            <a:off x="148964" y="3278446"/>
            <a:ext cx="183000" cy="187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5" name="Google Shape;2155;g243bfad28e7_0_1987"/>
          <p:cNvSpPr/>
          <p:nvPr/>
        </p:nvSpPr>
        <p:spPr>
          <a:xfrm>
            <a:off x="378647" y="2938887"/>
            <a:ext cx="778800" cy="146700"/>
          </a:xfrm>
          <a:prstGeom prst="rect">
            <a:avLst/>
          </a:prstGeom>
          <a:noFill/>
          <a:ln cap="flat" cmpd="sng" w="9525">
            <a:solidFill>
              <a:srgbClr val="ED1A3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6" name="Google Shape;2156;g243bfad28e7_0_1987"/>
          <p:cNvSpPr/>
          <p:nvPr/>
        </p:nvSpPr>
        <p:spPr>
          <a:xfrm>
            <a:off x="5439323" y="2794321"/>
            <a:ext cx="778800" cy="187200"/>
          </a:xfrm>
          <a:prstGeom prst="rect">
            <a:avLst/>
          </a:prstGeom>
          <a:noFill/>
          <a:ln cap="flat" cmpd="sng" w="9525">
            <a:solidFill>
              <a:srgbClr val="ED1A3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157" name="Google Shape;2157;g243bfad28e7_0_1987"/>
          <p:cNvCxnSpPr>
            <a:stCxn id="2156" idx="0"/>
            <a:endCxn id="2150" idx="1"/>
          </p:cNvCxnSpPr>
          <p:nvPr/>
        </p:nvCxnSpPr>
        <p:spPr>
          <a:xfrm flipH="1" rot="-5400000">
            <a:off x="6339323" y="2283721"/>
            <a:ext cx="64500" cy="1085700"/>
          </a:xfrm>
          <a:prstGeom prst="bentConnector4">
            <a:avLst>
              <a:gd fmla="val -369186" name="adj1"/>
              <a:gd fmla="val 67936" name="adj2"/>
            </a:avLst>
          </a:prstGeom>
          <a:noFill/>
          <a:ln cap="flat" cmpd="sng" w="9525">
            <a:solidFill>
              <a:srgbClr val="FF0000"/>
            </a:solidFill>
            <a:prstDash val="solid"/>
            <a:round/>
            <a:headEnd len="sm" w="sm" type="none"/>
            <a:tailEnd len="med" w="med" type="triangle"/>
          </a:ln>
        </p:spPr>
      </p:cxn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2" name="Shape 2162"/>
        <p:cNvGrpSpPr/>
        <p:nvPr/>
      </p:nvGrpSpPr>
      <p:grpSpPr>
        <a:xfrm>
          <a:off x="0" y="0"/>
          <a:ext cx="0" cy="0"/>
          <a:chOff x="0" y="0"/>
          <a:chExt cx="0" cy="0"/>
        </a:xfrm>
      </p:grpSpPr>
      <p:sp>
        <p:nvSpPr>
          <p:cNvPr id="2163" name="Google Shape;2163;g243bfad28e7_0_2113"/>
          <p:cNvSpPr txBox="1"/>
          <p:nvPr/>
        </p:nvSpPr>
        <p:spPr>
          <a:xfrm>
            <a:off x="178744" y="118519"/>
            <a:ext cx="7713600" cy="5358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System Configuration</a:t>
            </a:r>
            <a:r>
              <a:rPr b="0" i="0" lang="en" sz="2100" u="none" cap="none" strike="noStrike">
                <a:solidFill>
                  <a:schemeClr val="dk1"/>
                </a:solidFill>
                <a:latin typeface="Arial"/>
                <a:ea typeface="Arial"/>
                <a:cs typeface="Arial"/>
                <a:sym typeface="Arial"/>
              </a:rPr>
              <a:t> &lt;Admin Tools&gt;</a:t>
            </a:r>
            <a:endParaRPr b="0" i="0" sz="3300" u="none" cap="none" strike="noStrike">
              <a:solidFill>
                <a:schemeClr val="dk1"/>
              </a:solidFill>
              <a:latin typeface="Arial"/>
              <a:ea typeface="Arial"/>
              <a:cs typeface="Arial"/>
              <a:sym typeface="Arial"/>
            </a:endParaRPr>
          </a:p>
        </p:txBody>
      </p:sp>
      <p:sp>
        <p:nvSpPr>
          <p:cNvPr id="2164" name="Google Shape;2164;g243bfad28e7_0_2113"/>
          <p:cNvSpPr txBox="1"/>
          <p:nvPr/>
        </p:nvSpPr>
        <p:spPr>
          <a:xfrm>
            <a:off x="235252" y="697784"/>
            <a:ext cx="4890900" cy="33279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500"/>
              <a:buFont typeface="Arial"/>
              <a:buNone/>
            </a:pPr>
            <a:r>
              <a:rPr b="1" i="0" lang="en" sz="1200" u="none" cap="none" strike="noStrike">
                <a:solidFill>
                  <a:srgbClr val="0096B3"/>
                </a:solidFill>
                <a:latin typeface="Calibri"/>
                <a:ea typeface="Calibri"/>
                <a:cs typeface="Calibri"/>
                <a:sym typeface="Calibri"/>
              </a:rPr>
              <a:t>Bulk </a:t>
            </a:r>
            <a:r>
              <a:rPr b="1" lang="en" sz="1200">
                <a:solidFill>
                  <a:srgbClr val="0096B3"/>
                </a:solidFill>
                <a:latin typeface="Calibri"/>
                <a:ea typeface="Calibri"/>
                <a:cs typeface="Calibri"/>
                <a:sym typeface="Calibri"/>
              </a:rPr>
              <a:t>Templates</a:t>
            </a:r>
            <a:endParaRPr b="1" i="0" sz="1200" u="none" cap="none" strike="noStrike">
              <a:solidFill>
                <a:srgbClr val="000000"/>
              </a:solidFill>
              <a:latin typeface="Calibri"/>
              <a:ea typeface="Calibri"/>
              <a:cs typeface="Calibri"/>
              <a:sym typeface="Calibri"/>
            </a:endParaRPr>
          </a:p>
          <a:p>
            <a:pPr indent="0" lvl="0" marL="457200" marR="0" rtl="0" algn="just">
              <a:lnSpc>
                <a:spcPct val="115000"/>
              </a:lnSpc>
              <a:spcBef>
                <a:spcPts val="0"/>
              </a:spcBef>
              <a:spcAft>
                <a:spcPts val="0"/>
              </a:spcAft>
              <a:buClr>
                <a:srgbClr val="000000"/>
              </a:buClr>
              <a:buSzPts val="1500"/>
              <a:buFont typeface="Arial"/>
              <a:buNone/>
            </a:pPr>
            <a:r>
              <a:rPr lang="en" sz="1200">
                <a:latin typeface="Calibri"/>
                <a:ea typeface="Calibri"/>
                <a:cs typeface="Calibri"/>
                <a:sym typeface="Calibri"/>
              </a:rPr>
              <a:t>Bulk templates can be created and saved for Bulk configuration.</a:t>
            </a:r>
            <a:endParaRPr b="0" i="0" sz="12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None/>
            </a:pPr>
            <a:r>
              <a:rPr b="1" lang="en" sz="1200">
                <a:latin typeface="Calibri"/>
                <a:ea typeface="Calibri"/>
                <a:cs typeface="Calibri"/>
                <a:sym typeface="Calibri"/>
              </a:rPr>
              <a:t>Create a Bulk Template</a:t>
            </a:r>
            <a:endParaRPr b="1" sz="1200">
              <a:latin typeface="Calibri"/>
              <a:ea typeface="Calibri"/>
              <a:cs typeface="Calibri"/>
              <a:sym typeface="Calibri"/>
            </a:endParaRPr>
          </a:p>
          <a:p>
            <a:pPr indent="-304800" lvl="0" marL="457200" marR="0" rtl="0" algn="just">
              <a:lnSpc>
                <a:spcPct val="115000"/>
              </a:lnSpc>
              <a:spcBef>
                <a:spcPts val="0"/>
              </a:spcBef>
              <a:spcAft>
                <a:spcPts val="0"/>
              </a:spcAft>
              <a:buSzPts val="1200"/>
              <a:buFont typeface="Calibri"/>
              <a:buChar char="●"/>
            </a:pPr>
            <a:r>
              <a:rPr lang="en" sz="1200">
                <a:latin typeface="Calibri"/>
                <a:ea typeface="Calibri"/>
                <a:cs typeface="Calibri"/>
                <a:sym typeface="Calibri"/>
              </a:rPr>
              <a:t>Click on </a:t>
            </a:r>
            <a:r>
              <a:rPr b="1" lang="en" sz="1200">
                <a:latin typeface="Calibri"/>
                <a:ea typeface="Calibri"/>
                <a:cs typeface="Calibri"/>
                <a:sym typeface="Calibri"/>
              </a:rPr>
              <a:t>Bulk Template &lt; Add Template</a:t>
            </a:r>
            <a:endParaRPr b="1" sz="1200">
              <a:latin typeface="Calibri"/>
              <a:ea typeface="Calibri"/>
              <a:cs typeface="Calibri"/>
              <a:sym typeface="Calibri"/>
            </a:endParaRPr>
          </a:p>
          <a:p>
            <a:pPr indent="-304800" lvl="0" marL="457200" marR="0" rtl="0" algn="just">
              <a:lnSpc>
                <a:spcPct val="115000"/>
              </a:lnSpc>
              <a:spcBef>
                <a:spcPts val="0"/>
              </a:spcBef>
              <a:spcAft>
                <a:spcPts val="0"/>
              </a:spcAft>
              <a:buSzPts val="1200"/>
              <a:buFont typeface="Calibri"/>
              <a:buChar char="●"/>
            </a:pPr>
            <a:r>
              <a:rPr lang="en" sz="1200">
                <a:latin typeface="Calibri"/>
                <a:ea typeface="Calibri"/>
                <a:cs typeface="Calibri"/>
                <a:sym typeface="Calibri"/>
              </a:rPr>
              <a:t>Give template a </a:t>
            </a:r>
            <a:r>
              <a:rPr b="1" lang="en" sz="1200">
                <a:latin typeface="Calibri"/>
                <a:ea typeface="Calibri"/>
                <a:cs typeface="Calibri"/>
                <a:sym typeface="Calibri"/>
              </a:rPr>
              <a:t>Name</a:t>
            </a:r>
            <a:endParaRPr sz="1200">
              <a:latin typeface="Calibri"/>
              <a:ea typeface="Calibri"/>
              <a:cs typeface="Calibri"/>
              <a:sym typeface="Calibri"/>
            </a:endParaRPr>
          </a:p>
          <a:p>
            <a:pPr indent="-304800" lvl="0" marL="457200" marR="0" rtl="0" algn="just">
              <a:lnSpc>
                <a:spcPct val="115000"/>
              </a:lnSpc>
              <a:spcBef>
                <a:spcPts val="0"/>
              </a:spcBef>
              <a:spcAft>
                <a:spcPts val="0"/>
              </a:spcAft>
              <a:buSzPts val="1200"/>
              <a:buFont typeface="Calibri"/>
              <a:buChar char="●"/>
            </a:pPr>
            <a:r>
              <a:rPr lang="en" sz="1200">
                <a:latin typeface="Calibri"/>
                <a:ea typeface="Calibri"/>
                <a:cs typeface="Calibri"/>
                <a:sym typeface="Calibri"/>
              </a:rPr>
              <a:t>Set up the settings:</a:t>
            </a:r>
            <a:endParaRPr sz="1200">
              <a:latin typeface="Calibri"/>
              <a:ea typeface="Calibri"/>
              <a:cs typeface="Calibri"/>
              <a:sym typeface="Calibri"/>
            </a:endParaRPr>
          </a:p>
          <a:p>
            <a:pPr indent="-304800" lvl="1" marL="914400" rtl="0" algn="just">
              <a:lnSpc>
                <a:spcPct val="115000"/>
              </a:lnSpc>
              <a:spcBef>
                <a:spcPts val="0"/>
              </a:spcBef>
              <a:spcAft>
                <a:spcPts val="0"/>
              </a:spcAft>
              <a:buClr>
                <a:srgbClr val="000000"/>
              </a:buClr>
              <a:buSzPts val="1200"/>
              <a:buFont typeface="Calibri"/>
              <a:buChar char="○"/>
            </a:pPr>
            <a:r>
              <a:rPr lang="en" sz="1200">
                <a:solidFill>
                  <a:srgbClr val="000000"/>
                </a:solidFill>
                <a:latin typeface="Calibri"/>
                <a:ea typeface="Calibri"/>
                <a:cs typeface="Calibri"/>
                <a:sym typeface="Calibri"/>
              </a:rPr>
              <a:t>Caller ID</a:t>
            </a:r>
            <a:endParaRPr sz="1200">
              <a:solidFill>
                <a:srgbClr val="000000"/>
              </a:solidFill>
              <a:latin typeface="Calibri"/>
              <a:ea typeface="Calibri"/>
              <a:cs typeface="Calibri"/>
              <a:sym typeface="Calibri"/>
            </a:endParaRPr>
          </a:p>
          <a:p>
            <a:pPr indent="-304800" lvl="1" marL="914400" rtl="0" algn="just">
              <a:lnSpc>
                <a:spcPct val="115000"/>
              </a:lnSpc>
              <a:spcBef>
                <a:spcPts val="0"/>
              </a:spcBef>
              <a:spcAft>
                <a:spcPts val="0"/>
              </a:spcAft>
              <a:buClr>
                <a:srgbClr val="000000"/>
              </a:buClr>
              <a:buSzPts val="1200"/>
              <a:buFont typeface="Calibri"/>
              <a:buChar char="○"/>
            </a:pPr>
            <a:r>
              <a:rPr lang="en" sz="1200">
                <a:solidFill>
                  <a:srgbClr val="000000"/>
                </a:solidFill>
                <a:latin typeface="Calibri"/>
                <a:ea typeface="Calibri"/>
                <a:cs typeface="Calibri"/>
                <a:sym typeface="Calibri"/>
              </a:rPr>
              <a:t>Call Rules</a:t>
            </a:r>
            <a:endParaRPr sz="1200">
              <a:solidFill>
                <a:srgbClr val="000000"/>
              </a:solidFill>
              <a:latin typeface="Calibri"/>
              <a:ea typeface="Calibri"/>
              <a:cs typeface="Calibri"/>
              <a:sym typeface="Calibri"/>
            </a:endParaRPr>
          </a:p>
          <a:p>
            <a:pPr indent="-304800" lvl="1" marL="914400" rtl="0" algn="just">
              <a:lnSpc>
                <a:spcPct val="115000"/>
              </a:lnSpc>
              <a:spcBef>
                <a:spcPts val="0"/>
              </a:spcBef>
              <a:spcAft>
                <a:spcPts val="0"/>
              </a:spcAft>
              <a:buClr>
                <a:srgbClr val="000000"/>
              </a:buClr>
              <a:buSzPts val="1200"/>
              <a:buFont typeface="Calibri"/>
              <a:buChar char="○"/>
            </a:pPr>
            <a:r>
              <a:rPr lang="en" sz="1200">
                <a:solidFill>
                  <a:srgbClr val="000000"/>
                </a:solidFill>
                <a:latin typeface="Calibri"/>
                <a:ea typeface="Calibri"/>
                <a:cs typeface="Calibri"/>
                <a:sym typeface="Calibri"/>
              </a:rPr>
              <a:t>Features</a:t>
            </a:r>
            <a:endParaRPr sz="1200">
              <a:solidFill>
                <a:srgbClr val="000000"/>
              </a:solidFill>
              <a:latin typeface="Calibri"/>
              <a:ea typeface="Calibri"/>
              <a:cs typeface="Calibri"/>
              <a:sym typeface="Calibri"/>
            </a:endParaRPr>
          </a:p>
          <a:p>
            <a:pPr indent="-304800" lvl="1" marL="914400" rtl="0" algn="just">
              <a:lnSpc>
                <a:spcPct val="115000"/>
              </a:lnSpc>
              <a:spcBef>
                <a:spcPts val="0"/>
              </a:spcBef>
              <a:spcAft>
                <a:spcPts val="0"/>
              </a:spcAft>
              <a:buClr>
                <a:srgbClr val="000000"/>
              </a:buClr>
              <a:buSzPts val="1200"/>
              <a:buFont typeface="Calibri"/>
              <a:buChar char="○"/>
            </a:pPr>
            <a:r>
              <a:rPr lang="en" sz="1200">
                <a:solidFill>
                  <a:srgbClr val="000000"/>
                </a:solidFill>
                <a:latin typeface="Calibri"/>
                <a:ea typeface="Calibri"/>
                <a:cs typeface="Calibri"/>
                <a:sym typeface="Calibri"/>
              </a:rPr>
              <a:t>Organization Connects</a:t>
            </a:r>
            <a:endParaRPr sz="1200">
              <a:solidFill>
                <a:srgbClr val="000000"/>
              </a:solidFill>
              <a:latin typeface="Calibri"/>
              <a:ea typeface="Calibri"/>
              <a:cs typeface="Calibri"/>
              <a:sym typeface="Calibri"/>
            </a:endParaRPr>
          </a:p>
          <a:p>
            <a:pPr indent="-304800" lvl="1" marL="914400" rtl="0" algn="just">
              <a:lnSpc>
                <a:spcPct val="115000"/>
              </a:lnSpc>
              <a:spcBef>
                <a:spcPts val="0"/>
              </a:spcBef>
              <a:spcAft>
                <a:spcPts val="0"/>
              </a:spcAft>
              <a:buClr>
                <a:srgbClr val="000000"/>
              </a:buClr>
              <a:buSzPts val="1200"/>
              <a:buFont typeface="Calibri"/>
              <a:buChar char="○"/>
            </a:pPr>
            <a:r>
              <a:rPr lang="en" sz="1200">
                <a:solidFill>
                  <a:srgbClr val="000000"/>
                </a:solidFill>
                <a:latin typeface="Calibri"/>
                <a:ea typeface="Calibri"/>
                <a:cs typeface="Calibri"/>
                <a:sym typeface="Calibri"/>
              </a:rPr>
              <a:t>Access Control</a:t>
            </a:r>
            <a:endParaRPr sz="1200">
              <a:solidFill>
                <a:srgbClr val="000000"/>
              </a:solidFill>
              <a:latin typeface="Calibri"/>
              <a:ea typeface="Calibri"/>
              <a:cs typeface="Calibri"/>
              <a:sym typeface="Calibri"/>
            </a:endParaRPr>
          </a:p>
          <a:p>
            <a:pPr indent="-304800" lvl="1" marL="914400" rtl="0" algn="just">
              <a:lnSpc>
                <a:spcPct val="115000"/>
              </a:lnSpc>
              <a:spcBef>
                <a:spcPts val="0"/>
              </a:spcBef>
              <a:spcAft>
                <a:spcPts val="0"/>
              </a:spcAft>
              <a:buClr>
                <a:srgbClr val="000000"/>
              </a:buClr>
              <a:buSzPts val="1200"/>
              <a:buFont typeface="Calibri"/>
              <a:buChar char="○"/>
            </a:pPr>
            <a:r>
              <a:rPr lang="en" sz="1200">
                <a:solidFill>
                  <a:srgbClr val="000000"/>
                </a:solidFill>
                <a:latin typeface="Calibri"/>
                <a:ea typeface="Calibri"/>
                <a:cs typeface="Calibri"/>
                <a:sym typeface="Calibri"/>
              </a:rPr>
              <a:t>Public Holiday</a:t>
            </a:r>
            <a:endParaRPr sz="1200">
              <a:solidFill>
                <a:srgbClr val="000000"/>
              </a:solidFill>
              <a:latin typeface="Calibri"/>
              <a:ea typeface="Calibri"/>
              <a:cs typeface="Calibri"/>
              <a:sym typeface="Calibri"/>
            </a:endParaRPr>
          </a:p>
          <a:p>
            <a:pPr indent="-304800" lvl="1" marL="914400" rtl="0" algn="just">
              <a:lnSpc>
                <a:spcPct val="115000"/>
              </a:lnSpc>
              <a:spcBef>
                <a:spcPts val="0"/>
              </a:spcBef>
              <a:spcAft>
                <a:spcPts val="0"/>
              </a:spcAft>
              <a:buClr>
                <a:srgbClr val="000000"/>
              </a:buClr>
              <a:buSzPts val="1200"/>
              <a:buFont typeface="Calibri"/>
              <a:buChar char="○"/>
            </a:pPr>
            <a:r>
              <a:rPr lang="en" sz="1200">
                <a:solidFill>
                  <a:srgbClr val="000000"/>
                </a:solidFill>
                <a:latin typeface="Calibri"/>
                <a:ea typeface="Calibri"/>
                <a:cs typeface="Calibri"/>
                <a:sym typeface="Calibri"/>
              </a:rPr>
              <a:t>Usage Limit</a:t>
            </a:r>
            <a:endParaRPr sz="1200">
              <a:solidFill>
                <a:srgbClr val="000000"/>
              </a:solidFill>
              <a:latin typeface="Calibri"/>
              <a:ea typeface="Calibri"/>
              <a:cs typeface="Calibri"/>
              <a:sym typeface="Calibri"/>
            </a:endParaRPr>
          </a:p>
          <a:p>
            <a:pPr indent="-304800" lvl="0" marL="457200" rtl="0" algn="just">
              <a:lnSpc>
                <a:spcPct val="115000"/>
              </a:lnSpc>
              <a:spcBef>
                <a:spcPts val="0"/>
              </a:spcBef>
              <a:spcAft>
                <a:spcPts val="0"/>
              </a:spcAft>
              <a:buSzPts val="1200"/>
              <a:buFont typeface="Calibri"/>
              <a:buChar char="●"/>
            </a:pPr>
            <a:r>
              <a:rPr lang="en" sz="1200">
                <a:solidFill>
                  <a:srgbClr val="000000"/>
                </a:solidFill>
                <a:latin typeface="Calibri"/>
                <a:ea typeface="Calibri"/>
                <a:cs typeface="Calibri"/>
                <a:sym typeface="Calibri"/>
              </a:rPr>
              <a:t>Review template in </a:t>
            </a:r>
            <a:r>
              <a:rPr b="1" lang="en" sz="1200">
                <a:solidFill>
                  <a:srgbClr val="000000"/>
                </a:solidFill>
                <a:latin typeface="Calibri"/>
                <a:ea typeface="Calibri"/>
                <a:cs typeface="Calibri"/>
                <a:sym typeface="Calibri"/>
              </a:rPr>
              <a:t>Preview</a:t>
            </a:r>
            <a:r>
              <a:rPr lang="en" sz="1200">
                <a:solidFill>
                  <a:srgbClr val="000000"/>
                </a:solidFill>
                <a:latin typeface="Calibri"/>
                <a:ea typeface="Calibri"/>
                <a:cs typeface="Calibri"/>
                <a:sym typeface="Calibri"/>
              </a:rPr>
              <a:t> Section and </a:t>
            </a:r>
            <a:r>
              <a:rPr b="1" lang="en" sz="1200">
                <a:solidFill>
                  <a:srgbClr val="000000"/>
                </a:solidFill>
                <a:latin typeface="Calibri"/>
                <a:ea typeface="Calibri"/>
                <a:cs typeface="Calibri"/>
                <a:sym typeface="Calibri"/>
              </a:rPr>
              <a:t>Add</a:t>
            </a:r>
            <a:endParaRPr sz="1200">
              <a:latin typeface="Calibri"/>
              <a:ea typeface="Calibri"/>
              <a:cs typeface="Calibri"/>
              <a:sym typeface="Calibri"/>
            </a:endParaRPr>
          </a:p>
          <a:p>
            <a:pPr indent="0" lvl="0" marL="457200" rtl="0" algn="just">
              <a:lnSpc>
                <a:spcPct val="115000"/>
              </a:lnSpc>
              <a:spcBef>
                <a:spcPts val="0"/>
              </a:spcBef>
              <a:spcAft>
                <a:spcPts val="0"/>
              </a:spcAft>
              <a:buNone/>
            </a:pPr>
            <a:r>
              <a:t/>
            </a:r>
            <a:endParaRPr sz="1100">
              <a:latin typeface="Calibri"/>
              <a:ea typeface="Calibri"/>
              <a:cs typeface="Calibri"/>
              <a:sym typeface="Calibri"/>
            </a:endParaRPr>
          </a:p>
        </p:txBody>
      </p:sp>
      <p:pic>
        <p:nvPicPr>
          <p:cNvPr id="2165" name="Google Shape;2165;g243bfad28e7_0_2113"/>
          <p:cNvPicPr preferRelativeResize="0"/>
          <p:nvPr/>
        </p:nvPicPr>
        <p:blipFill>
          <a:blip r:embed="rId4">
            <a:alphaModFix/>
          </a:blip>
          <a:stretch>
            <a:fillRect/>
          </a:stretch>
        </p:blipFill>
        <p:spPr>
          <a:xfrm>
            <a:off x="5639011" y="697775"/>
            <a:ext cx="3275865" cy="2682400"/>
          </a:xfrm>
          <a:prstGeom prst="rect">
            <a:avLst/>
          </a:prstGeom>
          <a:noFill/>
          <a:ln cap="flat" cmpd="sng" w="9525">
            <a:solidFill>
              <a:srgbClr val="1D3444"/>
            </a:solidFill>
            <a:prstDash val="solid"/>
            <a:round/>
            <a:headEnd len="sm" w="sm" type="none"/>
            <a:tailEnd len="sm" w="sm" type="none"/>
          </a:ln>
        </p:spPr>
      </p:pic>
      <p:pic>
        <p:nvPicPr>
          <p:cNvPr id="2166" name="Google Shape;2166;g243bfad28e7_0_2113"/>
          <p:cNvPicPr preferRelativeResize="0"/>
          <p:nvPr/>
        </p:nvPicPr>
        <p:blipFill>
          <a:blip r:embed="rId5">
            <a:alphaModFix/>
          </a:blip>
          <a:stretch>
            <a:fillRect/>
          </a:stretch>
        </p:blipFill>
        <p:spPr>
          <a:xfrm>
            <a:off x="235250" y="3880607"/>
            <a:ext cx="6768430" cy="1094858"/>
          </a:xfrm>
          <a:prstGeom prst="rect">
            <a:avLst/>
          </a:prstGeom>
          <a:noFill/>
          <a:ln cap="flat" cmpd="sng" w="9525">
            <a:solidFill>
              <a:srgbClr val="1D3444"/>
            </a:solidFill>
            <a:prstDash val="solid"/>
            <a:round/>
            <a:headEnd len="sm" w="sm" type="none"/>
            <a:tailEnd len="sm" w="sm" type="none"/>
          </a:ln>
        </p:spPr>
      </p:pic>
      <p:sp>
        <p:nvSpPr>
          <p:cNvPr id="2167" name="Google Shape;2167;g243bfad28e7_0_2113"/>
          <p:cNvSpPr/>
          <p:nvPr/>
        </p:nvSpPr>
        <p:spPr>
          <a:xfrm>
            <a:off x="4650238" y="4435936"/>
            <a:ext cx="705000" cy="215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168" name="Google Shape;2168;g243bfad28e7_0_2113"/>
          <p:cNvCxnSpPr>
            <a:stCxn id="2167" idx="0"/>
            <a:endCxn id="2165" idx="1"/>
          </p:cNvCxnSpPr>
          <p:nvPr/>
        </p:nvCxnSpPr>
        <p:spPr>
          <a:xfrm rot="-5400000">
            <a:off x="4122388" y="2919286"/>
            <a:ext cx="2397000" cy="636300"/>
          </a:xfrm>
          <a:prstGeom prst="bentConnector2">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4" name="Shape 1724"/>
        <p:cNvGrpSpPr/>
        <p:nvPr/>
      </p:nvGrpSpPr>
      <p:grpSpPr>
        <a:xfrm>
          <a:off x="0" y="0"/>
          <a:ext cx="0" cy="0"/>
          <a:chOff x="0" y="0"/>
          <a:chExt cx="0" cy="0"/>
        </a:xfrm>
      </p:grpSpPr>
      <p:sp>
        <p:nvSpPr>
          <p:cNvPr id="1725" name="Google Shape;1725;p5"/>
          <p:cNvSpPr txBox="1"/>
          <p:nvPr/>
        </p:nvSpPr>
        <p:spPr>
          <a:xfrm>
            <a:off x="125925" y="1281074"/>
            <a:ext cx="3637200" cy="34575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600"/>
              <a:buFont typeface="Arial"/>
              <a:buNone/>
            </a:pPr>
            <a:r>
              <a:rPr b="0" i="0" lang="en" sz="1600" u="none" cap="none" strike="noStrike">
                <a:solidFill>
                  <a:srgbClr val="000000"/>
                </a:solidFill>
                <a:latin typeface="Calibri"/>
                <a:ea typeface="Calibri"/>
                <a:cs typeface="Calibri"/>
                <a:sym typeface="Calibri"/>
              </a:rPr>
              <a:t>For </a:t>
            </a:r>
            <a:r>
              <a:rPr b="1" i="0" lang="en" sz="1600" u="none" cap="none" strike="noStrike">
                <a:solidFill>
                  <a:srgbClr val="674EA7"/>
                </a:solidFill>
                <a:latin typeface="Calibri"/>
                <a:ea typeface="Calibri"/>
                <a:cs typeface="Calibri"/>
                <a:sym typeface="Calibri"/>
              </a:rPr>
              <a:t>MS Teams</a:t>
            </a:r>
            <a:r>
              <a:rPr b="0" i="0" lang="en" sz="1600" u="none" cap="none" strike="noStrike">
                <a:solidFill>
                  <a:srgbClr val="000000"/>
                </a:solidFill>
                <a:latin typeface="Calibri"/>
                <a:ea typeface="Calibri"/>
                <a:cs typeface="Calibri"/>
                <a:sym typeface="Calibri"/>
              </a:rPr>
              <a:t> </a:t>
            </a:r>
            <a:r>
              <a:rPr lang="en" sz="1600">
                <a:latin typeface="Calibri"/>
                <a:ea typeface="Calibri"/>
                <a:cs typeface="Calibri"/>
                <a:sym typeface="Calibri"/>
              </a:rPr>
              <a:t>configuration</a:t>
            </a:r>
            <a:r>
              <a:rPr b="0" i="0" lang="en" sz="1600" u="none" cap="none" strike="noStrike">
                <a:solidFill>
                  <a:srgbClr val="000000"/>
                </a:solidFill>
                <a:latin typeface="Calibri"/>
                <a:ea typeface="Calibri"/>
                <a:cs typeface="Calibri"/>
                <a:sym typeface="Calibri"/>
              </a:rPr>
              <a:t>, you will need the following Licenses:</a:t>
            </a:r>
            <a:endParaRPr b="0" i="0" sz="1600" u="none" cap="none" strike="noStrike">
              <a:solidFill>
                <a:srgbClr val="000000"/>
              </a:solidFill>
              <a:latin typeface="Calibri"/>
              <a:ea typeface="Calibri"/>
              <a:cs typeface="Calibri"/>
              <a:sym typeface="Calibri"/>
            </a:endParaRPr>
          </a:p>
          <a:p>
            <a:pPr indent="-330200" lvl="0" marL="457200" marR="0" rtl="0" algn="just">
              <a:lnSpc>
                <a:spcPct val="115000"/>
              </a:lnSpc>
              <a:spcBef>
                <a:spcPts val="0"/>
              </a:spcBef>
              <a:spcAft>
                <a:spcPts val="0"/>
              </a:spcAft>
              <a:buClr>
                <a:srgbClr val="000000"/>
              </a:buClr>
              <a:buSzPts val="1600"/>
              <a:buFont typeface="Lato"/>
              <a:buChar char="●"/>
            </a:pPr>
            <a:r>
              <a:rPr b="1" i="0" lang="en" sz="1600" u="none" cap="none" strike="noStrike">
                <a:solidFill>
                  <a:srgbClr val="000000"/>
                </a:solidFill>
                <a:latin typeface="Calibri"/>
                <a:ea typeface="Calibri"/>
                <a:cs typeface="Calibri"/>
                <a:sym typeface="Calibri"/>
              </a:rPr>
              <a:t>Microsoft Licenses</a:t>
            </a:r>
            <a:r>
              <a:rPr b="0" i="0" lang="en" sz="1600" u="none" cap="none" strike="noStrike">
                <a:solidFill>
                  <a:srgbClr val="000000"/>
                </a:solidFill>
                <a:latin typeface="Calibri"/>
                <a:ea typeface="Calibri"/>
                <a:cs typeface="Calibri"/>
                <a:sym typeface="Calibri"/>
              </a:rPr>
              <a:t> for </a:t>
            </a:r>
            <a:r>
              <a:rPr b="1" i="0" lang="en" sz="1600" u="none" cap="none" strike="noStrike">
                <a:solidFill>
                  <a:srgbClr val="000000"/>
                </a:solidFill>
                <a:latin typeface="Calibri"/>
                <a:ea typeface="Calibri"/>
                <a:cs typeface="Calibri"/>
                <a:sym typeface="Calibri"/>
              </a:rPr>
              <a:t>Operator Connect</a:t>
            </a:r>
            <a:endParaRPr b="1" i="1" sz="1500" u="none" cap="none" strike="noStrike">
              <a:solidFill>
                <a:srgbClr val="000000"/>
              </a:solidFill>
              <a:latin typeface="Calibri"/>
              <a:ea typeface="Calibri"/>
              <a:cs typeface="Calibri"/>
              <a:sym typeface="Calibri"/>
            </a:endParaRPr>
          </a:p>
          <a:p>
            <a:pPr indent="-330200" lvl="0" marL="457200" marR="0" rtl="0" algn="just">
              <a:lnSpc>
                <a:spcPct val="115000"/>
              </a:lnSpc>
              <a:spcBef>
                <a:spcPts val="0"/>
              </a:spcBef>
              <a:spcAft>
                <a:spcPts val="0"/>
              </a:spcAft>
              <a:buClr>
                <a:srgbClr val="000000"/>
              </a:buClr>
              <a:buSzPts val="1600"/>
              <a:buFont typeface="Calibri"/>
              <a:buChar char="●"/>
            </a:pPr>
            <a:r>
              <a:rPr b="1" i="0" lang="en" sz="16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0"/>
                  </a:ext>
                </a:extLst>
              </a:rPr>
              <a:t>Global Admin access</a:t>
            </a:r>
            <a:r>
              <a:rPr b="0" i="0" lang="en" sz="16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1"/>
                  </a:ext>
                </a:extLst>
              </a:rPr>
              <a:t> </a:t>
            </a:r>
            <a:r>
              <a:rPr b="0" i="0" lang="en" sz="1600" u="none" cap="none" strike="noStrike">
                <a:solidFill>
                  <a:srgbClr val="000000"/>
                </a:solidFill>
                <a:latin typeface="Calibri"/>
                <a:ea typeface="Calibri"/>
                <a:cs typeface="Calibri"/>
                <a:sym typeface="Calibri"/>
              </a:rPr>
              <a:t>on your Office 365 tenant</a:t>
            </a:r>
            <a:endParaRPr b="0" i="0" sz="16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None/>
            </a:pPr>
            <a:r>
              <a:t/>
            </a:r>
            <a:endParaRPr sz="1600">
              <a:latin typeface="Calibri"/>
              <a:ea typeface="Calibri"/>
              <a:cs typeface="Calibri"/>
              <a:sym typeface="Calibri"/>
            </a:endParaRPr>
          </a:p>
          <a:p>
            <a:pPr indent="0" lvl="0" marL="0" marR="0" rtl="0" algn="just">
              <a:lnSpc>
                <a:spcPct val="115000"/>
              </a:lnSpc>
              <a:spcBef>
                <a:spcPts val="0"/>
              </a:spcBef>
              <a:spcAft>
                <a:spcPts val="0"/>
              </a:spcAft>
              <a:buNone/>
            </a:pPr>
            <a:r>
              <a:t/>
            </a:r>
            <a:endParaRPr sz="1600">
              <a:latin typeface="Calibri"/>
              <a:ea typeface="Calibri"/>
              <a:cs typeface="Calibri"/>
              <a:sym typeface="Calibri"/>
            </a:endParaRPr>
          </a:p>
          <a:p>
            <a:pPr indent="0" lvl="0" marL="0" marR="0" rtl="0" algn="just">
              <a:lnSpc>
                <a:spcPct val="115000"/>
              </a:lnSpc>
              <a:spcBef>
                <a:spcPts val="0"/>
              </a:spcBef>
              <a:spcAft>
                <a:spcPts val="0"/>
              </a:spcAft>
              <a:buNone/>
            </a:pPr>
            <a:r>
              <a:t/>
            </a:r>
            <a:endParaRPr sz="1600">
              <a:latin typeface="Calibri"/>
              <a:ea typeface="Calibri"/>
              <a:cs typeface="Calibri"/>
              <a:sym typeface="Calibri"/>
            </a:endParaRPr>
          </a:p>
          <a:p>
            <a:pPr indent="0" lvl="0" marL="0" marR="0" rtl="0" algn="just">
              <a:lnSpc>
                <a:spcPct val="115000"/>
              </a:lnSpc>
              <a:spcBef>
                <a:spcPts val="0"/>
              </a:spcBef>
              <a:spcAft>
                <a:spcPts val="0"/>
              </a:spcAft>
              <a:buNone/>
            </a:pPr>
            <a:r>
              <a:t/>
            </a:r>
            <a:endParaRPr sz="1600">
              <a:latin typeface="Calibri"/>
              <a:ea typeface="Calibri"/>
              <a:cs typeface="Calibri"/>
              <a:sym typeface="Calibri"/>
            </a:endParaRPr>
          </a:p>
          <a:p>
            <a:pPr indent="0" lvl="0" marL="0" marR="0" rtl="0" algn="just">
              <a:lnSpc>
                <a:spcPct val="115000"/>
              </a:lnSpc>
              <a:spcBef>
                <a:spcPts val="0"/>
              </a:spcBef>
              <a:spcAft>
                <a:spcPts val="0"/>
              </a:spcAft>
              <a:buNone/>
            </a:pPr>
            <a:r>
              <a:rPr i="1" lang="en">
                <a:latin typeface="Calibri"/>
                <a:ea typeface="Calibri"/>
                <a:cs typeface="Calibri"/>
                <a:sym typeface="Calibri"/>
              </a:rPr>
              <a:t>Note: Teams Admin access is also sufficient as an alternative to Global Admin access</a:t>
            </a:r>
            <a:endParaRPr i="1">
              <a:latin typeface="Calibri"/>
              <a:ea typeface="Calibri"/>
              <a:cs typeface="Calibri"/>
              <a:sym typeface="Calibri"/>
            </a:endParaRPr>
          </a:p>
        </p:txBody>
      </p:sp>
      <p:sp>
        <p:nvSpPr>
          <p:cNvPr id="1726" name="Google Shape;1726;p5"/>
          <p:cNvSpPr txBox="1"/>
          <p:nvPr>
            <p:ph type="title"/>
          </p:nvPr>
        </p:nvSpPr>
        <p:spPr>
          <a:xfrm>
            <a:off x="227138" y="2715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rgbClr val="000000"/>
                </a:solidFill>
                <a:latin typeface="Calibri"/>
                <a:ea typeface="Calibri"/>
                <a:cs typeface="Calibri"/>
                <a:sym typeface="Calibri"/>
              </a:rPr>
              <a:t>Prerequisites</a:t>
            </a:r>
            <a:r>
              <a:rPr b="0" i="0" lang="en" sz="2100" u="none" cap="none" strike="noStrike">
                <a:solidFill>
                  <a:srgbClr val="000000"/>
                </a:solidFill>
                <a:latin typeface="Calibri"/>
                <a:ea typeface="Calibri"/>
                <a:cs typeface="Calibri"/>
                <a:sym typeface="Calibri"/>
              </a:rPr>
              <a:t> &lt;Microsoft Teams&gt;</a:t>
            </a:r>
            <a:endParaRPr b="0" i="0" sz="2100" u="none" cap="none" strike="noStrike">
              <a:solidFill>
                <a:schemeClr val="dk1"/>
              </a:solidFill>
              <a:latin typeface="Calibri"/>
              <a:ea typeface="Calibri"/>
              <a:cs typeface="Calibri"/>
              <a:sym typeface="Calibri"/>
            </a:endParaRPr>
          </a:p>
        </p:txBody>
      </p:sp>
      <p:grpSp>
        <p:nvGrpSpPr>
          <p:cNvPr id="1727" name="Google Shape;1727;p5"/>
          <p:cNvGrpSpPr/>
          <p:nvPr/>
        </p:nvGrpSpPr>
        <p:grpSpPr>
          <a:xfrm>
            <a:off x="3856750" y="1177450"/>
            <a:ext cx="5060400" cy="2955303"/>
            <a:chOff x="3856750" y="872650"/>
            <a:chExt cx="5060400" cy="2955303"/>
          </a:xfrm>
        </p:grpSpPr>
        <p:pic>
          <p:nvPicPr>
            <p:cNvPr id="1728" name="Google Shape;1728;p5"/>
            <p:cNvPicPr preferRelativeResize="0"/>
            <p:nvPr/>
          </p:nvPicPr>
          <p:blipFill rotWithShape="1">
            <a:blip r:embed="rId3">
              <a:alphaModFix/>
            </a:blip>
            <a:srcRect b="0" l="2993" r="1687" t="0"/>
            <a:stretch/>
          </p:blipFill>
          <p:spPr>
            <a:xfrm>
              <a:off x="3856750" y="872650"/>
              <a:ext cx="5060400" cy="1647900"/>
            </a:xfrm>
            <a:prstGeom prst="roundRect">
              <a:avLst>
                <a:gd fmla="val 16667" name="adj"/>
              </a:avLst>
            </a:prstGeom>
            <a:noFill/>
            <a:ln cap="flat" cmpd="sng" w="9525">
              <a:solidFill>
                <a:srgbClr val="674EA7"/>
              </a:solidFill>
              <a:prstDash val="solid"/>
              <a:round/>
              <a:headEnd len="sm" w="sm" type="none"/>
              <a:tailEnd len="sm" w="sm" type="none"/>
            </a:ln>
          </p:spPr>
        </p:pic>
        <p:sp>
          <p:nvSpPr>
            <p:cNvPr id="1729" name="Google Shape;1729;p5"/>
            <p:cNvSpPr/>
            <p:nvPr/>
          </p:nvSpPr>
          <p:spPr>
            <a:xfrm>
              <a:off x="4305863" y="3035053"/>
              <a:ext cx="1645800" cy="792900"/>
            </a:xfrm>
            <a:prstGeom prst="roundRect">
              <a:avLst>
                <a:gd fmla="val 16667" name="adj"/>
              </a:avLst>
            </a:prstGeom>
            <a:solidFill>
              <a:srgbClr val="D9EAD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Global Admin Account</a:t>
              </a:r>
              <a:endParaRPr b="1" i="0" sz="1400" u="none" cap="none" strike="noStrike">
                <a:solidFill>
                  <a:srgbClr val="000000"/>
                </a:solidFill>
                <a:latin typeface="Calibri"/>
                <a:ea typeface="Calibri"/>
                <a:cs typeface="Calibri"/>
                <a:sym typeface="Calibri"/>
              </a:endParaRPr>
            </a:p>
          </p:txBody>
        </p:sp>
        <p:sp>
          <p:nvSpPr>
            <p:cNvPr id="1730" name="Google Shape;1730;p5"/>
            <p:cNvSpPr/>
            <p:nvPr/>
          </p:nvSpPr>
          <p:spPr>
            <a:xfrm>
              <a:off x="6822220" y="3035053"/>
              <a:ext cx="1645800" cy="792900"/>
            </a:xfrm>
            <a:prstGeom prst="roundRect">
              <a:avLst>
                <a:gd fmla="val 16667" name="adj"/>
              </a:avLst>
            </a:prstGeom>
            <a:solidFill>
              <a:srgbClr val="EAD1D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Microsoft Licenses</a:t>
              </a:r>
              <a:endParaRPr b="1" i="0" sz="1400" u="none" cap="none" strike="noStrike">
                <a:solidFill>
                  <a:srgbClr val="000000"/>
                </a:solidFill>
                <a:latin typeface="Calibri"/>
                <a:ea typeface="Calibri"/>
                <a:cs typeface="Calibri"/>
                <a:sym typeface="Calibri"/>
              </a:endParaRPr>
            </a:p>
          </p:txBody>
        </p:sp>
      </p:grpSp>
      <p:cxnSp>
        <p:nvCxnSpPr>
          <p:cNvPr id="1731" name="Google Shape;1731;p5"/>
          <p:cNvCxnSpPr>
            <a:stCxn id="1728" idx="2"/>
            <a:endCxn id="1729" idx="0"/>
          </p:cNvCxnSpPr>
          <p:nvPr/>
        </p:nvCxnSpPr>
        <p:spPr>
          <a:xfrm rot="5400000">
            <a:off x="5500600" y="2453500"/>
            <a:ext cx="514500" cy="1258200"/>
          </a:xfrm>
          <a:prstGeom prst="bentConnector3">
            <a:avLst>
              <a:gd fmla="val 50000" name="adj1"/>
            </a:avLst>
          </a:prstGeom>
          <a:noFill/>
          <a:ln cap="flat" cmpd="sng" w="9525">
            <a:solidFill>
              <a:srgbClr val="FF0000"/>
            </a:solidFill>
            <a:prstDash val="solid"/>
            <a:round/>
            <a:headEnd len="med" w="med" type="none"/>
            <a:tailEnd len="med" w="med" type="triangle"/>
          </a:ln>
        </p:spPr>
      </p:cxnSp>
      <p:cxnSp>
        <p:nvCxnSpPr>
          <p:cNvPr id="1732" name="Google Shape;1732;p5"/>
          <p:cNvCxnSpPr>
            <a:stCxn id="1728" idx="2"/>
            <a:endCxn id="1730" idx="0"/>
          </p:cNvCxnSpPr>
          <p:nvPr/>
        </p:nvCxnSpPr>
        <p:spPr>
          <a:xfrm flipH="1" rot="-5400000">
            <a:off x="6758800" y="2453500"/>
            <a:ext cx="514500" cy="1258200"/>
          </a:xfrm>
          <a:prstGeom prst="bentConnector3">
            <a:avLst>
              <a:gd fmla="val 50000" name="adj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3" name="Shape 2173"/>
        <p:cNvGrpSpPr/>
        <p:nvPr/>
      </p:nvGrpSpPr>
      <p:grpSpPr>
        <a:xfrm>
          <a:off x="0" y="0"/>
          <a:ext cx="0" cy="0"/>
          <a:chOff x="0" y="0"/>
          <a:chExt cx="0" cy="0"/>
        </a:xfrm>
      </p:grpSpPr>
      <p:sp>
        <p:nvSpPr>
          <p:cNvPr id="2174" name="Google Shape;2174;g243bfad28e7_0_2124"/>
          <p:cNvSpPr txBox="1"/>
          <p:nvPr/>
        </p:nvSpPr>
        <p:spPr>
          <a:xfrm>
            <a:off x="178744" y="118519"/>
            <a:ext cx="7713600" cy="5358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System Configuration</a:t>
            </a:r>
            <a:r>
              <a:rPr b="0" i="0" lang="en" sz="2100" u="none" cap="none" strike="noStrike">
                <a:solidFill>
                  <a:schemeClr val="dk1"/>
                </a:solidFill>
                <a:latin typeface="Arial"/>
                <a:ea typeface="Arial"/>
                <a:cs typeface="Arial"/>
                <a:sym typeface="Arial"/>
              </a:rPr>
              <a:t> &lt;Admin Tools&gt;</a:t>
            </a:r>
            <a:endParaRPr b="0" i="0" sz="3300" u="none" cap="none" strike="noStrike">
              <a:solidFill>
                <a:schemeClr val="dk1"/>
              </a:solidFill>
              <a:latin typeface="Arial"/>
              <a:ea typeface="Arial"/>
              <a:cs typeface="Arial"/>
              <a:sym typeface="Arial"/>
            </a:endParaRPr>
          </a:p>
        </p:txBody>
      </p:sp>
      <p:sp>
        <p:nvSpPr>
          <p:cNvPr id="2175" name="Google Shape;2175;g243bfad28e7_0_2124"/>
          <p:cNvSpPr txBox="1"/>
          <p:nvPr/>
        </p:nvSpPr>
        <p:spPr>
          <a:xfrm>
            <a:off x="201377" y="967706"/>
            <a:ext cx="4695900" cy="1670700"/>
          </a:xfrm>
          <a:prstGeom prst="rect">
            <a:avLst/>
          </a:prstGeom>
          <a:noFill/>
          <a:ln>
            <a:noFill/>
          </a:ln>
        </p:spPr>
        <p:txBody>
          <a:bodyPr anchorCtr="0" anchor="t" bIns="68575" lIns="68575" spcFirstLastPara="1" rIns="68575" wrap="square" tIns="68575">
            <a:spAutoFit/>
          </a:bodyPr>
          <a:lstStyle/>
          <a:p>
            <a:pPr indent="0" lvl="0" marL="0" marR="0" rtl="0" algn="just">
              <a:lnSpc>
                <a:spcPct val="115000"/>
              </a:lnSpc>
              <a:spcBef>
                <a:spcPts val="0"/>
              </a:spcBef>
              <a:spcAft>
                <a:spcPts val="0"/>
              </a:spcAft>
              <a:buClr>
                <a:srgbClr val="000000"/>
              </a:buClr>
              <a:buSzPts val="1100"/>
              <a:buFont typeface="Arial"/>
              <a:buNone/>
            </a:pPr>
            <a:r>
              <a:rPr b="1" i="0" lang="en" sz="1100" u="none" cap="none" strike="noStrike">
                <a:solidFill>
                  <a:srgbClr val="0096B3"/>
                </a:solidFill>
                <a:latin typeface="Calibri"/>
                <a:ea typeface="Calibri"/>
                <a:cs typeface="Calibri"/>
                <a:sym typeface="Calibri"/>
              </a:rPr>
              <a:t>Bulk </a:t>
            </a:r>
            <a:r>
              <a:rPr b="1" lang="en" sz="1100">
                <a:solidFill>
                  <a:srgbClr val="0096B3"/>
                </a:solidFill>
                <a:latin typeface="Calibri"/>
                <a:ea typeface="Calibri"/>
                <a:cs typeface="Calibri"/>
                <a:sym typeface="Calibri"/>
              </a:rPr>
              <a:t>Templates</a:t>
            </a:r>
            <a:endParaRPr b="1" i="0" sz="1100" u="none" cap="none" strike="noStrike">
              <a:solidFill>
                <a:srgbClr val="000000"/>
              </a:solidFill>
              <a:latin typeface="Calibri"/>
              <a:ea typeface="Calibri"/>
              <a:cs typeface="Calibri"/>
              <a:sym typeface="Calibri"/>
            </a:endParaRPr>
          </a:p>
          <a:p>
            <a:pPr indent="0" lvl="0" marL="342900" marR="0" rtl="0" algn="just">
              <a:lnSpc>
                <a:spcPct val="115000"/>
              </a:lnSpc>
              <a:spcBef>
                <a:spcPts val="0"/>
              </a:spcBef>
              <a:spcAft>
                <a:spcPts val="0"/>
              </a:spcAft>
              <a:buClr>
                <a:srgbClr val="000000"/>
              </a:buClr>
              <a:buSzPts val="1100"/>
              <a:buFont typeface="Arial"/>
              <a:buNone/>
            </a:pPr>
            <a:r>
              <a:rPr lang="en" sz="1100">
                <a:latin typeface="Calibri"/>
                <a:ea typeface="Calibri"/>
                <a:cs typeface="Calibri"/>
                <a:sym typeface="Calibri"/>
              </a:rPr>
              <a:t>Bulk templates can be created and saved for Bulk configuration.</a:t>
            </a:r>
            <a:endParaRPr b="0" i="0" sz="11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None/>
            </a:pPr>
            <a:r>
              <a:rPr b="1" lang="en" sz="1100">
                <a:latin typeface="Calibri"/>
                <a:ea typeface="Calibri"/>
                <a:cs typeface="Calibri"/>
                <a:sym typeface="Calibri"/>
              </a:rPr>
              <a:t>Manage Templates</a:t>
            </a:r>
            <a:endParaRPr b="1" sz="1100">
              <a:latin typeface="Calibri"/>
              <a:ea typeface="Calibri"/>
              <a:cs typeface="Calibri"/>
              <a:sym typeface="Calibri"/>
            </a:endParaRPr>
          </a:p>
          <a:p>
            <a:pPr indent="-234950" lvl="0" marL="342900" marR="0" rtl="0" algn="just">
              <a:lnSpc>
                <a:spcPct val="115000"/>
              </a:lnSpc>
              <a:spcBef>
                <a:spcPts val="0"/>
              </a:spcBef>
              <a:spcAft>
                <a:spcPts val="0"/>
              </a:spcAft>
              <a:buSzPts val="1100"/>
              <a:buFont typeface="Calibri"/>
              <a:buChar char="●"/>
            </a:pPr>
            <a:r>
              <a:rPr lang="en" sz="1100">
                <a:latin typeface="Calibri"/>
                <a:ea typeface="Calibri"/>
                <a:cs typeface="Calibri"/>
                <a:sym typeface="Calibri"/>
              </a:rPr>
              <a:t>Owner/Admins can manage their templates. They can:</a:t>
            </a:r>
            <a:endParaRPr sz="1100">
              <a:latin typeface="Calibri"/>
              <a:ea typeface="Calibri"/>
              <a:cs typeface="Calibri"/>
              <a:sym typeface="Calibri"/>
            </a:endParaRPr>
          </a:p>
          <a:p>
            <a:pPr indent="-234950" lvl="1" marL="685800" marR="0" rtl="0" algn="just">
              <a:lnSpc>
                <a:spcPct val="115000"/>
              </a:lnSpc>
              <a:spcBef>
                <a:spcPts val="0"/>
              </a:spcBef>
              <a:spcAft>
                <a:spcPts val="0"/>
              </a:spcAft>
              <a:buSzPts val="1100"/>
              <a:buFont typeface="Calibri"/>
              <a:buChar char="○"/>
            </a:pPr>
            <a:r>
              <a:rPr b="1" lang="en" sz="1100">
                <a:latin typeface="Calibri"/>
                <a:ea typeface="Calibri"/>
                <a:cs typeface="Calibri"/>
                <a:sym typeface="Calibri"/>
              </a:rPr>
              <a:t>Add</a:t>
            </a:r>
            <a:r>
              <a:rPr lang="en" sz="1100">
                <a:latin typeface="Calibri"/>
                <a:ea typeface="Calibri"/>
                <a:cs typeface="Calibri"/>
                <a:sym typeface="Calibri"/>
              </a:rPr>
              <a:t> new template</a:t>
            </a:r>
            <a:endParaRPr sz="1100">
              <a:latin typeface="Calibri"/>
              <a:ea typeface="Calibri"/>
              <a:cs typeface="Calibri"/>
              <a:sym typeface="Calibri"/>
            </a:endParaRPr>
          </a:p>
          <a:p>
            <a:pPr indent="-234950" lvl="1" marL="685800" marR="0" rtl="0" algn="just">
              <a:lnSpc>
                <a:spcPct val="115000"/>
              </a:lnSpc>
              <a:spcBef>
                <a:spcPts val="0"/>
              </a:spcBef>
              <a:spcAft>
                <a:spcPts val="0"/>
              </a:spcAft>
              <a:buSzPts val="1100"/>
              <a:buFont typeface="Calibri"/>
              <a:buChar char="○"/>
            </a:pPr>
            <a:r>
              <a:rPr b="1" lang="en" sz="1100">
                <a:latin typeface="Calibri"/>
                <a:ea typeface="Calibri"/>
                <a:cs typeface="Calibri"/>
                <a:sym typeface="Calibri"/>
              </a:rPr>
              <a:t>View</a:t>
            </a:r>
            <a:r>
              <a:rPr lang="en" sz="1100">
                <a:latin typeface="Calibri"/>
                <a:ea typeface="Calibri"/>
                <a:cs typeface="Calibri"/>
                <a:sym typeface="Calibri"/>
              </a:rPr>
              <a:t> an existing template</a:t>
            </a:r>
            <a:endParaRPr sz="1100">
              <a:latin typeface="Calibri"/>
              <a:ea typeface="Calibri"/>
              <a:cs typeface="Calibri"/>
              <a:sym typeface="Calibri"/>
            </a:endParaRPr>
          </a:p>
          <a:p>
            <a:pPr indent="-234950" lvl="1" marL="685800" marR="0" rtl="0" algn="just">
              <a:lnSpc>
                <a:spcPct val="115000"/>
              </a:lnSpc>
              <a:spcBef>
                <a:spcPts val="0"/>
              </a:spcBef>
              <a:spcAft>
                <a:spcPts val="0"/>
              </a:spcAft>
              <a:buSzPts val="1100"/>
              <a:buFont typeface="Calibri"/>
              <a:buChar char="○"/>
            </a:pPr>
            <a:r>
              <a:rPr b="1" lang="en" sz="1100">
                <a:latin typeface="Calibri"/>
                <a:ea typeface="Calibri"/>
                <a:cs typeface="Calibri"/>
                <a:sym typeface="Calibri"/>
              </a:rPr>
              <a:t>Delete</a:t>
            </a:r>
            <a:r>
              <a:rPr lang="en" sz="1100">
                <a:latin typeface="Calibri"/>
                <a:ea typeface="Calibri"/>
                <a:cs typeface="Calibri"/>
                <a:sym typeface="Calibri"/>
              </a:rPr>
              <a:t> a Template</a:t>
            </a:r>
            <a:endParaRPr sz="1100">
              <a:latin typeface="Calibri"/>
              <a:ea typeface="Calibri"/>
              <a:cs typeface="Calibri"/>
              <a:sym typeface="Calibri"/>
            </a:endParaRPr>
          </a:p>
          <a:p>
            <a:pPr indent="0" lvl="0" marL="342900" rtl="0" algn="just">
              <a:lnSpc>
                <a:spcPct val="115000"/>
              </a:lnSpc>
              <a:spcBef>
                <a:spcPts val="0"/>
              </a:spcBef>
              <a:spcAft>
                <a:spcPts val="0"/>
              </a:spcAft>
              <a:buNone/>
            </a:pPr>
            <a:r>
              <a:t/>
            </a:r>
            <a:endParaRPr sz="1100">
              <a:latin typeface="Calibri"/>
              <a:ea typeface="Calibri"/>
              <a:cs typeface="Calibri"/>
              <a:sym typeface="Calibri"/>
            </a:endParaRPr>
          </a:p>
        </p:txBody>
      </p:sp>
      <p:pic>
        <p:nvPicPr>
          <p:cNvPr id="2176" name="Google Shape;2176;g243bfad28e7_0_2124"/>
          <p:cNvPicPr preferRelativeResize="0"/>
          <p:nvPr/>
        </p:nvPicPr>
        <p:blipFill>
          <a:blip r:embed="rId4">
            <a:alphaModFix/>
          </a:blip>
          <a:stretch>
            <a:fillRect/>
          </a:stretch>
        </p:blipFill>
        <p:spPr>
          <a:xfrm>
            <a:off x="4009625" y="1780900"/>
            <a:ext cx="4905252" cy="2905649"/>
          </a:xfrm>
          <a:prstGeom prst="rect">
            <a:avLst/>
          </a:prstGeom>
          <a:noFill/>
          <a:ln cap="flat" cmpd="sng" w="9525">
            <a:solidFill>
              <a:srgbClr val="1D3444"/>
            </a:solidFill>
            <a:prstDash val="solid"/>
            <a:round/>
            <a:headEnd len="sm" w="sm" type="none"/>
            <a:tailEnd len="sm" w="sm" type="none"/>
          </a:ln>
        </p:spPr>
      </p:pic>
      <p:sp>
        <p:nvSpPr>
          <p:cNvPr id="2177" name="Google Shape;2177;g243bfad28e7_0_2124"/>
          <p:cNvSpPr/>
          <p:nvPr/>
        </p:nvSpPr>
        <p:spPr>
          <a:xfrm>
            <a:off x="8423180" y="2657104"/>
            <a:ext cx="422400" cy="330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78" name="Google Shape;2178;g243bfad28e7_0_2124"/>
          <p:cNvSpPr/>
          <p:nvPr/>
        </p:nvSpPr>
        <p:spPr>
          <a:xfrm>
            <a:off x="8580212" y="2208749"/>
            <a:ext cx="296700" cy="213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3" name="Shape 2183"/>
        <p:cNvGrpSpPr/>
        <p:nvPr/>
      </p:nvGrpSpPr>
      <p:grpSpPr>
        <a:xfrm>
          <a:off x="0" y="0"/>
          <a:ext cx="0" cy="0"/>
          <a:chOff x="0" y="0"/>
          <a:chExt cx="0" cy="0"/>
        </a:xfrm>
      </p:grpSpPr>
      <p:sp>
        <p:nvSpPr>
          <p:cNvPr id="2184" name="Google Shape;2184;g243bfad28e7_0_2131"/>
          <p:cNvSpPr txBox="1"/>
          <p:nvPr/>
        </p:nvSpPr>
        <p:spPr>
          <a:xfrm>
            <a:off x="178744" y="118519"/>
            <a:ext cx="7713600" cy="5358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System Configuration</a:t>
            </a:r>
            <a:r>
              <a:rPr b="0" i="0" lang="en" sz="2100" u="none" cap="none" strike="noStrike">
                <a:solidFill>
                  <a:schemeClr val="dk1"/>
                </a:solidFill>
                <a:latin typeface="Arial"/>
                <a:ea typeface="Arial"/>
                <a:cs typeface="Arial"/>
                <a:sym typeface="Arial"/>
              </a:rPr>
              <a:t> &lt;Admin Tools&gt;</a:t>
            </a:r>
            <a:endParaRPr b="0" i="0" sz="3300" u="none" cap="none" strike="noStrike">
              <a:solidFill>
                <a:schemeClr val="dk1"/>
              </a:solidFill>
              <a:latin typeface="Arial"/>
              <a:ea typeface="Arial"/>
              <a:cs typeface="Arial"/>
              <a:sym typeface="Arial"/>
            </a:endParaRPr>
          </a:p>
        </p:txBody>
      </p:sp>
      <p:sp>
        <p:nvSpPr>
          <p:cNvPr id="2185" name="Google Shape;2185;g243bfad28e7_0_2131"/>
          <p:cNvSpPr txBox="1"/>
          <p:nvPr/>
        </p:nvSpPr>
        <p:spPr>
          <a:xfrm>
            <a:off x="178744" y="1718888"/>
            <a:ext cx="4110600" cy="1476000"/>
          </a:xfrm>
          <a:prstGeom prst="rect">
            <a:avLst/>
          </a:prstGeom>
          <a:noFill/>
          <a:ln>
            <a:noFill/>
          </a:ln>
        </p:spPr>
        <p:txBody>
          <a:bodyPr anchorCtr="0" anchor="t" bIns="68575" lIns="68575" spcFirstLastPara="1" rIns="68575" wrap="square" tIns="68575">
            <a:spAutoFit/>
          </a:bodyPr>
          <a:lstStyle/>
          <a:p>
            <a:pPr indent="0" lvl="0" marL="0" marR="0" rtl="0" algn="just">
              <a:lnSpc>
                <a:spcPct val="115000"/>
              </a:lnSpc>
              <a:spcBef>
                <a:spcPts val="0"/>
              </a:spcBef>
              <a:spcAft>
                <a:spcPts val="0"/>
              </a:spcAft>
              <a:buClr>
                <a:srgbClr val="000000"/>
              </a:buClr>
              <a:buSzPts val="1100"/>
              <a:buFont typeface="Arial"/>
              <a:buNone/>
            </a:pPr>
            <a:r>
              <a:rPr b="1" i="0" lang="en" sz="1100" u="none" cap="none" strike="noStrike">
                <a:solidFill>
                  <a:srgbClr val="0096B3"/>
                </a:solidFill>
                <a:latin typeface="Calibri"/>
                <a:ea typeface="Calibri"/>
                <a:cs typeface="Calibri"/>
                <a:sym typeface="Calibri"/>
              </a:rPr>
              <a:t>Bulk </a:t>
            </a:r>
            <a:r>
              <a:rPr b="1" lang="en" sz="1100">
                <a:solidFill>
                  <a:srgbClr val="0096B3"/>
                </a:solidFill>
                <a:latin typeface="Calibri"/>
                <a:ea typeface="Calibri"/>
                <a:cs typeface="Calibri"/>
                <a:sym typeface="Calibri"/>
              </a:rPr>
              <a:t>Templates</a:t>
            </a:r>
            <a:endParaRPr b="1" i="0" sz="1100" u="none" cap="none" strike="noStrike">
              <a:solidFill>
                <a:srgbClr val="000000"/>
              </a:solidFill>
              <a:latin typeface="Calibri"/>
              <a:ea typeface="Calibri"/>
              <a:cs typeface="Calibri"/>
              <a:sym typeface="Calibri"/>
            </a:endParaRPr>
          </a:p>
          <a:p>
            <a:pPr indent="0" lvl="0" marL="342900" marR="0" rtl="0" algn="just">
              <a:lnSpc>
                <a:spcPct val="115000"/>
              </a:lnSpc>
              <a:spcBef>
                <a:spcPts val="0"/>
              </a:spcBef>
              <a:spcAft>
                <a:spcPts val="0"/>
              </a:spcAft>
              <a:buClr>
                <a:srgbClr val="000000"/>
              </a:buClr>
              <a:buSzPts val="1100"/>
              <a:buFont typeface="Arial"/>
              <a:buNone/>
            </a:pPr>
            <a:r>
              <a:rPr lang="en" sz="1100">
                <a:latin typeface="Calibri"/>
                <a:ea typeface="Calibri"/>
                <a:cs typeface="Calibri"/>
                <a:sym typeface="Calibri"/>
              </a:rPr>
              <a:t>Bulk templates can be created and saved for Bulk configuration.</a:t>
            </a:r>
            <a:endParaRPr b="0" i="0" sz="11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None/>
            </a:pPr>
            <a:r>
              <a:rPr b="1" lang="en" sz="1100">
                <a:latin typeface="Calibri"/>
                <a:ea typeface="Calibri"/>
                <a:cs typeface="Calibri"/>
                <a:sym typeface="Calibri"/>
              </a:rPr>
              <a:t>Apply Bulk Template</a:t>
            </a:r>
            <a:endParaRPr b="1" sz="1100">
              <a:latin typeface="Calibri"/>
              <a:ea typeface="Calibri"/>
              <a:cs typeface="Calibri"/>
              <a:sym typeface="Calibri"/>
            </a:endParaRPr>
          </a:p>
          <a:p>
            <a:pPr indent="-234950" lvl="0" marL="342900" marR="0" rtl="0" algn="just">
              <a:lnSpc>
                <a:spcPct val="115000"/>
              </a:lnSpc>
              <a:spcBef>
                <a:spcPts val="0"/>
              </a:spcBef>
              <a:spcAft>
                <a:spcPts val="0"/>
              </a:spcAft>
              <a:buSzPts val="1100"/>
              <a:buFont typeface="Calibri"/>
              <a:buChar char="●"/>
            </a:pPr>
            <a:r>
              <a:rPr lang="en" sz="1100">
                <a:latin typeface="Calibri"/>
                <a:ea typeface="Calibri"/>
                <a:cs typeface="Calibri"/>
                <a:sym typeface="Calibri"/>
              </a:rPr>
              <a:t>Create a CSV file according to the format in the screenshot.</a:t>
            </a:r>
            <a:endParaRPr sz="1100">
              <a:latin typeface="Calibri"/>
              <a:ea typeface="Calibri"/>
              <a:cs typeface="Calibri"/>
              <a:sym typeface="Calibri"/>
            </a:endParaRPr>
          </a:p>
          <a:p>
            <a:pPr indent="-234950" lvl="0" marL="342900" marR="0" rtl="0" algn="just">
              <a:lnSpc>
                <a:spcPct val="115000"/>
              </a:lnSpc>
              <a:spcBef>
                <a:spcPts val="0"/>
              </a:spcBef>
              <a:spcAft>
                <a:spcPts val="0"/>
              </a:spcAft>
              <a:buSzPts val="1100"/>
              <a:buFont typeface="Calibri"/>
              <a:buChar char="●"/>
            </a:pPr>
            <a:r>
              <a:rPr lang="en" sz="1100">
                <a:latin typeface="Calibri"/>
                <a:ea typeface="Calibri"/>
                <a:cs typeface="Calibri"/>
                <a:sym typeface="Calibri"/>
              </a:rPr>
              <a:t>Select </a:t>
            </a:r>
            <a:r>
              <a:rPr b="1" lang="en" sz="1100">
                <a:latin typeface="Calibri"/>
                <a:ea typeface="Calibri"/>
                <a:cs typeface="Calibri"/>
                <a:sym typeface="Calibri"/>
              </a:rPr>
              <a:t>Bulk Configuration</a:t>
            </a:r>
            <a:r>
              <a:rPr lang="en" sz="1100">
                <a:latin typeface="Calibri"/>
                <a:ea typeface="Calibri"/>
                <a:cs typeface="Calibri"/>
                <a:sym typeface="Calibri"/>
              </a:rPr>
              <a:t>&lt; Select the File</a:t>
            </a:r>
            <a:endParaRPr sz="1100">
              <a:latin typeface="Calibri"/>
              <a:ea typeface="Calibri"/>
              <a:cs typeface="Calibri"/>
              <a:sym typeface="Calibri"/>
            </a:endParaRPr>
          </a:p>
          <a:p>
            <a:pPr indent="-234950" lvl="0" marL="342900" marR="0" rtl="0" algn="just">
              <a:lnSpc>
                <a:spcPct val="115000"/>
              </a:lnSpc>
              <a:spcBef>
                <a:spcPts val="0"/>
              </a:spcBef>
              <a:spcAft>
                <a:spcPts val="0"/>
              </a:spcAft>
              <a:buSzPts val="1100"/>
              <a:buFont typeface="Calibri"/>
              <a:buChar char="●"/>
            </a:pPr>
            <a:r>
              <a:rPr b="1" lang="en" sz="1100">
                <a:latin typeface="Calibri"/>
                <a:ea typeface="Calibri"/>
                <a:cs typeface="Calibri"/>
                <a:sym typeface="Calibri"/>
              </a:rPr>
              <a:t>Upload</a:t>
            </a:r>
            <a:endParaRPr b="1" sz="1100">
              <a:latin typeface="Calibri"/>
              <a:ea typeface="Calibri"/>
              <a:cs typeface="Calibri"/>
              <a:sym typeface="Calibri"/>
            </a:endParaRPr>
          </a:p>
          <a:p>
            <a:pPr indent="0" lvl="0" marL="342900" rtl="0" algn="just">
              <a:lnSpc>
                <a:spcPct val="115000"/>
              </a:lnSpc>
              <a:spcBef>
                <a:spcPts val="0"/>
              </a:spcBef>
              <a:spcAft>
                <a:spcPts val="0"/>
              </a:spcAft>
              <a:buNone/>
            </a:pPr>
            <a:r>
              <a:t/>
            </a:r>
            <a:endParaRPr sz="1100">
              <a:latin typeface="Calibri"/>
              <a:ea typeface="Calibri"/>
              <a:cs typeface="Calibri"/>
              <a:sym typeface="Calibri"/>
            </a:endParaRPr>
          </a:p>
        </p:txBody>
      </p:sp>
      <p:pic>
        <p:nvPicPr>
          <p:cNvPr id="2186" name="Google Shape;2186;g243bfad28e7_0_2131"/>
          <p:cNvPicPr preferRelativeResize="0"/>
          <p:nvPr/>
        </p:nvPicPr>
        <p:blipFill>
          <a:blip r:embed="rId4">
            <a:alphaModFix/>
          </a:blip>
          <a:stretch>
            <a:fillRect/>
          </a:stretch>
        </p:blipFill>
        <p:spPr>
          <a:xfrm>
            <a:off x="4382850" y="1283306"/>
            <a:ext cx="4456031" cy="1765838"/>
          </a:xfrm>
          <a:prstGeom prst="rect">
            <a:avLst/>
          </a:prstGeom>
          <a:noFill/>
          <a:ln>
            <a:noFill/>
          </a:ln>
        </p:spPr>
      </p:pic>
      <p:sp>
        <p:nvSpPr>
          <p:cNvPr id="2187" name="Google Shape;2187;g243bfad28e7_0_2131"/>
          <p:cNvSpPr txBox="1"/>
          <p:nvPr/>
        </p:nvSpPr>
        <p:spPr>
          <a:xfrm>
            <a:off x="5533181" y="3316069"/>
            <a:ext cx="3305700" cy="1416000"/>
          </a:xfrm>
          <a:prstGeom prst="rect">
            <a:avLst/>
          </a:prstGeom>
          <a:noFill/>
          <a:ln cap="flat" cmpd="sng" w="9525">
            <a:solidFill>
              <a:srgbClr val="000000"/>
            </a:solidFill>
            <a:prstDash val="solid"/>
            <a:round/>
            <a:headEnd len="sm" w="sm" type="none"/>
            <a:tailEnd len="sm" w="sm" type="none"/>
          </a:ln>
        </p:spPr>
        <p:txBody>
          <a:bodyPr anchorCtr="0" anchor="t" bIns="68575" lIns="68575" spcFirstLastPara="1" rIns="68575" wrap="square" tIns="68575">
            <a:spAutoFit/>
          </a:bodyPr>
          <a:lstStyle/>
          <a:p>
            <a:pPr indent="0" lvl="0" marL="0" rtl="0" algn="l">
              <a:spcBef>
                <a:spcPts val="0"/>
              </a:spcBef>
              <a:spcAft>
                <a:spcPts val="0"/>
              </a:spcAft>
              <a:buNone/>
            </a:pPr>
            <a:r>
              <a:rPr lang="en" sz="900">
                <a:latin typeface="Calibri"/>
                <a:ea typeface="Calibri"/>
                <a:cs typeface="Calibri"/>
                <a:sym typeface="Calibri"/>
              </a:rPr>
              <a:t>Note:</a:t>
            </a:r>
            <a:endParaRPr sz="900">
              <a:latin typeface="Calibri"/>
              <a:ea typeface="Calibri"/>
              <a:cs typeface="Calibri"/>
              <a:sym typeface="Calibri"/>
            </a:endParaRPr>
          </a:p>
          <a:p>
            <a:pPr indent="-215900" lvl="0" marL="342900" rtl="0" algn="l">
              <a:spcBef>
                <a:spcPts val="0"/>
              </a:spcBef>
              <a:spcAft>
                <a:spcPts val="0"/>
              </a:spcAft>
              <a:buSzPts val="800"/>
              <a:buChar char="●"/>
            </a:pPr>
            <a:r>
              <a:rPr b="1" lang="en" sz="900">
                <a:latin typeface="Calibri"/>
                <a:ea typeface="Calibri"/>
                <a:cs typeface="Calibri"/>
                <a:sym typeface="Calibri"/>
              </a:rPr>
              <a:t>Extension</a:t>
            </a:r>
            <a:r>
              <a:rPr lang="en" sz="900">
                <a:latin typeface="Calibri"/>
                <a:ea typeface="Calibri"/>
                <a:cs typeface="Calibri"/>
                <a:sym typeface="Calibri"/>
              </a:rPr>
              <a:t>: Extension key of users</a:t>
            </a:r>
            <a:endParaRPr sz="900">
              <a:latin typeface="Calibri"/>
              <a:ea typeface="Calibri"/>
              <a:cs typeface="Calibri"/>
              <a:sym typeface="Calibri"/>
            </a:endParaRPr>
          </a:p>
          <a:p>
            <a:pPr indent="-215900" lvl="0" marL="342900" rtl="0" algn="l">
              <a:spcBef>
                <a:spcPts val="0"/>
              </a:spcBef>
              <a:spcAft>
                <a:spcPts val="0"/>
              </a:spcAft>
              <a:buSzPts val="800"/>
              <a:buChar char="●"/>
            </a:pPr>
            <a:r>
              <a:rPr b="1" lang="en" sz="900">
                <a:latin typeface="Calibri"/>
                <a:ea typeface="Calibri"/>
                <a:cs typeface="Calibri"/>
                <a:sym typeface="Calibri"/>
              </a:rPr>
              <a:t>Passcode:</a:t>
            </a:r>
            <a:endParaRPr b="1" sz="900">
              <a:latin typeface="Calibri"/>
              <a:ea typeface="Calibri"/>
              <a:cs typeface="Calibri"/>
              <a:sym typeface="Calibri"/>
            </a:endParaRPr>
          </a:p>
          <a:p>
            <a:pPr indent="-215900" lvl="1" marL="685800" rtl="0" algn="l">
              <a:spcBef>
                <a:spcPts val="0"/>
              </a:spcBef>
              <a:spcAft>
                <a:spcPts val="0"/>
              </a:spcAft>
              <a:buSzPts val="800"/>
              <a:buChar char="○"/>
            </a:pPr>
            <a:r>
              <a:rPr lang="en" sz="900">
                <a:latin typeface="Calibri"/>
                <a:ea typeface="Calibri"/>
                <a:cs typeface="Calibri"/>
                <a:sym typeface="Calibri"/>
              </a:rPr>
              <a:t>If fill in the Passcode number = Enable Passcode</a:t>
            </a:r>
            <a:endParaRPr sz="900">
              <a:latin typeface="Calibri"/>
              <a:ea typeface="Calibri"/>
              <a:cs typeface="Calibri"/>
              <a:sym typeface="Calibri"/>
            </a:endParaRPr>
          </a:p>
          <a:p>
            <a:pPr indent="-215900" lvl="1" marL="685800" rtl="0" algn="l">
              <a:spcBef>
                <a:spcPts val="0"/>
              </a:spcBef>
              <a:spcAft>
                <a:spcPts val="0"/>
              </a:spcAft>
              <a:buSzPts val="800"/>
              <a:buChar char="○"/>
            </a:pPr>
            <a:r>
              <a:rPr lang="en" sz="900">
                <a:latin typeface="Calibri"/>
                <a:ea typeface="Calibri"/>
                <a:cs typeface="Calibri"/>
                <a:sym typeface="Calibri"/>
              </a:rPr>
              <a:t>If not fill in the Passcode number = Disable Passcode</a:t>
            </a:r>
            <a:endParaRPr sz="900">
              <a:latin typeface="Calibri"/>
              <a:ea typeface="Calibri"/>
              <a:cs typeface="Calibri"/>
              <a:sym typeface="Calibri"/>
            </a:endParaRPr>
          </a:p>
          <a:p>
            <a:pPr indent="-215900" lvl="0" marL="342900" rtl="0" algn="l">
              <a:spcBef>
                <a:spcPts val="0"/>
              </a:spcBef>
              <a:spcAft>
                <a:spcPts val="0"/>
              </a:spcAft>
              <a:buSzPts val="800"/>
              <a:buChar char="●"/>
            </a:pPr>
            <a:r>
              <a:rPr b="1" lang="en" sz="900">
                <a:latin typeface="Calibri"/>
                <a:ea typeface="Calibri"/>
                <a:cs typeface="Calibri"/>
                <a:sym typeface="Calibri"/>
              </a:rPr>
              <a:t>Template UUID:</a:t>
            </a:r>
            <a:endParaRPr b="1" sz="900">
              <a:latin typeface="Calibri"/>
              <a:ea typeface="Calibri"/>
              <a:cs typeface="Calibri"/>
              <a:sym typeface="Calibri"/>
            </a:endParaRPr>
          </a:p>
          <a:p>
            <a:pPr indent="0" lvl="0" marL="0" rtl="0" algn="l">
              <a:spcBef>
                <a:spcPts val="0"/>
              </a:spcBef>
              <a:spcAft>
                <a:spcPts val="0"/>
              </a:spcAft>
              <a:buClr>
                <a:schemeClr val="dk1"/>
              </a:buClr>
              <a:buSzPts val="800"/>
              <a:buFont typeface="Arial"/>
              <a:buNone/>
            </a:pPr>
            <a:r>
              <a:rPr lang="en" sz="900">
                <a:latin typeface="Calibri"/>
                <a:ea typeface="Calibri"/>
                <a:cs typeface="Calibri"/>
                <a:sym typeface="Calibri"/>
              </a:rPr>
              <a:t>Go to [Manage Templates]</a:t>
            </a:r>
            <a:endParaRPr sz="900">
              <a:latin typeface="Calibri"/>
              <a:ea typeface="Calibri"/>
              <a:cs typeface="Calibri"/>
              <a:sym typeface="Calibri"/>
            </a:endParaRPr>
          </a:p>
          <a:p>
            <a:pPr indent="0" lvl="0" marL="0" rtl="0" algn="l">
              <a:spcBef>
                <a:spcPts val="0"/>
              </a:spcBef>
              <a:spcAft>
                <a:spcPts val="0"/>
              </a:spcAft>
              <a:buClr>
                <a:schemeClr val="dk1"/>
              </a:buClr>
              <a:buSzPts val="800"/>
              <a:buFont typeface="Arial"/>
              <a:buNone/>
            </a:pPr>
            <a:r>
              <a:rPr lang="en" sz="900">
                <a:latin typeface="Calibri"/>
                <a:ea typeface="Calibri"/>
                <a:cs typeface="Calibri"/>
                <a:sym typeface="Calibri"/>
              </a:rPr>
              <a:t>Copy UUID</a:t>
            </a:r>
            <a:endParaRPr sz="800"/>
          </a:p>
          <a:p>
            <a:pPr indent="0" lvl="0" marL="0" rtl="0" algn="l">
              <a:spcBef>
                <a:spcPts val="0"/>
              </a:spcBef>
              <a:spcAft>
                <a:spcPts val="0"/>
              </a:spcAft>
              <a:buNone/>
            </a:pPr>
            <a:r>
              <a:t/>
            </a:r>
            <a:endParaRPr sz="11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2" name="Shape 2192"/>
        <p:cNvGrpSpPr/>
        <p:nvPr/>
      </p:nvGrpSpPr>
      <p:grpSpPr>
        <a:xfrm>
          <a:off x="0" y="0"/>
          <a:ext cx="0" cy="0"/>
          <a:chOff x="0" y="0"/>
          <a:chExt cx="0" cy="0"/>
        </a:xfrm>
      </p:grpSpPr>
      <p:sp>
        <p:nvSpPr>
          <p:cNvPr id="2193" name="Google Shape;2193;p35"/>
          <p:cNvSpPr txBox="1"/>
          <p:nvPr/>
        </p:nvSpPr>
        <p:spPr>
          <a:xfrm>
            <a:off x="1597350" y="2225400"/>
            <a:ext cx="5949300" cy="692700"/>
          </a:xfrm>
          <a:prstGeom prst="rect">
            <a:avLst/>
          </a:prstGeom>
          <a:noFill/>
          <a:ln cap="flat" cmpd="sng" w="38100">
            <a:solidFill>
              <a:srgbClr val="19B6C8"/>
            </a:solidFill>
            <a:prstDash val="solid"/>
            <a:round/>
            <a:headEnd len="sm" w="sm" type="none"/>
            <a:tailEnd len="sm" w="sm" type="none"/>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3600"/>
              <a:buFont typeface="Arial"/>
              <a:buNone/>
            </a:pPr>
            <a:r>
              <a:rPr b="0" i="0" lang="en" sz="3600" u="none" cap="none" strike="noStrike">
                <a:solidFill>
                  <a:schemeClr val="dk2"/>
                </a:solidFill>
                <a:latin typeface="Quattrocento Sans"/>
                <a:ea typeface="Quattrocento Sans"/>
                <a:cs typeface="Quattrocento Sans"/>
                <a:sym typeface="Quattrocento Sans"/>
              </a:rPr>
              <a:t>CPaaS User Configuration</a:t>
            </a:r>
            <a:endParaRPr b="0" i="0" sz="1100" u="none" cap="none" strike="noStrike">
              <a:solidFill>
                <a:schemeClr val="dk2"/>
              </a:solidFill>
              <a:latin typeface="Arial"/>
              <a:ea typeface="Arial"/>
              <a:cs typeface="Arial"/>
              <a:sym typeface="Arial"/>
            </a:endParaRPr>
          </a:p>
        </p:txBody>
      </p:sp>
      <p:sp>
        <p:nvSpPr>
          <p:cNvPr id="2194" name="Google Shape;2194;p35"/>
          <p:cNvSpPr txBox="1"/>
          <p:nvPr/>
        </p:nvSpPr>
        <p:spPr>
          <a:xfrm>
            <a:off x="227138" y="2715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rgbClr val="000000"/>
                </a:solidFill>
                <a:latin typeface="Calibri"/>
                <a:ea typeface="Calibri"/>
                <a:cs typeface="Calibri"/>
                <a:sym typeface="Calibri"/>
              </a:rPr>
              <a:t>Setup Guide</a:t>
            </a:r>
            <a:r>
              <a:rPr b="0" i="0" lang="en" sz="2100" u="none" cap="none" strike="noStrike">
                <a:solidFill>
                  <a:srgbClr val="000000"/>
                </a:solidFill>
                <a:latin typeface="Calibri"/>
                <a:ea typeface="Calibri"/>
                <a:cs typeface="Calibri"/>
                <a:sym typeface="Calibri"/>
              </a:rPr>
              <a:t> &lt;Configure General Settings for CPaaS&gt;</a:t>
            </a:r>
            <a:endParaRPr b="0" i="0" sz="2100" u="none" cap="none" strike="noStrike">
              <a:solidFill>
                <a:srgbClr val="000000"/>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9" name="Shape 2199"/>
        <p:cNvGrpSpPr/>
        <p:nvPr/>
      </p:nvGrpSpPr>
      <p:grpSpPr>
        <a:xfrm>
          <a:off x="0" y="0"/>
          <a:ext cx="0" cy="0"/>
          <a:chOff x="0" y="0"/>
          <a:chExt cx="0" cy="0"/>
        </a:xfrm>
      </p:grpSpPr>
      <p:sp>
        <p:nvSpPr>
          <p:cNvPr id="2200" name="Google Shape;2200;p36"/>
          <p:cNvSpPr txBox="1"/>
          <p:nvPr/>
        </p:nvSpPr>
        <p:spPr>
          <a:xfrm>
            <a:off x="441113" y="261131"/>
            <a:ext cx="77136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rgbClr val="000000"/>
                </a:solidFill>
                <a:latin typeface="Arial"/>
                <a:ea typeface="Arial"/>
                <a:cs typeface="Arial"/>
                <a:sym typeface="Arial"/>
              </a:rPr>
              <a:t>Settings</a:t>
            </a:r>
            <a:r>
              <a:rPr b="0" i="0" lang="en" sz="2100" u="none" cap="none" strike="noStrike">
                <a:solidFill>
                  <a:srgbClr val="000000"/>
                </a:solidFill>
                <a:latin typeface="Arial"/>
                <a:ea typeface="Arial"/>
                <a:cs typeface="Arial"/>
                <a:sym typeface="Arial"/>
              </a:rPr>
              <a:t> (Overview)</a:t>
            </a:r>
            <a:endParaRPr b="0" i="0" sz="3300" u="none" cap="none" strike="noStrike">
              <a:solidFill>
                <a:srgbClr val="000000"/>
              </a:solidFill>
              <a:latin typeface="Arial"/>
              <a:ea typeface="Arial"/>
              <a:cs typeface="Arial"/>
              <a:sym typeface="Arial"/>
            </a:endParaRPr>
          </a:p>
        </p:txBody>
      </p:sp>
      <p:sp>
        <p:nvSpPr>
          <p:cNvPr id="2201" name="Google Shape;2201;p36"/>
          <p:cNvSpPr txBox="1"/>
          <p:nvPr/>
        </p:nvSpPr>
        <p:spPr>
          <a:xfrm>
            <a:off x="897206" y="885004"/>
            <a:ext cx="7857600" cy="4545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This page gives the overview of the current User’s settings as well as their current status. </a:t>
            </a:r>
            <a:endParaRPr b="0" i="0" sz="1200" u="none" cap="none" strike="noStrike">
              <a:solidFill>
                <a:srgbClr val="000000"/>
              </a:solidFill>
              <a:latin typeface="Calibri"/>
              <a:ea typeface="Calibri"/>
              <a:cs typeface="Calibri"/>
              <a:sym typeface="Calibri"/>
            </a:endParaRPr>
          </a:p>
        </p:txBody>
      </p:sp>
      <p:sp>
        <p:nvSpPr>
          <p:cNvPr id="2202" name="Google Shape;2202;p36"/>
          <p:cNvSpPr txBox="1"/>
          <p:nvPr/>
        </p:nvSpPr>
        <p:spPr>
          <a:xfrm>
            <a:off x="85003" y="1456894"/>
            <a:ext cx="2473500" cy="2659800"/>
          </a:xfrm>
          <a:prstGeom prst="rect">
            <a:avLst/>
          </a:prstGeom>
          <a:noFill/>
          <a:ln>
            <a:noFill/>
          </a:ln>
        </p:spPr>
        <p:txBody>
          <a:bodyPr anchorCtr="0" anchor="t" bIns="68575" lIns="68575" spcFirstLastPara="1" rIns="68575" wrap="square" tIns="68575">
            <a:spAutoFit/>
          </a:bodyPr>
          <a:lstStyle/>
          <a:p>
            <a:pPr indent="-241300" lvl="0" marL="342900" marR="0" rtl="0" algn="just">
              <a:lnSpc>
                <a:spcPct val="115000"/>
              </a:lnSpc>
              <a:spcBef>
                <a:spcPts val="0"/>
              </a:spcBef>
              <a:spcAft>
                <a:spcPts val="0"/>
              </a:spcAft>
              <a:buClr>
                <a:srgbClr val="000000"/>
              </a:buClr>
              <a:buSzPts val="1200"/>
              <a:buFont typeface="Calibri"/>
              <a:buChar char="●"/>
            </a:pPr>
            <a:r>
              <a:rPr b="1" i="0" lang="en" sz="1200" u="none" cap="none" strike="noStrike">
                <a:solidFill>
                  <a:srgbClr val="000000"/>
                </a:solidFill>
                <a:latin typeface="Calibri"/>
                <a:ea typeface="Calibri"/>
                <a:cs typeface="Calibri"/>
                <a:sym typeface="Calibri"/>
              </a:rPr>
              <a:t>Directory Name, Extension Number &amp; Assigned Numbers</a:t>
            </a:r>
            <a:r>
              <a:rPr b="0" i="0" lang="en" sz="1200" u="none" cap="none" strike="noStrike">
                <a:solidFill>
                  <a:srgbClr val="000000"/>
                </a:solidFill>
                <a:latin typeface="Calibri"/>
                <a:ea typeface="Calibri"/>
                <a:cs typeface="Calibri"/>
                <a:sym typeface="Calibri"/>
              </a:rPr>
              <a:t> are managed in the Licenses tab by the Owner/Admins.</a:t>
            </a:r>
            <a:endParaRPr b="0" i="0" sz="1200" u="none" cap="none" strike="noStrike">
              <a:solidFill>
                <a:srgbClr val="000000"/>
              </a:solidFill>
              <a:latin typeface="Calibri"/>
              <a:ea typeface="Calibri"/>
              <a:cs typeface="Calibri"/>
              <a:sym typeface="Calibri"/>
            </a:endParaRPr>
          </a:p>
          <a:p>
            <a:pPr indent="-241300" lvl="0" marL="342900" marR="0" rtl="0" algn="just">
              <a:lnSpc>
                <a:spcPct val="115000"/>
              </a:lnSpc>
              <a:spcBef>
                <a:spcPts val="0"/>
              </a:spcBef>
              <a:spcAft>
                <a:spcPts val="0"/>
              </a:spcAft>
              <a:buClr>
                <a:srgbClr val="000000"/>
              </a:buClr>
              <a:buSzPts val="1200"/>
              <a:buFont typeface="Calibri"/>
              <a:buChar char="●"/>
            </a:pPr>
            <a:r>
              <a:rPr b="0" i="0" lang="en" sz="1200" u="none" cap="none" strike="noStrike">
                <a:solidFill>
                  <a:srgbClr val="000000"/>
                </a:solidFill>
                <a:latin typeface="Calibri"/>
                <a:ea typeface="Calibri"/>
                <a:cs typeface="Calibri"/>
                <a:sym typeface="Calibri"/>
              </a:rPr>
              <a:t>To change </a:t>
            </a:r>
            <a:r>
              <a:rPr b="1" i="0" lang="en" sz="1200" u="none" cap="none" strike="noStrike">
                <a:solidFill>
                  <a:srgbClr val="000000"/>
                </a:solidFill>
                <a:latin typeface="Calibri"/>
                <a:ea typeface="Calibri"/>
                <a:cs typeface="Calibri"/>
                <a:sym typeface="Calibri"/>
              </a:rPr>
              <a:t>user status</a:t>
            </a:r>
            <a:r>
              <a:rPr b="0" i="0" lang="en" sz="1200" u="none" cap="none" strike="noStrike">
                <a:solidFill>
                  <a:srgbClr val="000000"/>
                </a:solidFill>
                <a:latin typeface="Calibri"/>
                <a:ea typeface="Calibri"/>
                <a:cs typeface="Calibri"/>
                <a:sym typeface="Calibri"/>
              </a:rPr>
              <a:t>, follow </a:t>
            </a:r>
            <a:r>
              <a:rPr b="1" i="0" lang="en" sz="1200" u="sng" cap="none" strike="noStrike">
                <a:solidFill>
                  <a:srgbClr val="00BDFB"/>
                </a:solidFill>
                <a:latin typeface="Calibri"/>
                <a:ea typeface="Calibri"/>
                <a:cs typeface="Calibri"/>
                <a:sym typeface="Calibri"/>
                <a:hlinkClick action="ppaction://hlinkshowjump?jump=nextslide">
                  <a:extLst>
                    <a:ext uri="{A12FA001-AC4F-418D-AE19-62706E023703}">
                      <ahyp:hlinkClr val="tx"/>
                    </a:ext>
                  </a:extLst>
                </a:hlinkClick>
              </a:rPr>
              <a:t>this instruction</a:t>
            </a:r>
            <a:r>
              <a:rPr b="1" i="0" lang="en" sz="1200" u="none" cap="none" strike="noStrike">
                <a:solidFill>
                  <a:srgbClr val="00BDFB"/>
                </a:solidFill>
                <a:latin typeface="Calibri"/>
                <a:ea typeface="Calibri"/>
                <a:cs typeface="Calibri"/>
                <a:sym typeface="Calibri"/>
              </a:rPr>
              <a:t>.</a:t>
            </a:r>
            <a:endParaRPr b="1" i="0" sz="1200" u="none" cap="none" strike="noStrike">
              <a:solidFill>
                <a:srgbClr val="00BDFB"/>
              </a:solidFill>
              <a:latin typeface="Calibri"/>
              <a:ea typeface="Calibri"/>
              <a:cs typeface="Calibri"/>
              <a:sym typeface="Calibri"/>
            </a:endParaRPr>
          </a:p>
          <a:p>
            <a:pPr indent="-241300" lvl="0" marL="342900" marR="0" rtl="0" algn="just">
              <a:lnSpc>
                <a:spcPct val="115000"/>
              </a:lnSpc>
              <a:spcBef>
                <a:spcPts val="0"/>
              </a:spcBef>
              <a:spcAft>
                <a:spcPts val="0"/>
              </a:spcAft>
              <a:buClr>
                <a:srgbClr val="000000"/>
              </a:buClr>
              <a:buSzPts val="1200"/>
              <a:buFont typeface="Calibri"/>
              <a:buChar char="●"/>
            </a:pPr>
            <a:r>
              <a:rPr b="1" i="0" lang="en" sz="1200" u="none" cap="none" strike="noStrike">
                <a:solidFill>
                  <a:srgbClr val="000000"/>
                </a:solidFill>
                <a:latin typeface="Calibri"/>
                <a:ea typeface="Calibri"/>
                <a:cs typeface="Calibri"/>
                <a:sym typeface="Calibri"/>
              </a:rPr>
              <a:t>Current work status</a:t>
            </a:r>
            <a:r>
              <a:rPr b="0" i="0" lang="en" sz="1200" u="none" cap="none" strike="noStrike">
                <a:solidFill>
                  <a:srgbClr val="000000"/>
                </a:solidFill>
                <a:latin typeface="Calibri"/>
                <a:ea typeface="Calibri"/>
                <a:cs typeface="Calibri"/>
                <a:sym typeface="Calibri"/>
              </a:rPr>
              <a:t> is displayed based on </a:t>
            </a:r>
            <a:r>
              <a:rPr b="1" i="0" lang="en" sz="1200" u="sng" cap="none" strike="noStrike">
                <a:solidFill>
                  <a:srgbClr val="00BDFB"/>
                </a:solidFill>
                <a:latin typeface="Calibri"/>
                <a:ea typeface="Calibri"/>
                <a:cs typeface="Calibri"/>
                <a:sym typeface="Calibri"/>
                <a:hlinkClick action="ppaction://hlinksldjump" r:id="rId3">
                  <a:extLst>
                    <a:ext uri="{A12FA001-AC4F-418D-AE19-62706E023703}">
                      <ahyp:hlinkClr val="tx"/>
                    </a:ext>
                  </a:extLst>
                </a:hlinkClick>
              </a:rPr>
              <a:t>User’s Working Hours</a:t>
            </a:r>
            <a:r>
              <a:rPr b="1" i="0" lang="en" sz="1200" u="none" cap="none" strike="noStrike">
                <a:solidFill>
                  <a:srgbClr val="00BDFB"/>
                </a:solidFill>
                <a:latin typeface="Calibri"/>
                <a:ea typeface="Calibri"/>
                <a:cs typeface="Calibri"/>
                <a:sym typeface="Calibri"/>
              </a:rPr>
              <a:t>.</a:t>
            </a:r>
            <a:endParaRPr b="1" i="0" sz="1200" u="none" cap="none" strike="noStrike">
              <a:solidFill>
                <a:srgbClr val="00BDFB"/>
              </a:solidFill>
              <a:latin typeface="Calibri"/>
              <a:ea typeface="Calibri"/>
              <a:cs typeface="Calibri"/>
              <a:sym typeface="Calibri"/>
            </a:endParaRPr>
          </a:p>
          <a:p>
            <a:pPr indent="-241300" lvl="0" marL="342900" marR="0" rtl="0" algn="just">
              <a:lnSpc>
                <a:spcPct val="115000"/>
              </a:lnSpc>
              <a:spcBef>
                <a:spcPts val="0"/>
              </a:spcBef>
              <a:spcAft>
                <a:spcPts val="0"/>
              </a:spcAft>
              <a:buClr>
                <a:srgbClr val="000000"/>
              </a:buClr>
              <a:buSzPts val="1200"/>
              <a:buFont typeface="Calibri"/>
              <a:buChar char="●"/>
            </a:pPr>
            <a:r>
              <a:rPr b="1" i="0" lang="en" sz="1200" u="none" cap="none" strike="noStrike">
                <a:solidFill>
                  <a:srgbClr val="000000"/>
                </a:solidFill>
                <a:latin typeface="Calibri"/>
                <a:ea typeface="Calibri"/>
                <a:cs typeface="Calibri"/>
                <a:sym typeface="Calibri"/>
              </a:rPr>
              <a:t>Current inbound call actions</a:t>
            </a:r>
            <a:r>
              <a:rPr b="0" i="0" lang="en" sz="1200" u="none" cap="none" strike="noStrike">
                <a:solidFill>
                  <a:srgbClr val="000000"/>
                </a:solidFill>
                <a:latin typeface="Calibri"/>
                <a:ea typeface="Calibri"/>
                <a:cs typeface="Calibri"/>
                <a:sym typeface="Calibri"/>
              </a:rPr>
              <a:t> is displayed based on </a:t>
            </a:r>
            <a:r>
              <a:rPr b="1" i="0" lang="en" sz="1200" u="sng" cap="none" strike="noStrike">
                <a:solidFill>
                  <a:srgbClr val="00BDFB"/>
                </a:solidFill>
                <a:latin typeface="Calibri"/>
                <a:ea typeface="Calibri"/>
                <a:cs typeface="Calibri"/>
                <a:sym typeface="Calibri"/>
                <a:hlinkClick action="ppaction://hlinksldjump" r:id="rId4">
                  <a:extLst>
                    <a:ext uri="{A12FA001-AC4F-418D-AE19-62706E023703}">
                      <ahyp:hlinkClr val="tx"/>
                    </a:ext>
                  </a:extLst>
                </a:hlinkClick>
              </a:rPr>
              <a:t>User’s Inbound Call</a:t>
            </a:r>
            <a:r>
              <a:rPr b="1" i="0" lang="en" sz="1200" u="none" cap="none" strike="noStrike">
                <a:solidFill>
                  <a:srgbClr val="00BDFB"/>
                </a:solidFill>
                <a:latin typeface="Calibri"/>
                <a:ea typeface="Calibri"/>
                <a:cs typeface="Calibri"/>
                <a:sym typeface="Calibri"/>
              </a:rPr>
              <a:t>.</a:t>
            </a:r>
            <a:endParaRPr b="1" i="0" sz="1200" u="none" cap="none" strike="noStrike">
              <a:solidFill>
                <a:srgbClr val="00BDFB"/>
              </a:solidFill>
              <a:latin typeface="Calibri"/>
              <a:ea typeface="Calibri"/>
              <a:cs typeface="Calibri"/>
              <a:sym typeface="Calibri"/>
            </a:endParaRPr>
          </a:p>
        </p:txBody>
      </p:sp>
      <p:pic>
        <p:nvPicPr>
          <p:cNvPr id="2203" name="Google Shape;2203;p36"/>
          <p:cNvPicPr preferRelativeResize="0"/>
          <p:nvPr/>
        </p:nvPicPr>
        <p:blipFill>
          <a:blip r:embed="rId5">
            <a:alphaModFix/>
          </a:blip>
          <a:stretch>
            <a:fillRect/>
          </a:stretch>
        </p:blipFill>
        <p:spPr>
          <a:xfrm>
            <a:off x="2847325" y="1456900"/>
            <a:ext cx="6038851" cy="3261223"/>
          </a:xfrm>
          <a:prstGeom prst="rect">
            <a:avLst/>
          </a:prstGeom>
          <a:noFill/>
          <a:ln cap="flat" cmpd="sng" w="9525">
            <a:solidFill>
              <a:srgbClr val="1D3444"/>
            </a:solidFill>
            <a:prstDash val="solid"/>
            <a:round/>
            <a:headEnd len="sm" w="sm" type="none"/>
            <a:tailEnd len="sm" w="sm" type="none"/>
          </a:ln>
        </p:spPr>
      </p:pic>
      <p:sp>
        <p:nvSpPr>
          <p:cNvPr id="2204" name="Google Shape;2204;p36"/>
          <p:cNvSpPr/>
          <p:nvPr/>
        </p:nvSpPr>
        <p:spPr>
          <a:xfrm>
            <a:off x="3110443" y="1643708"/>
            <a:ext cx="1107600" cy="268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2205" name="Google Shape;2205;p36"/>
          <p:cNvSpPr/>
          <p:nvPr/>
        </p:nvSpPr>
        <p:spPr>
          <a:xfrm>
            <a:off x="2881673" y="2436396"/>
            <a:ext cx="159000" cy="150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2206" name="Google Shape;2206;p36"/>
          <p:cNvSpPr/>
          <p:nvPr/>
        </p:nvSpPr>
        <p:spPr>
          <a:xfrm>
            <a:off x="5204256" y="1958917"/>
            <a:ext cx="2738100" cy="1640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2207" name="Google Shape;2207;p36"/>
          <p:cNvSpPr/>
          <p:nvPr/>
        </p:nvSpPr>
        <p:spPr>
          <a:xfrm>
            <a:off x="3078913" y="2143068"/>
            <a:ext cx="1169100" cy="150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212" name="Shape 2212"/>
        <p:cNvGrpSpPr/>
        <p:nvPr/>
      </p:nvGrpSpPr>
      <p:grpSpPr>
        <a:xfrm>
          <a:off x="0" y="0"/>
          <a:ext cx="0" cy="0"/>
          <a:chOff x="0" y="0"/>
          <a:chExt cx="0" cy="0"/>
        </a:xfrm>
      </p:grpSpPr>
      <p:sp>
        <p:nvSpPr>
          <p:cNvPr id="2213" name="Google Shape;2213;p37"/>
          <p:cNvSpPr txBox="1"/>
          <p:nvPr/>
        </p:nvSpPr>
        <p:spPr>
          <a:xfrm>
            <a:off x="441113" y="261131"/>
            <a:ext cx="77136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rgbClr val="000000"/>
                </a:solidFill>
                <a:latin typeface="Arial"/>
                <a:ea typeface="Arial"/>
                <a:cs typeface="Arial"/>
                <a:sym typeface="Arial"/>
              </a:rPr>
              <a:t>Settings</a:t>
            </a:r>
            <a:r>
              <a:rPr b="0" i="0" lang="en" sz="2100" u="none" cap="none" strike="noStrike">
                <a:solidFill>
                  <a:srgbClr val="000000"/>
                </a:solidFill>
                <a:latin typeface="Arial"/>
                <a:ea typeface="Arial"/>
                <a:cs typeface="Arial"/>
                <a:sym typeface="Arial"/>
              </a:rPr>
              <a:t> (Overview)</a:t>
            </a:r>
            <a:endParaRPr b="0" i="0" sz="3300" u="none" cap="none" strike="noStrike">
              <a:solidFill>
                <a:srgbClr val="000000"/>
              </a:solidFill>
              <a:latin typeface="Arial"/>
              <a:ea typeface="Arial"/>
              <a:cs typeface="Arial"/>
              <a:sym typeface="Arial"/>
            </a:endParaRPr>
          </a:p>
        </p:txBody>
      </p:sp>
      <p:sp>
        <p:nvSpPr>
          <p:cNvPr id="2214" name="Google Shape;2214;p37"/>
          <p:cNvSpPr txBox="1"/>
          <p:nvPr/>
        </p:nvSpPr>
        <p:spPr>
          <a:xfrm>
            <a:off x="3898791" y="1536788"/>
            <a:ext cx="4077300" cy="825900"/>
          </a:xfrm>
          <a:prstGeom prst="rect">
            <a:avLst/>
          </a:prstGeom>
          <a:noFill/>
          <a:ln>
            <a:noFill/>
          </a:ln>
        </p:spPr>
        <p:txBody>
          <a:bodyPr anchorCtr="0" anchor="t" bIns="91425" lIns="91425" spcFirstLastPara="1" rIns="91425" wrap="square" tIns="91425">
            <a:noAutofit/>
          </a:bodyPr>
          <a:lstStyle/>
          <a:p>
            <a:pPr indent="-241300" lvl="0" marL="342900" marR="0" rtl="0" algn="just">
              <a:lnSpc>
                <a:spcPct val="115000"/>
              </a:lnSpc>
              <a:spcBef>
                <a:spcPts val="0"/>
              </a:spcBef>
              <a:spcAft>
                <a:spcPts val="0"/>
              </a:spcAft>
              <a:buClr>
                <a:schemeClr val="dk1"/>
              </a:buClr>
              <a:buSzPts val="1200"/>
              <a:buFont typeface="Calibri"/>
              <a:buChar char="●"/>
            </a:pPr>
            <a:r>
              <a:rPr b="1" i="0" lang="en" sz="1200" u="none" cap="none" strike="noStrike">
                <a:solidFill>
                  <a:schemeClr val="dk1"/>
                </a:solidFill>
                <a:latin typeface="Calibri"/>
                <a:ea typeface="Calibri"/>
                <a:cs typeface="Calibri"/>
                <a:sym typeface="Calibri"/>
              </a:rPr>
              <a:t>Users can manually change their status </a:t>
            </a:r>
            <a:r>
              <a:rPr b="0" i="0" lang="en" sz="1200" u="none" cap="none" strike="noStrike">
                <a:solidFill>
                  <a:schemeClr val="dk1"/>
                </a:solidFill>
                <a:latin typeface="Calibri"/>
                <a:ea typeface="Calibri"/>
                <a:cs typeface="Calibri"/>
                <a:sym typeface="Calibri"/>
              </a:rPr>
              <a:t>by going to </a:t>
            </a:r>
            <a:r>
              <a:rPr b="1" i="0" lang="en" sz="1200" u="none" cap="none" strike="noStrike">
                <a:solidFill>
                  <a:schemeClr val="dk1"/>
                </a:solidFill>
                <a:latin typeface="Calibri"/>
                <a:ea typeface="Calibri"/>
                <a:cs typeface="Calibri"/>
                <a:sym typeface="Calibri"/>
              </a:rPr>
              <a:t>Homepage</a:t>
            </a:r>
            <a:r>
              <a:rPr b="0" i="0" lang="en" sz="1200" u="none" cap="none" strike="noStrike">
                <a:solidFill>
                  <a:schemeClr val="dk1"/>
                </a:solidFill>
                <a:latin typeface="Calibri"/>
                <a:ea typeface="Calibri"/>
                <a:cs typeface="Calibri"/>
                <a:sym typeface="Calibri"/>
              </a:rPr>
              <a:t> &gt; Click on a User’s current status &gt; change to </a:t>
            </a:r>
            <a:r>
              <a:rPr b="1" i="0" lang="en" sz="1200" u="none" cap="none" strike="noStrike">
                <a:solidFill>
                  <a:srgbClr val="38761D"/>
                </a:solidFill>
                <a:latin typeface="Calibri"/>
                <a:ea typeface="Calibri"/>
                <a:cs typeface="Calibri"/>
                <a:sym typeface="Calibri"/>
              </a:rPr>
              <a:t>Available </a:t>
            </a:r>
            <a:r>
              <a:rPr b="1" i="0" lang="en" sz="1200" u="none" cap="none" strike="noStrike">
                <a:solidFill>
                  <a:schemeClr val="dk1"/>
                </a:solidFill>
                <a:latin typeface="Calibri"/>
                <a:ea typeface="Calibri"/>
                <a:cs typeface="Calibri"/>
                <a:sym typeface="Calibri"/>
              </a:rPr>
              <a:t>/ </a:t>
            </a:r>
            <a:r>
              <a:rPr b="1" i="0" lang="en" sz="1200" u="none" cap="none" strike="noStrike">
                <a:solidFill>
                  <a:srgbClr val="D50000"/>
                </a:solidFill>
                <a:latin typeface="Calibri"/>
                <a:ea typeface="Calibri"/>
                <a:cs typeface="Calibri"/>
                <a:sym typeface="Calibri"/>
              </a:rPr>
              <a:t>Busy </a:t>
            </a:r>
            <a:r>
              <a:rPr b="1" i="0" lang="en" sz="1200" u="none" cap="none" strike="noStrike">
                <a:solidFill>
                  <a:schemeClr val="dk1"/>
                </a:solidFill>
                <a:latin typeface="Calibri"/>
                <a:ea typeface="Calibri"/>
                <a:cs typeface="Calibri"/>
                <a:sym typeface="Calibri"/>
              </a:rPr>
              <a:t>/ </a:t>
            </a:r>
            <a:r>
              <a:rPr b="1" i="0" lang="en" sz="1200" u="none" cap="none" strike="noStrike">
                <a:solidFill>
                  <a:srgbClr val="D50000"/>
                </a:solidFill>
                <a:latin typeface="Calibri"/>
                <a:ea typeface="Calibri"/>
                <a:cs typeface="Calibri"/>
                <a:sym typeface="Calibri"/>
              </a:rPr>
              <a:t>Away </a:t>
            </a:r>
            <a:r>
              <a:rPr b="1" i="0" lang="en" sz="1200" u="none" cap="none" strike="noStrike">
                <a:solidFill>
                  <a:schemeClr val="dk1"/>
                </a:solidFill>
                <a:latin typeface="Calibri"/>
                <a:ea typeface="Calibri"/>
                <a:cs typeface="Calibri"/>
                <a:sym typeface="Calibri"/>
              </a:rPr>
              <a:t>/ </a:t>
            </a:r>
            <a:r>
              <a:rPr b="1" i="0" lang="en" sz="1200" u="none" cap="none" strike="noStrike">
                <a:solidFill>
                  <a:srgbClr val="888888"/>
                </a:solidFill>
                <a:latin typeface="Calibri"/>
                <a:ea typeface="Calibri"/>
                <a:cs typeface="Calibri"/>
                <a:sym typeface="Calibri"/>
              </a:rPr>
              <a:t>Offline</a:t>
            </a:r>
            <a:r>
              <a:rPr b="0" i="0" lang="en" sz="1200" u="none" cap="none" strike="noStrike">
                <a:solidFill>
                  <a:srgbClr val="888888"/>
                </a:solidFill>
                <a:latin typeface="Calibri"/>
                <a:ea typeface="Calibri"/>
                <a:cs typeface="Calibri"/>
                <a:sym typeface="Calibri"/>
              </a:rPr>
              <a:t>.</a:t>
            </a:r>
            <a:endParaRPr b="0" i="0" sz="1200" u="none" cap="none" strike="noStrike">
              <a:solidFill>
                <a:srgbClr val="888888"/>
              </a:solidFill>
              <a:latin typeface="Calibri"/>
              <a:ea typeface="Calibri"/>
              <a:cs typeface="Calibri"/>
              <a:sym typeface="Calibri"/>
            </a:endParaRPr>
          </a:p>
          <a:p>
            <a:pPr indent="-241300" lvl="1" marL="685800" marR="0" rtl="0" algn="just">
              <a:lnSpc>
                <a:spcPct val="115000"/>
              </a:lnSpc>
              <a:spcBef>
                <a:spcPts val="0"/>
              </a:spcBef>
              <a:spcAft>
                <a:spcPts val="0"/>
              </a:spcAft>
              <a:buClr>
                <a:schemeClr val="dk1"/>
              </a:buClr>
              <a:buSzPts val="1200"/>
              <a:buFont typeface="Calibri"/>
              <a:buChar char="○"/>
            </a:pPr>
            <a:r>
              <a:rPr b="0" i="0" lang="en" sz="1200" u="none" cap="none" strike="noStrike">
                <a:solidFill>
                  <a:schemeClr val="dk1"/>
                </a:solidFill>
                <a:latin typeface="Calibri"/>
                <a:ea typeface="Calibri"/>
                <a:cs typeface="Calibri"/>
                <a:sym typeface="Calibri"/>
              </a:rPr>
              <a:t>If the users log out their account or do not access the portal, their status will be automatically changed to </a:t>
            </a:r>
            <a:r>
              <a:rPr b="1" i="0" lang="en" sz="1200" u="none" cap="none" strike="noStrike">
                <a:solidFill>
                  <a:srgbClr val="888888"/>
                </a:solidFill>
                <a:latin typeface="Calibri"/>
                <a:ea typeface="Calibri"/>
                <a:cs typeface="Calibri"/>
                <a:sym typeface="Calibri"/>
              </a:rPr>
              <a:t>Offline</a:t>
            </a:r>
            <a:r>
              <a:rPr b="0" i="0" lang="en" sz="1200" u="none" cap="none" strike="noStrike">
                <a:solidFill>
                  <a:schemeClr val="dk1"/>
                </a:solidFill>
                <a:latin typeface="Calibri"/>
                <a:ea typeface="Calibri"/>
                <a:cs typeface="Calibri"/>
                <a:sym typeface="Calibri"/>
              </a:rPr>
              <a:t>. Once they login again, the system will restore their last status.</a:t>
            </a:r>
            <a:endParaRPr b="0" i="0" sz="1200" u="none" cap="none" strike="noStrike">
              <a:solidFill>
                <a:schemeClr val="dk1"/>
              </a:solidFill>
              <a:latin typeface="Calibri"/>
              <a:ea typeface="Calibri"/>
              <a:cs typeface="Calibri"/>
              <a:sym typeface="Calibri"/>
            </a:endParaRPr>
          </a:p>
          <a:p>
            <a:pPr indent="-241300" lvl="1" marL="685800" marR="0" rtl="0" algn="just">
              <a:lnSpc>
                <a:spcPct val="115000"/>
              </a:lnSpc>
              <a:spcBef>
                <a:spcPts val="0"/>
              </a:spcBef>
              <a:spcAft>
                <a:spcPts val="0"/>
              </a:spcAft>
              <a:buClr>
                <a:schemeClr val="dk1"/>
              </a:buClr>
              <a:buSzPts val="1200"/>
              <a:buFont typeface="Calibri"/>
              <a:buChar char="○"/>
            </a:pPr>
            <a:r>
              <a:rPr b="0" i="0" lang="en" sz="1200" u="none" cap="none" strike="noStrike">
                <a:solidFill>
                  <a:schemeClr val="dk1"/>
                </a:solidFill>
                <a:latin typeface="Calibri"/>
                <a:ea typeface="Calibri"/>
                <a:cs typeface="Calibri"/>
                <a:sym typeface="Calibri"/>
              </a:rPr>
              <a:t>Apart from </a:t>
            </a:r>
            <a:r>
              <a:rPr b="1" i="0" lang="en" sz="1200" u="none" cap="none" strike="noStrike">
                <a:solidFill>
                  <a:srgbClr val="888888"/>
                </a:solidFill>
                <a:latin typeface="Calibri"/>
                <a:ea typeface="Calibri"/>
                <a:cs typeface="Calibri"/>
                <a:sym typeface="Calibri"/>
              </a:rPr>
              <a:t>Offline</a:t>
            </a:r>
            <a:r>
              <a:rPr b="0" i="0" lang="en" sz="1200" u="none" cap="none" strike="noStrike">
                <a:solidFill>
                  <a:schemeClr val="dk1"/>
                </a:solidFill>
                <a:latin typeface="Calibri"/>
                <a:ea typeface="Calibri"/>
                <a:cs typeface="Calibri"/>
                <a:sym typeface="Calibri"/>
              </a:rPr>
              <a:t>, other statuses will not be changed unless the users take an action.</a:t>
            </a:r>
            <a:endParaRPr b="0" i="0" sz="12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342900" marR="0" rtl="0" algn="just">
              <a:lnSpc>
                <a:spcPct val="115000"/>
              </a:lnSpc>
              <a:spcBef>
                <a:spcPts val="0"/>
              </a:spcBef>
              <a:spcAft>
                <a:spcPts val="0"/>
              </a:spcAft>
              <a:buClr>
                <a:srgbClr val="000000"/>
              </a:buClr>
              <a:buSzPts val="1200"/>
              <a:buFont typeface="Arial"/>
              <a:buNone/>
            </a:pPr>
            <a:r>
              <a:t/>
            </a:r>
            <a:endParaRPr b="1" i="0" sz="12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grpSp>
        <p:nvGrpSpPr>
          <p:cNvPr id="2215" name="Google Shape;2215;p37"/>
          <p:cNvGrpSpPr/>
          <p:nvPr/>
        </p:nvGrpSpPr>
        <p:grpSpPr>
          <a:xfrm>
            <a:off x="602138" y="1304362"/>
            <a:ext cx="3173756" cy="2489156"/>
            <a:chOff x="802850" y="1739150"/>
            <a:chExt cx="4231675" cy="3318875"/>
          </a:xfrm>
        </p:grpSpPr>
        <p:pic>
          <p:nvPicPr>
            <p:cNvPr id="2216" name="Google Shape;2216;p37"/>
            <p:cNvPicPr preferRelativeResize="0"/>
            <p:nvPr/>
          </p:nvPicPr>
          <p:blipFill rotWithShape="1">
            <a:blip r:embed="rId3">
              <a:alphaModFix/>
            </a:blip>
            <a:srcRect b="1797" l="0" r="0" t="0"/>
            <a:stretch/>
          </p:blipFill>
          <p:spPr>
            <a:xfrm>
              <a:off x="802850" y="1739150"/>
              <a:ext cx="4231675" cy="3318875"/>
            </a:xfrm>
            <a:prstGeom prst="rect">
              <a:avLst/>
            </a:prstGeom>
            <a:noFill/>
            <a:ln cap="flat" cmpd="sng" w="9525">
              <a:solidFill>
                <a:srgbClr val="999999"/>
              </a:solidFill>
              <a:prstDash val="solid"/>
              <a:round/>
              <a:headEnd len="sm" w="sm" type="none"/>
              <a:tailEnd len="sm" w="sm" type="none"/>
            </a:ln>
          </p:spPr>
        </p:pic>
        <p:sp>
          <p:nvSpPr>
            <p:cNvPr id="2217" name="Google Shape;2217;p37"/>
            <p:cNvSpPr/>
            <p:nvPr/>
          </p:nvSpPr>
          <p:spPr>
            <a:xfrm>
              <a:off x="860200" y="2500325"/>
              <a:ext cx="596400" cy="585000"/>
            </a:xfrm>
            <a:prstGeom prst="rect">
              <a:avLst/>
            </a:prstGeom>
            <a:noFill/>
            <a:ln cap="flat" cmpd="sng" w="19050">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8" name="Google Shape;2218;p37"/>
            <p:cNvSpPr/>
            <p:nvPr/>
          </p:nvSpPr>
          <p:spPr>
            <a:xfrm>
              <a:off x="2431525" y="1858050"/>
              <a:ext cx="1881000" cy="401400"/>
            </a:xfrm>
            <a:prstGeom prst="rect">
              <a:avLst/>
            </a:prstGeom>
            <a:noFill/>
            <a:ln cap="flat" cmpd="sng" w="19050">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3" name="Shape 2223"/>
        <p:cNvGrpSpPr/>
        <p:nvPr/>
      </p:nvGrpSpPr>
      <p:grpSpPr>
        <a:xfrm>
          <a:off x="0" y="0"/>
          <a:ext cx="0" cy="0"/>
          <a:chOff x="0" y="0"/>
          <a:chExt cx="0" cy="0"/>
        </a:xfrm>
      </p:grpSpPr>
      <p:sp>
        <p:nvSpPr>
          <p:cNvPr id="2224" name="Google Shape;2224;p38"/>
          <p:cNvSpPr txBox="1"/>
          <p:nvPr/>
        </p:nvSpPr>
        <p:spPr>
          <a:xfrm>
            <a:off x="441113" y="261131"/>
            <a:ext cx="77136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rgbClr val="000000"/>
                </a:solidFill>
                <a:latin typeface="Arial"/>
                <a:ea typeface="Arial"/>
                <a:cs typeface="Arial"/>
                <a:sym typeface="Arial"/>
              </a:rPr>
              <a:t>Settings</a:t>
            </a:r>
            <a:r>
              <a:rPr b="0" i="0" lang="en" sz="2100" u="none" cap="none" strike="noStrike">
                <a:solidFill>
                  <a:srgbClr val="000000"/>
                </a:solidFill>
                <a:latin typeface="Arial"/>
                <a:ea typeface="Arial"/>
                <a:cs typeface="Arial"/>
                <a:sym typeface="Arial"/>
              </a:rPr>
              <a:t> (Call Forwarding)</a:t>
            </a:r>
            <a:endParaRPr b="0" i="0" sz="3300" u="none" cap="none" strike="noStrike">
              <a:solidFill>
                <a:srgbClr val="000000"/>
              </a:solidFill>
              <a:latin typeface="Arial"/>
              <a:ea typeface="Arial"/>
              <a:cs typeface="Arial"/>
              <a:sym typeface="Arial"/>
            </a:endParaRPr>
          </a:p>
        </p:txBody>
      </p:sp>
      <p:sp>
        <p:nvSpPr>
          <p:cNvPr id="2225" name="Google Shape;2225;p38"/>
          <p:cNvSpPr txBox="1"/>
          <p:nvPr/>
        </p:nvSpPr>
        <p:spPr>
          <a:xfrm>
            <a:off x="5552231" y="1261234"/>
            <a:ext cx="3485400" cy="33102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200"/>
              <a:buFont typeface="Calibri"/>
              <a:buNone/>
            </a:pPr>
            <a:r>
              <a:rPr b="0" i="0" lang="en" sz="1200" u="none" cap="none" strike="noStrike">
                <a:solidFill>
                  <a:srgbClr val="000000"/>
                </a:solidFill>
                <a:latin typeface="Calibri"/>
                <a:ea typeface="Calibri"/>
                <a:cs typeface="Calibri"/>
                <a:sym typeface="Calibri"/>
              </a:rPr>
              <a:t>Go to </a:t>
            </a:r>
            <a:r>
              <a:rPr b="1" i="0" lang="en" sz="1200" u="none" cap="none" strike="noStrike">
                <a:solidFill>
                  <a:srgbClr val="000000"/>
                </a:solidFill>
                <a:latin typeface="Calibri"/>
                <a:ea typeface="Calibri"/>
                <a:cs typeface="Calibri"/>
                <a:sym typeface="Calibri"/>
              </a:rPr>
              <a:t>Call Forwarding</a:t>
            </a:r>
            <a:r>
              <a:rPr b="0" i="0" lang="en" sz="1200" u="none" cap="none" strike="noStrike">
                <a:solidFill>
                  <a:srgbClr val="000000"/>
                </a:solidFill>
                <a:latin typeface="Calibri"/>
                <a:ea typeface="Calibri"/>
                <a:cs typeface="Calibri"/>
                <a:sym typeface="Calibri"/>
              </a:rPr>
              <a:t> to manage User’s Forward List.</a:t>
            </a:r>
            <a:endParaRPr b="0" i="0" sz="12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500"/>
              <a:buFont typeface="Calibri"/>
              <a:buNone/>
            </a:pPr>
            <a:r>
              <a:t/>
            </a:r>
            <a:endParaRPr b="0" i="0" sz="5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Calibri"/>
              <a:buNone/>
            </a:pPr>
            <a:r>
              <a:rPr b="1" i="0" lang="en" sz="1200" u="none" cap="none" strike="noStrike">
                <a:solidFill>
                  <a:srgbClr val="000000"/>
                </a:solidFill>
                <a:latin typeface="Calibri"/>
                <a:ea typeface="Calibri"/>
                <a:cs typeface="Calibri"/>
                <a:sym typeface="Calibri"/>
              </a:rPr>
              <a:t>Ring Mode</a:t>
            </a:r>
            <a:r>
              <a:rPr b="0" i="0" lang="en" sz="1200" u="none" cap="none" strike="noStrike">
                <a:solidFill>
                  <a:srgbClr val="000000"/>
                </a:solidFill>
                <a:latin typeface="Calibri"/>
                <a:ea typeface="Calibri"/>
                <a:cs typeface="Calibri"/>
                <a:sym typeface="Calibri"/>
              </a:rPr>
              <a:t>:</a:t>
            </a:r>
            <a:endParaRPr b="0" i="0" sz="1200" u="none" cap="none" strike="noStrike">
              <a:solidFill>
                <a:srgbClr val="000000"/>
              </a:solidFill>
              <a:latin typeface="Calibri"/>
              <a:ea typeface="Calibri"/>
              <a:cs typeface="Calibri"/>
              <a:sym typeface="Calibri"/>
            </a:endParaRPr>
          </a:p>
          <a:p>
            <a:pPr indent="-241300" lvl="0" marL="342900" marR="0" rtl="0" algn="just">
              <a:lnSpc>
                <a:spcPct val="115000"/>
              </a:lnSpc>
              <a:spcBef>
                <a:spcPts val="0"/>
              </a:spcBef>
              <a:spcAft>
                <a:spcPts val="0"/>
              </a:spcAft>
              <a:buClr>
                <a:srgbClr val="000000"/>
              </a:buClr>
              <a:buSzPts val="1200"/>
              <a:buFont typeface="Calibri"/>
              <a:buChar char="●"/>
            </a:pPr>
            <a:r>
              <a:rPr b="1" i="0" lang="en" sz="1200" u="none" cap="none" strike="noStrike">
                <a:solidFill>
                  <a:srgbClr val="000000"/>
                </a:solidFill>
                <a:latin typeface="Calibri"/>
                <a:ea typeface="Calibri"/>
                <a:cs typeface="Calibri"/>
                <a:sym typeface="Calibri"/>
              </a:rPr>
              <a:t>Ring All</a:t>
            </a:r>
            <a:r>
              <a:rPr b="0" i="0" lang="en" sz="1200" u="none" cap="none" strike="noStrike">
                <a:solidFill>
                  <a:srgbClr val="000000"/>
                </a:solidFill>
                <a:latin typeface="Calibri"/>
                <a:ea typeface="Calibri"/>
                <a:cs typeface="Calibri"/>
                <a:sym typeface="Calibri"/>
              </a:rPr>
              <a:t>: All available numbers/extensions in the Forward List are rung simultaneously.</a:t>
            </a:r>
            <a:endParaRPr b="0" i="0" sz="1200" u="none" cap="none" strike="noStrike">
              <a:solidFill>
                <a:srgbClr val="000000"/>
              </a:solidFill>
              <a:latin typeface="Calibri"/>
              <a:ea typeface="Calibri"/>
              <a:cs typeface="Calibri"/>
              <a:sym typeface="Calibri"/>
            </a:endParaRPr>
          </a:p>
          <a:p>
            <a:pPr indent="-241300" lvl="1" marL="685800" marR="0" rtl="0" algn="just">
              <a:lnSpc>
                <a:spcPct val="115000"/>
              </a:lnSpc>
              <a:spcBef>
                <a:spcPts val="0"/>
              </a:spcBef>
              <a:spcAft>
                <a:spcPts val="0"/>
              </a:spcAft>
              <a:buClr>
                <a:srgbClr val="000000"/>
              </a:buClr>
              <a:buSzPts val="1200"/>
              <a:buFont typeface="Calibri"/>
              <a:buChar char="○"/>
            </a:pPr>
            <a:r>
              <a:rPr b="0" i="0" lang="en" sz="1200" u="none" cap="none" strike="noStrike">
                <a:solidFill>
                  <a:srgbClr val="000000"/>
                </a:solidFill>
                <a:latin typeface="Calibri"/>
                <a:ea typeface="Calibri"/>
                <a:cs typeface="Calibri"/>
                <a:sym typeface="Calibri"/>
              </a:rPr>
              <a:t>Total Ring Time: from 5 to 60 seconds</a:t>
            </a:r>
            <a:endParaRPr b="0" i="0" sz="1200" u="none" cap="none" strike="noStrike">
              <a:solidFill>
                <a:srgbClr val="000000"/>
              </a:solidFill>
              <a:latin typeface="Calibri"/>
              <a:ea typeface="Calibri"/>
              <a:cs typeface="Calibri"/>
              <a:sym typeface="Calibri"/>
            </a:endParaRPr>
          </a:p>
          <a:p>
            <a:pPr indent="-241300" lvl="0" marL="342900" marR="0" rtl="0" algn="just">
              <a:lnSpc>
                <a:spcPct val="115000"/>
              </a:lnSpc>
              <a:spcBef>
                <a:spcPts val="0"/>
              </a:spcBef>
              <a:spcAft>
                <a:spcPts val="0"/>
              </a:spcAft>
              <a:buClr>
                <a:srgbClr val="000000"/>
              </a:buClr>
              <a:buSzPts val="1200"/>
              <a:buFont typeface="Calibri"/>
              <a:buChar char="●"/>
            </a:pPr>
            <a:r>
              <a:rPr b="1" i="0" lang="en" sz="1200" u="none" cap="none" strike="noStrike">
                <a:solidFill>
                  <a:srgbClr val="000000"/>
                </a:solidFill>
                <a:latin typeface="Calibri"/>
                <a:ea typeface="Calibri"/>
                <a:cs typeface="Calibri"/>
                <a:sym typeface="Calibri"/>
              </a:rPr>
              <a:t>Sequential</a:t>
            </a:r>
            <a:r>
              <a:rPr b="0" i="0" lang="en" sz="1200" u="none" cap="none" strike="noStrike">
                <a:solidFill>
                  <a:srgbClr val="000000"/>
                </a:solidFill>
                <a:latin typeface="Calibri"/>
                <a:ea typeface="Calibri"/>
                <a:cs typeface="Calibri"/>
                <a:sym typeface="Calibri"/>
              </a:rPr>
              <a:t>: Each number/extension is rung in order, one after the other, starting from the first extension in the list each time.</a:t>
            </a:r>
            <a:endParaRPr b="0" i="0" sz="1200" u="none" cap="none" strike="noStrike">
              <a:solidFill>
                <a:srgbClr val="000000"/>
              </a:solidFill>
              <a:latin typeface="Calibri"/>
              <a:ea typeface="Calibri"/>
              <a:cs typeface="Calibri"/>
              <a:sym typeface="Calibri"/>
            </a:endParaRPr>
          </a:p>
          <a:p>
            <a:pPr indent="-241300" lvl="1" marL="685800" marR="0" rtl="0" algn="just">
              <a:lnSpc>
                <a:spcPct val="115000"/>
              </a:lnSpc>
              <a:spcBef>
                <a:spcPts val="0"/>
              </a:spcBef>
              <a:spcAft>
                <a:spcPts val="0"/>
              </a:spcAft>
              <a:buClr>
                <a:srgbClr val="000000"/>
              </a:buClr>
              <a:buSzPts val="1200"/>
              <a:buFont typeface="Calibri"/>
              <a:buChar char="○"/>
            </a:pPr>
            <a:r>
              <a:rPr b="0" i="0" lang="en" sz="1200" u="none" cap="none" strike="noStrike">
                <a:solidFill>
                  <a:srgbClr val="000000"/>
                </a:solidFill>
                <a:latin typeface="Calibri"/>
                <a:ea typeface="Calibri"/>
                <a:cs typeface="Calibri"/>
                <a:sym typeface="Calibri"/>
              </a:rPr>
              <a:t>Ring time per forwarding number: from 15 to 90 seconds.</a:t>
            </a:r>
            <a:endParaRPr b="0" i="0" sz="12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800"/>
              <a:buFont typeface="Arial"/>
              <a:buNone/>
            </a:pPr>
            <a:r>
              <a:t/>
            </a:r>
            <a:endParaRPr b="1" i="0" sz="8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800"/>
              <a:buFont typeface="Arial"/>
              <a:buNone/>
            </a:pPr>
            <a:r>
              <a:rPr b="1" i="0" lang="en" sz="800" u="none" cap="none" strike="noStrike">
                <a:solidFill>
                  <a:srgbClr val="000000"/>
                </a:solidFill>
                <a:latin typeface="Calibri"/>
                <a:ea typeface="Calibri"/>
                <a:cs typeface="Calibri"/>
                <a:sym typeface="Calibri"/>
              </a:rPr>
              <a:t>Please Note:</a:t>
            </a:r>
            <a:endParaRPr b="0" i="0" sz="800" u="none" cap="none" strike="noStrike">
              <a:solidFill>
                <a:srgbClr val="000000"/>
              </a:solidFill>
              <a:highlight>
                <a:srgbClr val="FBFBFB"/>
              </a:highlight>
              <a:latin typeface="Calibri"/>
              <a:ea typeface="Calibri"/>
              <a:cs typeface="Calibri"/>
              <a:sym typeface="Calibri"/>
            </a:endParaRPr>
          </a:p>
          <a:p>
            <a:pPr indent="-215900" lvl="0" marL="342900" marR="0" rtl="0" algn="l">
              <a:lnSpc>
                <a:spcPct val="115000"/>
              </a:lnSpc>
              <a:spcBef>
                <a:spcPts val="200"/>
              </a:spcBef>
              <a:spcAft>
                <a:spcPts val="0"/>
              </a:spcAft>
              <a:buClr>
                <a:srgbClr val="000000"/>
              </a:buClr>
              <a:buSzPts val="800"/>
              <a:buFont typeface="Calibri"/>
              <a:buChar char="●"/>
            </a:pPr>
            <a:r>
              <a:rPr b="0" i="0" lang="en" sz="800" u="none" cap="none" strike="noStrike">
                <a:solidFill>
                  <a:srgbClr val="000000"/>
                </a:solidFill>
                <a:highlight>
                  <a:srgbClr val="FBFBFB"/>
                </a:highlight>
                <a:latin typeface="Calibri"/>
                <a:ea typeface="Calibri"/>
                <a:cs typeface="Calibri"/>
                <a:sym typeface="Calibri"/>
              </a:rPr>
              <a:t>The total limit for forwarding numbers is five numbers or extensions. The forwarding list can only contain one call group. </a:t>
            </a:r>
            <a:endParaRPr b="0" i="0" sz="800" u="none" cap="none" strike="noStrike">
              <a:solidFill>
                <a:srgbClr val="000000"/>
              </a:solidFill>
              <a:highlight>
                <a:srgbClr val="FBFBFB"/>
              </a:highlight>
              <a:latin typeface="Calibri"/>
              <a:ea typeface="Calibri"/>
              <a:cs typeface="Calibri"/>
              <a:sym typeface="Calibri"/>
            </a:endParaRPr>
          </a:p>
          <a:p>
            <a:pPr indent="-215900" lvl="0" marL="342900" marR="0" rtl="0" algn="l">
              <a:lnSpc>
                <a:spcPct val="115000"/>
              </a:lnSpc>
              <a:spcBef>
                <a:spcPts val="0"/>
              </a:spcBef>
              <a:spcAft>
                <a:spcPts val="0"/>
              </a:spcAft>
              <a:buClr>
                <a:srgbClr val="000000"/>
              </a:buClr>
              <a:buSzPts val="800"/>
              <a:buFont typeface="Calibri"/>
              <a:buChar char="●"/>
            </a:pPr>
            <a:r>
              <a:rPr b="0" i="0" lang="en" sz="800" u="none" cap="none" strike="noStrike">
                <a:solidFill>
                  <a:srgbClr val="000000"/>
                </a:solidFill>
                <a:highlight>
                  <a:srgbClr val="FBFBFB"/>
                </a:highlight>
                <a:latin typeface="Calibri"/>
                <a:ea typeface="Calibri"/>
                <a:cs typeface="Calibri"/>
                <a:sym typeface="Calibri"/>
              </a:rPr>
              <a:t>System will auto count when users enter the numbers/groups/extensions.</a:t>
            </a:r>
            <a:endParaRPr b="0" i="0" sz="800" u="none" cap="none" strike="noStrike">
              <a:solidFill>
                <a:srgbClr val="000000"/>
              </a:solidFill>
              <a:highlight>
                <a:srgbClr val="FBFBFB"/>
              </a:highlight>
              <a:latin typeface="Calibri"/>
              <a:ea typeface="Calibri"/>
              <a:cs typeface="Calibri"/>
              <a:sym typeface="Calibri"/>
            </a:endParaRPr>
          </a:p>
          <a:p>
            <a:pPr indent="-215900" lvl="0" marL="342900" marR="0" rtl="0" algn="l">
              <a:lnSpc>
                <a:spcPct val="115000"/>
              </a:lnSpc>
              <a:spcBef>
                <a:spcPts val="0"/>
              </a:spcBef>
              <a:spcAft>
                <a:spcPts val="0"/>
              </a:spcAft>
              <a:buClr>
                <a:srgbClr val="000000"/>
              </a:buClr>
              <a:buSzPts val="800"/>
              <a:buFont typeface="Calibri"/>
              <a:buChar char="●"/>
            </a:pPr>
            <a:r>
              <a:rPr b="0" i="0" lang="en" sz="800" u="none" cap="none" strike="noStrike">
                <a:solidFill>
                  <a:srgbClr val="000000"/>
                </a:solidFill>
                <a:highlight>
                  <a:srgbClr val="FBFBFB"/>
                </a:highlight>
                <a:latin typeface="Calibri"/>
                <a:ea typeface="Calibri"/>
                <a:cs typeface="Calibri"/>
                <a:sym typeface="Calibri"/>
              </a:rPr>
              <a:t>When the limit is reached, you cannot add more users to the list.</a:t>
            </a:r>
            <a:endParaRPr b="0" i="0" sz="800" u="none" cap="none" strike="noStrike">
              <a:solidFill>
                <a:srgbClr val="000000"/>
              </a:solidFill>
              <a:highlight>
                <a:srgbClr val="FBFBFB"/>
              </a:highlight>
              <a:latin typeface="Calibri"/>
              <a:ea typeface="Calibri"/>
              <a:cs typeface="Calibri"/>
              <a:sym typeface="Calibri"/>
            </a:endParaRPr>
          </a:p>
          <a:p>
            <a:pPr indent="0" lvl="0" marL="0" marR="0" rtl="0" algn="l">
              <a:lnSpc>
                <a:spcPct val="100000"/>
              </a:lnSpc>
              <a:spcBef>
                <a:spcPts val="200"/>
              </a:spcBef>
              <a:spcAft>
                <a:spcPts val="0"/>
              </a:spcAft>
              <a:buClr>
                <a:srgbClr val="000000"/>
              </a:buClr>
              <a:buSzPts val="800"/>
              <a:buFont typeface="Arial"/>
              <a:buNone/>
            </a:pPr>
            <a:r>
              <a:t/>
            </a:r>
            <a:endParaRPr b="0" i="0" sz="8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pic>
        <p:nvPicPr>
          <p:cNvPr id="2226" name="Google Shape;2226;p38"/>
          <p:cNvPicPr preferRelativeResize="0"/>
          <p:nvPr/>
        </p:nvPicPr>
        <p:blipFill>
          <a:blip r:embed="rId4">
            <a:alphaModFix/>
          </a:blip>
          <a:stretch>
            <a:fillRect/>
          </a:stretch>
        </p:blipFill>
        <p:spPr>
          <a:xfrm>
            <a:off x="235900" y="1417596"/>
            <a:ext cx="5200476" cy="2808449"/>
          </a:xfrm>
          <a:prstGeom prst="rect">
            <a:avLst/>
          </a:prstGeom>
          <a:noFill/>
          <a:ln cap="flat" cmpd="sng" w="9525">
            <a:solidFill>
              <a:srgbClr val="1D3444"/>
            </a:solidFill>
            <a:prstDash val="solid"/>
            <a:round/>
            <a:headEnd len="sm" w="sm" type="none"/>
            <a:tailEnd len="sm" w="sm" type="none"/>
          </a:ln>
        </p:spPr>
      </p:pic>
      <p:sp>
        <p:nvSpPr>
          <p:cNvPr id="2227" name="Google Shape;2227;p38"/>
          <p:cNvSpPr/>
          <p:nvPr/>
        </p:nvSpPr>
        <p:spPr>
          <a:xfrm>
            <a:off x="274650" y="2261450"/>
            <a:ext cx="128700" cy="128700"/>
          </a:xfrm>
          <a:prstGeom prst="rect">
            <a:avLst/>
          </a:prstGeom>
          <a:noFill/>
          <a:ln cap="flat" cmpd="sng" w="9525">
            <a:solidFill>
              <a:srgbClr val="ED1A3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2228" name="Google Shape;2228;p38"/>
          <p:cNvSpPr/>
          <p:nvPr/>
        </p:nvSpPr>
        <p:spPr>
          <a:xfrm>
            <a:off x="441125" y="2145450"/>
            <a:ext cx="1000800" cy="128700"/>
          </a:xfrm>
          <a:prstGeom prst="rect">
            <a:avLst/>
          </a:prstGeom>
          <a:noFill/>
          <a:ln cap="flat" cmpd="sng" w="9525">
            <a:solidFill>
              <a:srgbClr val="ED1A3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2229" name="Google Shape;2229;p38"/>
          <p:cNvSpPr/>
          <p:nvPr/>
        </p:nvSpPr>
        <p:spPr>
          <a:xfrm>
            <a:off x="2301250" y="3086900"/>
            <a:ext cx="2275200" cy="576600"/>
          </a:xfrm>
          <a:prstGeom prst="rect">
            <a:avLst/>
          </a:prstGeom>
          <a:noFill/>
          <a:ln cap="flat" cmpd="sng" w="9525">
            <a:solidFill>
              <a:srgbClr val="ED1A3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4" name="Shape 2234"/>
        <p:cNvGrpSpPr/>
        <p:nvPr/>
      </p:nvGrpSpPr>
      <p:grpSpPr>
        <a:xfrm>
          <a:off x="0" y="0"/>
          <a:ext cx="0" cy="0"/>
          <a:chOff x="0" y="0"/>
          <a:chExt cx="0" cy="0"/>
        </a:xfrm>
      </p:grpSpPr>
      <p:sp>
        <p:nvSpPr>
          <p:cNvPr id="2235" name="Google Shape;2235;p39"/>
          <p:cNvSpPr txBox="1"/>
          <p:nvPr/>
        </p:nvSpPr>
        <p:spPr>
          <a:xfrm>
            <a:off x="178744" y="118523"/>
            <a:ext cx="77136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Setting</a:t>
            </a:r>
            <a:r>
              <a:rPr b="0" i="0" lang="en" sz="2100" u="none" cap="none" strike="noStrike">
                <a:solidFill>
                  <a:schemeClr val="dk1"/>
                </a:solidFill>
                <a:latin typeface="Arial"/>
                <a:ea typeface="Arial"/>
                <a:cs typeface="Arial"/>
                <a:sym typeface="Arial"/>
              </a:rPr>
              <a:t> (Call Recordings)</a:t>
            </a:r>
            <a:endParaRPr b="0" i="0" sz="3300" u="none" cap="none" strike="noStrike">
              <a:solidFill>
                <a:schemeClr val="dk1"/>
              </a:solidFill>
              <a:latin typeface="Arial"/>
              <a:ea typeface="Arial"/>
              <a:cs typeface="Arial"/>
              <a:sym typeface="Arial"/>
            </a:endParaRPr>
          </a:p>
        </p:txBody>
      </p:sp>
      <p:sp>
        <p:nvSpPr>
          <p:cNvPr id="2236" name="Google Shape;2236;p39"/>
          <p:cNvSpPr txBox="1"/>
          <p:nvPr/>
        </p:nvSpPr>
        <p:spPr>
          <a:xfrm>
            <a:off x="189367" y="972544"/>
            <a:ext cx="3279600" cy="3934200"/>
          </a:xfrm>
          <a:prstGeom prst="rect">
            <a:avLst/>
          </a:prstGeom>
          <a:noFill/>
          <a:ln>
            <a:noFill/>
          </a:ln>
        </p:spPr>
        <p:txBody>
          <a:bodyPr anchorCtr="0" anchor="t" bIns="68575" lIns="68575" spcFirstLastPara="1" rIns="68575" wrap="square" tIns="68575">
            <a:spAutoFit/>
          </a:bodyPr>
          <a:lstStyle/>
          <a:p>
            <a:pPr indent="0" lvl="0" marL="0" marR="0" rtl="0" algn="just">
              <a:lnSpc>
                <a:spcPct val="115000"/>
              </a:lnSpc>
              <a:spcBef>
                <a:spcPts val="0"/>
              </a:spcBef>
              <a:spcAft>
                <a:spcPts val="0"/>
              </a:spcAft>
              <a:buClr>
                <a:srgbClr val="000000"/>
              </a:buClr>
              <a:buSzPts val="1200"/>
              <a:buFont typeface="Arial"/>
              <a:buNone/>
            </a:pPr>
            <a:r>
              <a:rPr b="1" i="0" lang="en" sz="1200" u="none" cap="none" strike="noStrike">
                <a:solidFill>
                  <a:srgbClr val="000000"/>
                </a:solidFill>
                <a:latin typeface="Calibri"/>
                <a:ea typeface="Calibri"/>
                <a:cs typeface="Calibri"/>
                <a:sym typeface="Calibri"/>
              </a:rPr>
              <a:t>Call Recordings </a:t>
            </a:r>
            <a:r>
              <a:rPr b="0" i="0" lang="en" sz="1200" u="none" cap="none" strike="noStrike">
                <a:solidFill>
                  <a:srgbClr val="000000"/>
                </a:solidFill>
                <a:latin typeface="Calibri"/>
                <a:ea typeface="Calibri"/>
                <a:cs typeface="Calibri"/>
                <a:sym typeface="Calibri"/>
              </a:rPr>
              <a:t>page is where users who have Call Recording License can configure Call Recording settings. </a:t>
            </a:r>
            <a:endParaRPr b="0" i="0" sz="12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Toggle on/off to choose either record incoming/outgoing calls or both. </a:t>
            </a:r>
            <a:endParaRPr b="0" i="0" sz="12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For outgoing calls, owner/admins can choose one of the following actions:</a:t>
            </a:r>
            <a:endParaRPr b="1" i="0" sz="1200" u="none" cap="none" strike="noStrike">
              <a:solidFill>
                <a:srgbClr val="1ED0A6"/>
              </a:solidFill>
              <a:latin typeface="Calibri"/>
              <a:ea typeface="Calibri"/>
              <a:cs typeface="Calibri"/>
              <a:sym typeface="Calibri"/>
            </a:endParaRPr>
          </a:p>
          <a:p>
            <a:pPr indent="-241300" lvl="0" marL="342900" marR="0" rtl="0" algn="just">
              <a:lnSpc>
                <a:spcPct val="115000"/>
              </a:lnSpc>
              <a:spcBef>
                <a:spcPts val="0"/>
              </a:spcBef>
              <a:spcAft>
                <a:spcPts val="0"/>
              </a:spcAft>
              <a:buClr>
                <a:srgbClr val="000000"/>
              </a:buClr>
              <a:buSzPts val="1200"/>
              <a:buFont typeface="Calibri"/>
              <a:buAutoNum type="arabicPeriod"/>
            </a:pPr>
            <a:r>
              <a:rPr b="1" i="0" lang="en" sz="1200" u="none" cap="none" strike="noStrike">
                <a:solidFill>
                  <a:srgbClr val="000000"/>
                </a:solidFill>
                <a:latin typeface="Calibri"/>
                <a:ea typeface="Calibri"/>
                <a:cs typeface="Calibri"/>
                <a:sym typeface="Calibri"/>
              </a:rPr>
              <a:t>Record all</a:t>
            </a:r>
            <a:r>
              <a:rPr b="0" i="0" lang="en" sz="1200" u="none" cap="none" strike="noStrike">
                <a:solidFill>
                  <a:srgbClr val="000000"/>
                </a:solidFill>
                <a:latin typeface="Calibri"/>
                <a:ea typeface="Calibri"/>
                <a:cs typeface="Calibri"/>
                <a:sym typeface="Calibri"/>
              </a:rPr>
              <a:t>: Automatically records all outgoing calls.</a:t>
            </a:r>
            <a:endParaRPr b="0" i="0" sz="1200" u="none" cap="none" strike="noStrike">
              <a:solidFill>
                <a:srgbClr val="000000"/>
              </a:solidFill>
              <a:latin typeface="Calibri"/>
              <a:ea typeface="Calibri"/>
              <a:cs typeface="Calibri"/>
              <a:sym typeface="Calibri"/>
            </a:endParaRPr>
          </a:p>
          <a:p>
            <a:pPr indent="-241300" lvl="0" marL="342900" marR="0" rtl="0" algn="just">
              <a:lnSpc>
                <a:spcPct val="115000"/>
              </a:lnSpc>
              <a:spcBef>
                <a:spcPts val="0"/>
              </a:spcBef>
              <a:spcAft>
                <a:spcPts val="0"/>
              </a:spcAft>
              <a:buClr>
                <a:srgbClr val="000000"/>
              </a:buClr>
              <a:buSzPts val="1200"/>
              <a:buFont typeface="Calibri"/>
              <a:buAutoNum type="arabicPeriod"/>
            </a:pPr>
            <a:r>
              <a:rPr b="1" i="0" lang="en" sz="1200" u="none" cap="none" strike="noStrike">
                <a:solidFill>
                  <a:srgbClr val="000000"/>
                </a:solidFill>
                <a:latin typeface="Calibri"/>
                <a:ea typeface="Calibri"/>
                <a:cs typeface="Calibri"/>
                <a:sym typeface="Calibri"/>
              </a:rPr>
              <a:t>Ask to record</a:t>
            </a:r>
            <a:r>
              <a:rPr b="0" i="0" lang="en" sz="1200" u="none" cap="none" strike="noStrike">
                <a:solidFill>
                  <a:srgbClr val="000000"/>
                </a:solidFill>
                <a:latin typeface="Calibri"/>
                <a:ea typeface="Calibri"/>
                <a:cs typeface="Calibri"/>
                <a:sym typeface="Calibri"/>
              </a:rPr>
              <a:t>: Before initiating the call, user is asked which call they wish to record.</a:t>
            </a:r>
            <a:endParaRPr b="0" i="0" sz="1200" u="none" cap="none" strike="noStrike">
              <a:solidFill>
                <a:srgbClr val="000000"/>
              </a:solidFill>
              <a:latin typeface="Calibri"/>
              <a:ea typeface="Calibri"/>
              <a:cs typeface="Calibri"/>
              <a:sym typeface="Calibri"/>
            </a:endParaRPr>
          </a:p>
          <a:p>
            <a:pPr indent="-241300" lvl="1" marL="685800" marR="0" rtl="0" algn="just">
              <a:lnSpc>
                <a:spcPct val="115000"/>
              </a:lnSpc>
              <a:spcBef>
                <a:spcPts val="0"/>
              </a:spcBef>
              <a:spcAft>
                <a:spcPts val="0"/>
              </a:spcAft>
              <a:buClr>
                <a:srgbClr val="000000"/>
              </a:buClr>
              <a:buSzPts val="1200"/>
              <a:buFont typeface="Calibri"/>
              <a:buChar char="○"/>
            </a:pPr>
            <a:r>
              <a:rPr b="0" i="0" lang="en" sz="1200" u="none" cap="none" strike="noStrike">
                <a:solidFill>
                  <a:srgbClr val="000000"/>
                </a:solidFill>
                <a:latin typeface="Calibri"/>
                <a:ea typeface="Calibri"/>
                <a:cs typeface="Calibri"/>
                <a:sym typeface="Calibri"/>
              </a:rPr>
              <a:t>Message:</a:t>
            </a:r>
            <a:r>
              <a:rPr b="0" i="1" lang="en" sz="1200" u="none" cap="none" strike="noStrike">
                <a:solidFill>
                  <a:srgbClr val="000000"/>
                </a:solidFill>
                <a:latin typeface="Calibri"/>
                <a:ea typeface="Calibri"/>
                <a:cs typeface="Calibri"/>
                <a:sym typeface="Calibri"/>
              </a:rPr>
              <a:t> “Please press 0 to disable call recording, press 1 to apply call recording.”</a:t>
            </a:r>
            <a:endParaRPr b="0" i="1" sz="1200"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rPr b="0" i="1" lang="en" sz="1200" u="none" cap="none" strike="noStrike">
                <a:solidFill>
                  <a:srgbClr val="000000"/>
                </a:solidFill>
                <a:latin typeface="Calibri"/>
                <a:ea typeface="Calibri"/>
                <a:cs typeface="Calibri"/>
                <a:sym typeface="Calibri"/>
              </a:rPr>
              <a:t>(Only appears if users have Call Recording License and the Admins allow to self-configure).</a:t>
            </a:r>
            <a:endParaRPr b="0" i="1" sz="1200" u="none" cap="none" strike="noStrike">
              <a:solidFill>
                <a:srgbClr val="000000"/>
              </a:solidFill>
              <a:latin typeface="Calibri"/>
              <a:ea typeface="Calibri"/>
              <a:cs typeface="Calibri"/>
              <a:sym typeface="Calibri"/>
            </a:endParaRPr>
          </a:p>
        </p:txBody>
      </p:sp>
      <p:sp>
        <p:nvSpPr>
          <p:cNvPr id="2237" name="Google Shape;2237;p39"/>
          <p:cNvSpPr txBox="1"/>
          <p:nvPr/>
        </p:nvSpPr>
        <p:spPr>
          <a:xfrm>
            <a:off x="6779700" y="3937500"/>
            <a:ext cx="2250000" cy="11370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0"/>
              </a:spcBef>
              <a:spcAft>
                <a:spcPts val="0"/>
              </a:spcAft>
              <a:buClr>
                <a:srgbClr val="000000"/>
              </a:buClr>
              <a:buSzPts val="800"/>
              <a:buFont typeface="Arial"/>
              <a:buNone/>
            </a:pPr>
            <a:r>
              <a:rPr b="1" i="0" lang="en" sz="800" u="none" cap="none" strike="noStrike">
                <a:solidFill>
                  <a:schemeClr val="dk1"/>
                </a:solidFill>
                <a:highlight>
                  <a:srgbClr val="FBFBFB"/>
                </a:highlight>
                <a:latin typeface="Calibri"/>
                <a:ea typeface="Calibri"/>
                <a:cs typeface="Calibri"/>
                <a:sym typeface="Calibri"/>
              </a:rPr>
              <a:t>Please Note:</a:t>
            </a:r>
            <a:endParaRPr b="1" i="0" sz="800" u="none" cap="none" strike="noStrike">
              <a:solidFill>
                <a:schemeClr val="dk1"/>
              </a:solidFill>
              <a:highlight>
                <a:srgbClr val="FBFBFB"/>
              </a:highlight>
              <a:latin typeface="Calibri"/>
              <a:ea typeface="Calibri"/>
              <a:cs typeface="Calibri"/>
              <a:sym typeface="Calibri"/>
            </a:endParaRPr>
          </a:p>
          <a:p>
            <a:pPr indent="-215900" lvl="0" marL="342900" marR="0" rtl="0" algn="l">
              <a:lnSpc>
                <a:spcPct val="115000"/>
              </a:lnSpc>
              <a:spcBef>
                <a:spcPts val="200"/>
              </a:spcBef>
              <a:spcAft>
                <a:spcPts val="0"/>
              </a:spcAft>
              <a:buClr>
                <a:schemeClr val="dk1"/>
              </a:buClr>
              <a:buSzPts val="800"/>
              <a:buFont typeface="Calibri"/>
              <a:buChar char="●"/>
            </a:pPr>
            <a:r>
              <a:rPr b="0" i="1" lang="en" sz="800" u="none" cap="none" strike="noStrike">
                <a:solidFill>
                  <a:schemeClr val="dk1"/>
                </a:solidFill>
                <a:highlight>
                  <a:srgbClr val="FBFBFB"/>
                </a:highlight>
                <a:latin typeface="Calibri"/>
                <a:ea typeface="Calibri"/>
                <a:cs typeface="Calibri"/>
                <a:sym typeface="Calibri"/>
              </a:rPr>
              <a:t>Limitation for the number of characters for TTS message are 2000 characters</a:t>
            </a:r>
            <a:endParaRPr b="0" i="1" sz="800" u="none" cap="none" strike="noStrike">
              <a:solidFill>
                <a:schemeClr val="dk1"/>
              </a:solidFill>
              <a:highlight>
                <a:srgbClr val="FBFBFB"/>
              </a:highlight>
              <a:latin typeface="Calibri"/>
              <a:ea typeface="Calibri"/>
              <a:cs typeface="Calibri"/>
              <a:sym typeface="Calibri"/>
            </a:endParaRPr>
          </a:p>
          <a:p>
            <a:pPr indent="-215900" lvl="0" marL="342900" marR="0" rtl="0" algn="l">
              <a:lnSpc>
                <a:spcPct val="115000"/>
              </a:lnSpc>
              <a:spcBef>
                <a:spcPts val="0"/>
              </a:spcBef>
              <a:spcAft>
                <a:spcPts val="0"/>
              </a:spcAft>
              <a:buClr>
                <a:schemeClr val="dk1"/>
              </a:buClr>
              <a:buSzPts val="800"/>
              <a:buFont typeface="Calibri"/>
              <a:buChar char="●"/>
            </a:pPr>
            <a:r>
              <a:rPr b="0" i="1" lang="en" sz="800" u="none" cap="none" strike="noStrike">
                <a:solidFill>
                  <a:schemeClr val="dk1"/>
                </a:solidFill>
                <a:highlight>
                  <a:srgbClr val="FBFBFB"/>
                </a:highlight>
                <a:latin typeface="Calibri"/>
                <a:ea typeface="Calibri"/>
                <a:cs typeface="Calibri"/>
                <a:sym typeface="Calibri"/>
              </a:rPr>
              <a:t>Error will only appear on the UI when users enter more characters than the limit. </a:t>
            </a:r>
            <a:endParaRPr b="0" i="1" sz="800" u="none" cap="none" strike="noStrike">
              <a:solidFill>
                <a:schemeClr val="dk1"/>
              </a:solidFill>
              <a:highlight>
                <a:srgbClr val="FBFBFB"/>
              </a:highlight>
              <a:latin typeface="Calibri"/>
              <a:ea typeface="Calibri"/>
              <a:cs typeface="Calibri"/>
              <a:sym typeface="Calibri"/>
            </a:endParaRPr>
          </a:p>
          <a:p>
            <a:pPr indent="-215900" lvl="0" marL="342900" marR="0" rtl="0" algn="l">
              <a:lnSpc>
                <a:spcPct val="115000"/>
              </a:lnSpc>
              <a:spcBef>
                <a:spcPts val="0"/>
              </a:spcBef>
              <a:spcAft>
                <a:spcPts val="0"/>
              </a:spcAft>
              <a:buClr>
                <a:schemeClr val="dk1"/>
              </a:buClr>
              <a:buSzPts val="800"/>
              <a:buFont typeface="Calibri"/>
              <a:buChar char="●"/>
            </a:pPr>
            <a:r>
              <a:rPr b="0" i="1" lang="en" sz="800" u="none" cap="none" strike="noStrike">
                <a:solidFill>
                  <a:schemeClr val="dk1"/>
                </a:solidFill>
                <a:highlight>
                  <a:srgbClr val="FBFBFB"/>
                </a:highlight>
                <a:latin typeface="Calibri"/>
                <a:ea typeface="Calibri"/>
                <a:cs typeface="Calibri"/>
                <a:sym typeface="Calibri"/>
              </a:rPr>
              <a:t>Apply button will be disabled when the character limit is exceeded.</a:t>
            </a:r>
            <a:endParaRPr b="0" i="1" sz="800" u="none" cap="none" strike="noStrike">
              <a:solidFill>
                <a:schemeClr val="dk1"/>
              </a:solidFill>
              <a:highlight>
                <a:srgbClr val="FBFBFB"/>
              </a:highlight>
              <a:latin typeface="Calibri"/>
              <a:ea typeface="Calibri"/>
              <a:cs typeface="Calibri"/>
              <a:sym typeface="Calibri"/>
            </a:endParaRPr>
          </a:p>
        </p:txBody>
      </p:sp>
      <p:pic>
        <p:nvPicPr>
          <p:cNvPr id="2238" name="Google Shape;2238;p39"/>
          <p:cNvPicPr preferRelativeResize="0"/>
          <p:nvPr/>
        </p:nvPicPr>
        <p:blipFill>
          <a:blip r:embed="rId3">
            <a:alphaModFix/>
          </a:blip>
          <a:stretch>
            <a:fillRect/>
          </a:stretch>
        </p:blipFill>
        <p:spPr>
          <a:xfrm>
            <a:off x="3602225" y="998525"/>
            <a:ext cx="5341251" cy="2884476"/>
          </a:xfrm>
          <a:prstGeom prst="rect">
            <a:avLst/>
          </a:prstGeom>
          <a:noFill/>
          <a:ln cap="flat" cmpd="sng" w="9525">
            <a:solidFill>
              <a:srgbClr val="1D3444"/>
            </a:solidFill>
            <a:prstDash val="solid"/>
            <a:round/>
            <a:headEnd len="sm" w="sm" type="none"/>
            <a:tailEnd len="sm" w="sm" type="none"/>
          </a:ln>
        </p:spPr>
      </p:pic>
      <p:sp>
        <p:nvSpPr>
          <p:cNvPr id="2239" name="Google Shape;2239;p39"/>
          <p:cNvSpPr/>
          <p:nvPr/>
        </p:nvSpPr>
        <p:spPr>
          <a:xfrm>
            <a:off x="3805144" y="1882216"/>
            <a:ext cx="1035300" cy="138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40" name="Google Shape;2240;p39"/>
          <p:cNvSpPr/>
          <p:nvPr/>
        </p:nvSpPr>
        <p:spPr>
          <a:xfrm>
            <a:off x="3641920" y="1869150"/>
            <a:ext cx="121500" cy="138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41" name="Google Shape;2241;p39"/>
          <p:cNvSpPr/>
          <p:nvPr/>
        </p:nvSpPr>
        <p:spPr>
          <a:xfrm>
            <a:off x="5744407" y="2906605"/>
            <a:ext cx="2297400" cy="590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6" name="Shape 2246"/>
        <p:cNvGrpSpPr/>
        <p:nvPr/>
      </p:nvGrpSpPr>
      <p:grpSpPr>
        <a:xfrm>
          <a:off x="0" y="0"/>
          <a:ext cx="0" cy="0"/>
          <a:chOff x="0" y="0"/>
          <a:chExt cx="0" cy="0"/>
        </a:xfrm>
      </p:grpSpPr>
      <p:sp>
        <p:nvSpPr>
          <p:cNvPr id="2247" name="Google Shape;2247;p40"/>
          <p:cNvSpPr txBox="1"/>
          <p:nvPr/>
        </p:nvSpPr>
        <p:spPr>
          <a:xfrm>
            <a:off x="344222" y="231600"/>
            <a:ext cx="77136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rgbClr val="000000"/>
                </a:solidFill>
                <a:latin typeface="Arial"/>
                <a:ea typeface="Arial"/>
                <a:cs typeface="Arial"/>
                <a:sym typeface="Arial"/>
              </a:rPr>
              <a:t>Settings</a:t>
            </a:r>
            <a:r>
              <a:rPr b="0" i="0" lang="en" sz="2100" u="none" cap="none" strike="noStrike">
                <a:solidFill>
                  <a:srgbClr val="000000"/>
                </a:solidFill>
                <a:latin typeface="Arial"/>
                <a:ea typeface="Arial"/>
                <a:cs typeface="Arial"/>
                <a:sym typeface="Arial"/>
              </a:rPr>
              <a:t> (Delegate &lt;Boss-Secretary&gt;) (Optional)</a:t>
            </a:r>
            <a:endParaRPr b="0" i="0" sz="3300" u="none" cap="none" strike="noStrike">
              <a:solidFill>
                <a:srgbClr val="000000"/>
              </a:solidFill>
              <a:latin typeface="Arial"/>
              <a:ea typeface="Arial"/>
              <a:cs typeface="Arial"/>
              <a:sym typeface="Arial"/>
            </a:endParaRPr>
          </a:p>
        </p:txBody>
      </p:sp>
      <p:sp>
        <p:nvSpPr>
          <p:cNvPr id="2248" name="Google Shape;2248;p40"/>
          <p:cNvSpPr txBox="1"/>
          <p:nvPr/>
        </p:nvSpPr>
        <p:spPr>
          <a:xfrm>
            <a:off x="148425" y="731606"/>
            <a:ext cx="4412400" cy="18372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200"/>
              <a:buFont typeface="Calibri"/>
              <a:buNone/>
            </a:pPr>
            <a:r>
              <a:rPr b="0" i="0" lang="en" sz="1100" u="none" cap="none" strike="noStrike">
                <a:solidFill>
                  <a:srgbClr val="000000"/>
                </a:solidFill>
                <a:latin typeface="Calibri"/>
                <a:ea typeface="Calibri"/>
                <a:cs typeface="Calibri"/>
                <a:sym typeface="Calibri"/>
              </a:rPr>
              <a:t>This function allows other people to answer and make calls on User’s behalf. Calls can be automatically forwarded to User’s delegates (setting up in </a:t>
            </a:r>
            <a:r>
              <a:rPr b="1" i="0" lang="en" sz="1100" u="sng" cap="none" strike="noStrike">
                <a:solidFill>
                  <a:srgbClr val="1AC5D8"/>
                </a:solidFill>
                <a:latin typeface="Calibri"/>
                <a:ea typeface="Calibri"/>
                <a:cs typeface="Calibri"/>
                <a:sym typeface="Calibri"/>
              </a:rPr>
              <a:t>Inbound Call</a:t>
            </a:r>
            <a:r>
              <a:rPr b="1" i="0" lang="en" sz="1100" u="none" cap="none" strike="noStrike">
                <a:solidFill>
                  <a:srgbClr val="000000"/>
                </a:solidFill>
                <a:latin typeface="Calibri"/>
                <a:ea typeface="Calibri"/>
                <a:cs typeface="Calibri"/>
                <a:sym typeface="Calibri"/>
              </a:rPr>
              <a:t> </a:t>
            </a:r>
            <a:r>
              <a:rPr b="0" i="0" lang="en" sz="1100" u="none" cap="none" strike="noStrike">
                <a:solidFill>
                  <a:srgbClr val="000000"/>
                </a:solidFill>
                <a:latin typeface="Calibri"/>
                <a:ea typeface="Calibri"/>
                <a:cs typeface="Calibri"/>
                <a:sym typeface="Calibri"/>
              </a:rPr>
              <a:t>page). Delegates can transfer back to their Boss by using </a:t>
            </a:r>
            <a:r>
              <a:rPr b="1" i="0" lang="en" sz="1100" u="none" cap="none" strike="noStrike">
                <a:solidFill>
                  <a:srgbClr val="000000"/>
                </a:solidFill>
                <a:latin typeface="Calibri"/>
                <a:ea typeface="Calibri"/>
                <a:cs typeface="Calibri"/>
                <a:sym typeface="Calibri"/>
              </a:rPr>
              <a:t>Transfer</a:t>
            </a:r>
            <a:r>
              <a:rPr b="0" i="0" lang="en" sz="1100" u="none" cap="none" strike="noStrike">
                <a:solidFill>
                  <a:srgbClr val="000000"/>
                </a:solidFill>
                <a:latin typeface="Calibri"/>
                <a:ea typeface="Calibri"/>
                <a:cs typeface="Calibri"/>
                <a:sym typeface="Calibri"/>
              </a:rPr>
              <a:t> function on their devices. </a:t>
            </a:r>
            <a:endParaRPr b="0" i="0" sz="11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Calibri"/>
              <a:buNone/>
            </a:pPr>
            <a:r>
              <a:rPr b="0" i="0" lang="en" sz="1100" u="none" cap="none" strike="noStrike">
                <a:solidFill>
                  <a:srgbClr val="000000"/>
                </a:solidFill>
                <a:latin typeface="Calibri"/>
                <a:ea typeface="Calibri"/>
                <a:cs typeface="Calibri"/>
                <a:sym typeface="Calibri"/>
              </a:rPr>
              <a:t>Go to </a:t>
            </a:r>
            <a:r>
              <a:rPr b="1" i="0" lang="en" sz="1100" u="none" cap="none" strike="noStrike">
                <a:solidFill>
                  <a:srgbClr val="000000"/>
                </a:solidFill>
                <a:latin typeface="Calibri"/>
                <a:ea typeface="Calibri"/>
                <a:cs typeface="Calibri"/>
                <a:sym typeface="Calibri"/>
              </a:rPr>
              <a:t>Delegate</a:t>
            </a:r>
            <a:r>
              <a:rPr b="0" i="0" lang="en" sz="1100" u="none" cap="none" strike="noStrike">
                <a:solidFill>
                  <a:srgbClr val="000000"/>
                </a:solidFill>
                <a:latin typeface="Calibri"/>
                <a:ea typeface="Calibri"/>
                <a:cs typeface="Calibri"/>
                <a:sym typeface="Calibri"/>
              </a:rPr>
              <a:t> tab to manage User’s Delegation List.</a:t>
            </a:r>
            <a:endParaRPr b="0" i="0" sz="1100" u="none" cap="none" strike="noStrike">
              <a:solidFill>
                <a:srgbClr val="000000"/>
              </a:solidFill>
              <a:latin typeface="Calibri"/>
              <a:ea typeface="Calibri"/>
              <a:cs typeface="Calibri"/>
              <a:sym typeface="Calibri"/>
            </a:endParaRPr>
          </a:p>
          <a:p>
            <a:pPr indent="-234950" lvl="0" marL="342900" marR="0" rtl="0" algn="just">
              <a:lnSpc>
                <a:spcPct val="100000"/>
              </a:lnSpc>
              <a:spcBef>
                <a:spcPts val="0"/>
              </a:spcBef>
              <a:spcAft>
                <a:spcPts val="0"/>
              </a:spcAft>
              <a:buClr>
                <a:srgbClr val="000000"/>
              </a:buClr>
              <a:buSzPts val="1100"/>
              <a:buFont typeface="Calibri"/>
              <a:buChar char="●"/>
            </a:pPr>
            <a:r>
              <a:rPr b="1" i="0" lang="en" sz="1100" u="none" cap="none" strike="noStrike">
                <a:solidFill>
                  <a:srgbClr val="000000"/>
                </a:solidFill>
                <a:latin typeface="Calibri"/>
                <a:ea typeface="Calibri"/>
                <a:cs typeface="Calibri"/>
                <a:sym typeface="Calibri"/>
              </a:rPr>
              <a:t>Ring Mode</a:t>
            </a:r>
            <a:r>
              <a:rPr b="0" i="0" lang="en" sz="1100" u="none" cap="none" strike="noStrike">
                <a:solidFill>
                  <a:srgbClr val="000000"/>
                </a:solidFill>
                <a:latin typeface="Calibri"/>
                <a:ea typeface="Calibri"/>
                <a:cs typeface="Calibri"/>
                <a:sym typeface="Calibri"/>
              </a:rPr>
              <a:t>:</a:t>
            </a:r>
            <a:endParaRPr b="0" i="0" sz="1100" u="none" cap="none" strike="noStrike">
              <a:solidFill>
                <a:srgbClr val="000000"/>
              </a:solidFill>
              <a:latin typeface="Calibri"/>
              <a:ea typeface="Calibri"/>
              <a:cs typeface="Calibri"/>
              <a:sym typeface="Calibri"/>
            </a:endParaRPr>
          </a:p>
          <a:p>
            <a:pPr indent="-234950" lvl="1" marL="685800" marR="0" rtl="0" algn="just">
              <a:lnSpc>
                <a:spcPct val="100000"/>
              </a:lnSpc>
              <a:spcBef>
                <a:spcPts val="0"/>
              </a:spcBef>
              <a:spcAft>
                <a:spcPts val="0"/>
              </a:spcAft>
              <a:buClr>
                <a:srgbClr val="000000"/>
              </a:buClr>
              <a:buSzPts val="1100"/>
              <a:buFont typeface="Calibri"/>
              <a:buChar char="○"/>
            </a:pPr>
            <a:r>
              <a:rPr b="1" i="0" lang="en" sz="1100" u="none" cap="none" strike="noStrike">
                <a:solidFill>
                  <a:srgbClr val="000000"/>
                </a:solidFill>
                <a:latin typeface="Calibri"/>
                <a:ea typeface="Calibri"/>
                <a:cs typeface="Calibri"/>
                <a:sym typeface="Calibri"/>
              </a:rPr>
              <a:t>Ring All</a:t>
            </a:r>
            <a:r>
              <a:rPr b="0" i="0" lang="en" sz="1100" u="none" cap="none" strike="noStrike">
                <a:solidFill>
                  <a:srgbClr val="000000"/>
                </a:solidFill>
                <a:latin typeface="Calibri"/>
                <a:ea typeface="Calibri"/>
                <a:cs typeface="Calibri"/>
                <a:sym typeface="Calibri"/>
              </a:rPr>
              <a:t>: All available delegates in the Delegation List are rung simultaneously.</a:t>
            </a:r>
            <a:endParaRPr b="0" i="0" sz="1100" u="none" cap="none" strike="noStrike">
              <a:solidFill>
                <a:srgbClr val="000000"/>
              </a:solidFill>
              <a:latin typeface="Calibri"/>
              <a:ea typeface="Calibri"/>
              <a:cs typeface="Calibri"/>
              <a:sym typeface="Calibri"/>
            </a:endParaRPr>
          </a:p>
          <a:p>
            <a:pPr indent="-234950" lvl="1" marL="685800" marR="0" rtl="0" algn="just">
              <a:lnSpc>
                <a:spcPct val="100000"/>
              </a:lnSpc>
              <a:spcBef>
                <a:spcPts val="0"/>
              </a:spcBef>
              <a:spcAft>
                <a:spcPts val="0"/>
              </a:spcAft>
              <a:buClr>
                <a:srgbClr val="000000"/>
              </a:buClr>
              <a:buSzPts val="1100"/>
              <a:buFont typeface="Calibri"/>
              <a:buChar char="○"/>
            </a:pPr>
            <a:r>
              <a:rPr b="1" i="0" lang="en" sz="1100" u="none" cap="none" strike="noStrike">
                <a:solidFill>
                  <a:srgbClr val="000000"/>
                </a:solidFill>
                <a:latin typeface="Calibri"/>
                <a:ea typeface="Calibri"/>
                <a:cs typeface="Calibri"/>
                <a:sym typeface="Calibri"/>
              </a:rPr>
              <a:t>Sequential</a:t>
            </a:r>
            <a:r>
              <a:rPr b="0" i="0" lang="en" sz="1100" u="none" cap="none" strike="noStrike">
                <a:solidFill>
                  <a:srgbClr val="000000"/>
                </a:solidFill>
                <a:latin typeface="Calibri"/>
                <a:ea typeface="Calibri"/>
                <a:cs typeface="Calibri"/>
                <a:sym typeface="Calibri"/>
              </a:rPr>
              <a:t>: Each delegate is rung in order, one after the other, starting from the first delegate in the list each time.</a:t>
            </a:r>
            <a:endParaRPr b="0" i="1" sz="1100" u="none" cap="none" strike="noStrike">
              <a:solidFill>
                <a:srgbClr val="000000"/>
              </a:solidFill>
              <a:latin typeface="Calibri"/>
              <a:ea typeface="Calibri"/>
              <a:cs typeface="Calibri"/>
              <a:sym typeface="Calibri"/>
            </a:endParaRPr>
          </a:p>
        </p:txBody>
      </p:sp>
      <p:sp>
        <p:nvSpPr>
          <p:cNvPr id="2249" name="Google Shape;2249;p40"/>
          <p:cNvSpPr txBox="1"/>
          <p:nvPr/>
        </p:nvSpPr>
        <p:spPr>
          <a:xfrm>
            <a:off x="4680300" y="731606"/>
            <a:ext cx="4315200" cy="18702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rPr b="1" i="1" lang="en" sz="1100" u="none" cap="none" strike="noStrike">
                <a:solidFill>
                  <a:srgbClr val="000000"/>
                </a:solidFill>
                <a:latin typeface="Calibri"/>
                <a:ea typeface="Calibri"/>
                <a:cs typeface="Calibri"/>
                <a:sym typeface="Calibri"/>
              </a:rPr>
              <a:t>Notes:</a:t>
            </a:r>
            <a:endParaRPr b="1" i="1" sz="1100" u="none" cap="none" strike="noStrike">
              <a:solidFill>
                <a:srgbClr val="000000"/>
              </a:solidFill>
              <a:latin typeface="Calibri"/>
              <a:ea typeface="Calibri"/>
              <a:cs typeface="Calibri"/>
              <a:sym typeface="Calibri"/>
            </a:endParaRPr>
          </a:p>
          <a:p>
            <a:pPr indent="-234950" lvl="0" marL="342900" marR="0" rtl="0" algn="l">
              <a:lnSpc>
                <a:spcPct val="100000"/>
              </a:lnSpc>
              <a:spcBef>
                <a:spcPts val="300"/>
              </a:spcBef>
              <a:spcAft>
                <a:spcPts val="0"/>
              </a:spcAft>
              <a:buClr>
                <a:srgbClr val="000000"/>
              </a:buClr>
              <a:buSzPts val="1100"/>
              <a:buFont typeface="Calibri"/>
              <a:buChar char="●"/>
            </a:pPr>
            <a:r>
              <a:rPr b="0" i="1" lang="en" sz="1100" u="none" cap="none" strike="noStrike">
                <a:solidFill>
                  <a:srgbClr val="000000"/>
                </a:solidFill>
                <a:latin typeface="Calibri"/>
                <a:ea typeface="Calibri"/>
                <a:cs typeface="Calibri"/>
                <a:sym typeface="Calibri"/>
              </a:rPr>
              <a:t>Only users within the organization can be added to the Delegation List.</a:t>
            </a:r>
            <a:endParaRPr b="0" i="1" sz="1100" u="none" cap="none" strike="noStrike">
              <a:solidFill>
                <a:srgbClr val="000000"/>
              </a:solidFill>
              <a:latin typeface="Calibri"/>
              <a:ea typeface="Calibri"/>
              <a:cs typeface="Calibri"/>
              <a:sym typeface="Calibri"/>
            </a:endParaRPr>
          </a:p>
          <a:p>
            <a:pPr indent="-234950" lvl="0" marL="342900" marR="0" rtl="0" algn="l">
              <a:lnSpc>
                <a:spcPct val="100000"/>
              </a:lnSpc>
              <a:spcBef>
                <a:spcPts val="0"/>
              </a:spcBef>
              <a:spcAft>
                <a:spcPts val="0"/>
              </a:spcAft>
              <a:buClr>
                <a:srgbClr val="000000"/>
              </a:buClr>
              <a:buSzPts val="1100"/>
              <a:buFont typeface="Calibri"/>
              <a:buChar char="●"/>
            </a:pPr>
            <a:r>
              <a:rPr b="0" i="1" lang="en" sz="1100" u="none" cap="none" strike="noStrike">
                <a:solidFill>
                  <a:srgbClr val="000000"/>
                </a:solidFill>
                <a:latin typeface="Calibri"/>
                <a:ea typeface="Calibri"/>
                <a:cs typeface="Calibri"/>
                <a:sym typeface="Calibri"/>
              </a:rPr>
              <a:t>A user cannot be delegated if they are delegating to others.</a:t>
            </a:r>
            <a:endParaRPr b="0" i="1" sz="1100" u="none" cap="none" strike="noStrike">
              <a:solidFill>
                <a:srgbClr val="000000"/>
              </a:solidFill>
              <a:latin typeface="Calibri"/>
              <a:ea typeface="Calibri"/>
              <a:cs typeface="Calibri"/>
              <a:sym typeface="Calibri"/>
            </a:endParaRPr>
          </a:p>
          <a:p>
            <a:pPr indent="-234950" lvl="0" marL="342900" marR="0" rtl="0" algn="l">
              <a:lnSpc>
                <a:spcPct val="100000"/>
              </a:lnSpc>
              <a:spcBef>
                <a:spcPts val="0"/>
              </a:spcBef>
              <a:spcAft>
                <a:spcPts val="0"/>
              </a:spcAft>
              <a:buClr>
                <a:srgbClr val="000000"/>
              </a:buClr>
              <a:buSzPts val="1100"/>
              <a:buFont typeface="Calibri"/>
              <a:buChar char="●"/>
            </a:pPr>
            <a:r>
              <a:rPr b="0" i="1" lang="en" sz="1100" u="none" cap="none" strike="noStrike">
                <a:solidFill>
                  <a:srgbClr val="000000"/>
                </a:solidFill>
                <a:latin typeface="Calibri"/>
                <a:ea typeface="Calibri"/>
                <a:cs typeface="Calibri"/>
                <a:sym typeface="Calibri"/>
              </a:rPr>
              <a:t>A user cannot delegate or be delegated when being in a Call Group (created by the Owner/Admins).</a:t>
            </a:r>
            <a:endParaRPr b="0" i="1" sz="1100" u="none" cap="none" strike="noStrike">
              <a:solidFill>
                <a:srgbClr val="000000"/>
              </a:solidFill>
              <a:latin typeface="Calibri"/>
              <a:ea typeface="Calibri"/>
              <a:cs typeface="Calibri"/>
              <a:sym typeface="Calibri"/>
            </a:endParaRPr>
          </a:p>
          <a:p>
            <a:pPr indent="-234950" lvl="0" marL="342900" marR="0" rtl="0" algn="l">
              <a:lnSpc>
                <a:spcPct val="100000"/>
              </a:lnSpc>
              <a:spcBef>
                <a:spcPts val="0"/>
              </a:spcBef>
              <a:spcAft>
                <a:spcPts val="0"/>
              </a:spcAft>
              <a:buClr>
                <a:srgbClr val="000000"/>
              </a:buClr>
              <a:buSzPts val="1100"/>
              <a:buFont typeface="Calibri"/>
              <a:buChar char="●"/>
            </a:pPr>
            <a:r>
              <a:rPr b="0" i="1" lang="en" sz="1100" u="none" cap="none" strike="noStrike">
                <a:solidFill>
                  <a:srgbClr val="000000"/>
                </a:solidFill>
                <a:latin typeface="Calibri"/>
                <a:ea typeface="Calibri"/>
                <a:cs typeface="Calibri"/>
                <a:sym typeface="Calibri"/>
              </a:rPr>
              <a:t>In the case of Delegation List:</a:t>
            </a:r>
            <a:endParaRPr b="0" i="1" sz="1100" u="none" cap="none" strike="noStrike">
              <a:solidFill>
                <a:srgbClr val="000000"/>
              </a:solidFill>
              <a:latin typeface="Calibri"/>
              <a:ea typeface="Calibri"/>
              <a:cs typeface="Calibri"/>
              <a:sym typeface="Calibri"/>
            </a:endParaRPr>
          </a:p>
          <a:p>
            <a:pPr indent="-234950" lvl="1" marL="685800" marR="0" rtl="0" algn="l">
              <a:lnSpc>
                <a:spcPct val="100000"/>
              </a:lnSpc>
              <a:spcBef>
                <a:spcPts val="0"/>
              </a:spcBef>
              <a:spcAft>
                <a:spcPts val="0"/>
              </a:spcAft>
              <a:buClr>
                <a:srgbClr val="000000"/>
              </a:buClr>
              <a:buSzPts val="1100"/>
              <a:buFont typeface="Calibri"/>
              <a:buChar char="○"/>
            </a:pPr>
            <a:r>
              <a:rPr b="0" i="1" lang="en" sz="1100" u="none" cap="none" strike="noStrike">
                <a:solidFill>
                  <a:srgbClr val="000000"/>
                </a:solidFill>
                <a:latin typeface="Calibri"/>
                <a:ea typeface="Calibri"/>
                <a:cs typeface="Calibri"/>
                <a:sym typeface="Calibri"/>
              </a:rPr>
              <a:t>If any of the extensions miss the call, it will not trigger its own Unanswered or Busy Flow and the call will be simply dropped.</a:t>
            </a:r>
            <a:endParaRPr b="0" i="1" sz="1100" u="none" cap="none" strike="noStrike">
              <a:solidFill>
                <a:srgbClr val="000000"/>
              </a:solidFill>
              <a:latin typeface="Calibri"/>
              <a:ea typeface="Calibri"/>
              <a:cs typeface="Calibri"/>
              <a:sym typeface="Calibri"/>
            </a:endParaRPr>
          </a:p>
          <a:p>
            <a:pPr indent="-234950" lvl="1" marL="685800" marR="0" rtl="0" algn="l">
              <a:lnSpc>
                <a:spcPct val="100000"/>
              </a:lnSpc>
              <a:spcBef>
                <a:spcPts val="0"/>
              </a:spcBef>
              <a:spcAft>
                <a:spcPts val="0"/>
              </a:spcAft>
              <a:buClr>
                <a:srgbClr val="000000"/>
              </a:buClr>
              <a:buSzPts val="1100"/>
              <a:buFont typeface="Calibri"/>
              <a:buChar char="○"/>
            </a:pPr>
            <a:r>
              <a:rPr b="0" i="1" lang="en" sz="1100" u="none" cap="none" strike="noStrike">
                <a:solidFill>
                  <a:srgbClr val="000000"/>
                </a:solidFill>
                <a:latin typeface="Calibri"/>
                <a:ea typeface="Calibri"/>
                <a:cs typeface="Calibri"/>
                <a:sym typeface="Calibri"/>
              </a:rPr>
              <a:t>The working hour of the delegates in the list will be ignored.</a:t>
            </a:r>
            <a:endParaRPr b="0" i="0" sz="1100" u="none" cap="none" strike="noStrike">
              <a:solidFill>
                <a:srgbClr val="000000"/>
              </a:solidFill>
              <a:latin typeface="Arial"/>
              <a:ea typeface="Arial"/>
              <a:cs typeface="Arial"/>
              <a:sym typeface="Arial"/>
            </a:endParaRPr>
          </a:p>
        </p:txBody>
      </p:sp>
      <p:sp>
        <p:nvSpPr>
          <p:cNvPr id="2250" name="Google Shape;2250;p40"/>
          <p:cNvSpPr txBox="1"/>
          <p:nvPr/>
        </p:nvSpPr>
        <p:spPr>
          <a:xfrm>
            <a:off x="891375" y="2649900"/>
            <a:ext cx="1725300" cy="12786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0"/>
              </a:spcBef>
              <a:spcAft>
                <a:spcPts val="0"/>
              </a:spcAft>
              <a:buClr>
                <a:srgbClr val="000000"/>
              </a:buClr>
              <a:buSzPts val="800"/>
              <a:buFont typeface="Arial"/>
              <a:buNone/>
            </a:pPr>
            <a:r>
              <a:rPr b="0" i="0" lang="en" sz="800" u="none" cap="none" strike="noStrike">
                <a:solidFill>
                  <a:srgbClr val="000000"/>
                </a:solidFill>
                <a:highlight>
                  <a:srgbClr val="FBFBFB"/>
                </a:highlight>
                <a:latin typeface="Calibri"/>
                <a:ea typeface="Calibri"/>
                <a:cs typeface="Calibri"/>
                <a:sym typeface="Calibri"/>
              </a:rPr>
              <a:t>The total limit for Delegate numbers are </a:t>
            </a:r>
            <a:r>
              <a:rPr b="1" i="0" lang="en" sz="800" u="none" cap="none" strike="noStrike">
                <a:solidFill>
                  <a:srgbClr val="000000"/>
                </a:solidFill>
                <a:highlight>
                  <a:srgbClr val="FBFBFB"/>
                </a:highlight>
                <a:latin typeface="Calibri"/>
                <a:ea typeface="Calibri"/>
                <a:cs typeface="Calibri"/>
                <a:sym typeface="Calibri"/>
              </a:rPr>
              <a:t>5 numbers.</a:t>
            </a:r>
            <a:endParaRPr b="0" i="0" sz="800" u="none" cap="none" strike="noStrike">
              <a:solidFill>
                <a:srgbClr val="000000"/>
              </a:solidFill>
              <a:highlight>
                <a:srgbClr val="FBFBFB"/>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800"/>
              <a:buFont typeface="Arial"/>
              <a:buNone/>
            </a:pPr>
            <a:r>
              <a:t/>
            </a:r>
            <a:endParaRPr b="0" i="0" sz="800" u="none" cap="none" strike="noStrike">
              <a:solidFill>
                <a:srgbClr val="000000"/>
              </a:solidFill>
              <a:highlight>
                <a:srgbClr val="FBFBFB"/>
              </a:highlight>
              <a:latin typeface="Calibri"/>
              <a:ea typeface="Calibri"/>
              <a:cs typeface="Calibri"/>
              <a:sym typeface="Calibri"/>
            </a:endParaRPr>
          </a:p>
          <a:p>
            <a:pPr indent="-215900" lvl="0" marL="342900" marR="0" rtl="0" algn="l">
              <a:lnSpc>
                <a:spcPct val="115000"/>
              </a:lnSpc>
              <a:spcBef>
                <a:spcPts val="200"/>
              </a:spcBef>
              <a:spcAft>
                <a:spcPts val="0"/>
              </a:spcAft>
              <a:buClr>
                <a:srgbClr val="000000"/>
              </a:buClr>
              <a:buSzPts val="800"/>
              <a:buFont typeface="Calibri"/>
              <a:buChar char="●"/>
            </a:pPr>
            <a:r>
              <a:rPr b="0" i="0" lang="en" sz="800" u="none" cap="none" strike="noStrike">
                <a:solidFill>
                  <a:srgbClr val="000000"/>
                </a:solidFill>
                <a:highlight>
                  <a:srgbClr val="FBFBFB"/>
                </a:highlight>
                <a:latin typeface="Calibri"/>
                <a:ea typeface="Calibri"/>
                <a:cs typeface="Calibri"/>
                <a:sym typeface="Calibri"/>
              </a:rPr>
              <a:t>System will auto count when users enter the numbers.</a:t>
            </a:r>
            <a:endParaRPr b="0" i="0" sz="800" u="none" cap="none" strike="noStrike">
              <a:solidFill>
                <a:srgbClr val="000000"/>
              </a:solidFill>
              <a:highlight>
                <a:srgbClr val="FBFBFB"/>
              </a:highlight>
              <a:latin typeface="Calibri"/>
              <a:ea typeface="Calibri"/>
              <a:cs typeface="Calibri"/>
              <a:sym typeface="Calibri"/>
            </a:endParaRPr>
          </a:p>
          <a:p>
            <a:pPr indent="-215900" lvl="0" marL="342900" marR="0" rtl="0" algn="l">
              <a:lnSpc>
                <a:spcPct val="115000"/>
              </a:lnSpc>
              <a:spcBef>
                <a:spcPts val="0"/>
              </a:spcBef>
              <a:spcAft>
                <a:spcPts val="0"/>
              </a:spcAft>
              <a:buClr>
                <a:srgbClr val="000000"/>
              </a:buClr>
              <a:buSzPts val="800"/>
              <a:buFont typeface="Calibri"/>
              <a:buChar char="●"/>
            </a:pPr>
            <a:r>
              <a:rPr b="0" i="0" lang="en" sz="800" u="none" cap="none" strike="noStrike">
                <a:solidFill>
                  <a:srgbClr val="000000"/>
                </a:solidFill>
                <a:highlight>
                  <a:srgbClr val="FBFBFB"/>
                </a:highlight>
                <a:latin typeface="Calibri"/>
                <a:ea typeface="Calibri"/>
                <a:cs typeface="Calibri"/>
                <a:sym typeface="Calibri"/>
              </a:rPr>
              <a:t>When the limit is reached, you cannot add more user to the list.</a:t>
            </a:r>
            <a:endParaRPr b="0" i="0" sz="800" u="none" cap="none" strike="noStrike">
              <a:solidFill>
                <a:srgbClr val="000000"/>
              </a:solidFill>
              <a:latin typeface="Calibri"/>
              <a:ea typeface="Calibri"/>
              <a:cs typeface="Calibri"/>
              <a:sym typeface="Calibri"/>
            </a:endParaRPr>
          </a:p>
        </p:txBody>
      </p:sp>
      <p:pic>
        <p:nvPicPr>
          <p:cNvPr id="2251" name="Google Shape;2251;p40"/>
          <p:cNvPicPr preferRelativeResize="0"/>
          <p:nvPr/>
        </p:nvPicPr>
        <p:blipFill rotWithShape="1">
          <a:blip r:embed="rId4">
            <a:alphaModFix/>
          </a:blip>
          <a:srcRect b="18427" l="0" r="0" t="0"/>
          <a:stretch/>
        </p:blipFill>
        <p:spPr>
          <a:xfrm>
            <a:off x="2708850" y="2601800"/>
            <a:ext cx="5462948" cy="2406501"/>
          </a:xfrm>
          <a:prstGeom prst="rect">
            <a:avLst/>
          </a:prstGeom>
          <a:noFill/>
          <a:ln cap="flat" cmpd="sng" w="9525">
            <a:solidFill>
              <a:srgbClr val="1D3444"/>
            </a:solidFill>
            <a:prstDash val="solid"/>
            <a:round/>
            <a:headEnd len="sm" w="sm" type="none"/>
            <a:tailEnd len="sm" w="sm" type="none"/>
          </a:ln>
        </p:spPr>
      </p:pic>
      <p:sp>
        <p:nvSpPr>
          <p:cNvPr id="2252" name="Google Shape;2252;p40"/>
          <p:cNvSpPr/>
          <p:nvPr/>
        </p:nvSpPr>
        <p:spPr>
          <a:xfrm>
            <a:off x="2921703" y="3780577"/>
            <a:ext cx="1058100" cy="128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2253" name="Google Shape;2253;p40"/>
          <p:cNvSpPr/>
          <p:nvPr/>
        </p:nvSpPr>
        <p:spPr>
          <a:xfrm>
            <a:off x="6361444" y="3348461"/>
            <a:ext cx="921900" cy="128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2254" name="Google Shape;2254;p40"/>
          <p:cNvSpPr/>
          <p:nvPr/>
        </p:nvSpPr>
        <p:spPr>
          <a:xfrm>
            <a:off x="4841998" y="3908752"/>
            <a:ext cx="2474400" cy="599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2255" name="Google Shape;2255;p40"/>
          <p:cNvSpPr/>
          <p:nvPr/>
        </p:nvSpPr>
        <p:spPr>
          <a:xfrm flipH="1" rot="10800000">
            <a:off x="6460666" y="4547442"/>
            <a:ext cx="864300" cy="192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0" name="Shape 2260"/>
        <p:cNvGrpSpPr/>
        <p:nvPr/>
      </p:nvGrpSpPr>
      <p:grpSpPr>
        <a:xfrm>
          <a:off x="0" y="0"/>
          <a:ext cx="0" cy="0"/>
          <a:chOff x="0" y="0"/>
          <a:chExt cx="0" cy="0"/>
        </a:xfrm>
      </p:grpSpPr>
      <p:sp>
        <p:nvSpPr>
          <p:cNvPr id="2261" name="Google Shape;2261;p41"/>
          <p:cNvSpPr txBox="1"/>
          <p:nvPr>
            <p:ph type="title"/>
          </p:nvPr>
        </p:nvSpPr>
        <p:spPr>
          <a:xfrm>
            <a:off x="227138" y="423975"/>
            <a:ext cx="8689800" cy="4380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Clr>
                <a:schemeClr val="dk1"/>
              </a:buClr>
              <a:buSzPts val="2100"/>
              <a:buFont typeface="Arial"/>
              <a:buNone/>
            </a:pPr>
            <a:r>
              <a:rPr b="1" lang="en">
                <a:solidFill>
                  <a:schemeClr val="dk1"/>
                </a:solidFill>
                <a:latin typeface="Arial"/>
                <a:ea typeface="Arial"/>
                <a:cs typeface="Arial"/>
                <a:sym typeface="Arial"/>
              </a:rPr>
              <a:t>Settings</a:t>
            </a:r>
            <a:r>
              <a:rPr lang="en">
                <a:solidFill>
                  <a:schemeClr val="dk1"/>
                </a:solidFill>
                <a:latin typeface="Arial"/>
                <a:ea typeface="Arial"/>
                <a:cs typeface="Arial"/>
                <a:sym typeface="Arial"/>
              </a:rPr>
              <a:t> (Delegate &lt;Boss-Secretary&gt;) (Optional)</a:t>
            </a:r>
            <a:endParaRPr sz="3300">
              <a:solidFill>
                <a:schemeClr val="dk1"/>
              </a:solidFill>
              <a:latin typeface="Arial"/>
              <a:ea typeface="Arial"/>
              <a:cs typeface="Arial"/>
              <a:sym typeface="Arial"/>
            </a:endParaRPr>
          </a:p>
          <a:p>
            <a:pPr indent="0" lvl="0" marL="0" rtl="0" algn="just">
              <a:lnSpc>
                <a:spcPct val="100000"/>
              </a:lnSpc>
              <a:spcBef>
                <a:spcPts val="0"/>
              </a:spcBef>
              <a:spcAft>
                <a:spcPts val="0"/>
              </a:spcAft>
              <a:buSzPts val="2100"/>
              <a:buNone/>
            </a:pPr>
            <a:r>
              <a:t/>
            </a:r>
            <a:endParaRPr sz="1200">
              <a:solidFill>
                <a:schemeClr val="dk1"/>
              </a:solidFill>
            </a:endParaRPr>
          </a:p>
          <a:p>
            <a:pPr indent="0" lvl="0" marL="0" rtl="0" algn="just">
              <a:lnSpc>
                <a:spcPct val="100000"/>
              </a:lnSpc>
              <a:spcBef>
                <a:spcPts val="0"/>
              </a:spcBef>
              <a:spcAft>
                <a:spcPts val="0"/>
              </a:spcAft>
              <a:buClr>
                <a:schemeClr val="dk1"/>
              </a:buClr>
              <a:buSzPts val="800"/>
              <a:buFont typeface="Arial"/>
              <a:buNone/>
            </a:pPr>
            <a:r>
              <a:rPr lang="en" sz="1200">
                <a:solidFill>
                  <a:schemeClr val="dk1"/>
                </a:solidFill>
              </a:rPr>
              <a:t>The </a:t>
            </a:r>
            <a:r>
              <a:rPr b="1" lang="en" sz="1200">
                <a:solidFill>
                  <a:schemeClr val="dk1"/>
                </a:solidFill>
              </a:rPr>
              <a:t>Delegate</a:t>
            </a:r>
            <a:r>
              <a:rPr lang="en" sz="1200">
                <a:solidFill>
                  <a:schemeClr val="dk1"/>
                </a:solidFill>
              </a:rPr>
              <a:t> tab also shows the information of the Boss and his/her status in case the Secretary would like to transfer the call to the Boss.</a:t>
            </a:r>
            <a:endParaRPr sz="1200">
              <a:solidFill>
                <a:schemeClr val="dk1"/>
              </a:solidFill>
            </a:endParaRPr>
          </a:p>
          <a:p>
            <a:pPr indent="0" lvl="0" marL="0" rtl="0" algn="l">
              <a:lnSpc>
                <a:spcPct val="100000"/>
              </a:lnSpc>
              <a:spcBef>
                <a:spcPts val="0"/>
              </a:spcBef>
              <a:spcAft>
                <a:spcPts val="0"/>
              </a:spcAft>
              <a:buSzPts val="2100"/>
              <a:buNone/>
            </a:pPr>
            <a:r>
              <a:t/>
            </a:r>
            <a:endParaRPr/>
          </a:p>
        </p:txBody>
      </p:sp>
      <p:sp>
        <p:nvSpPr>
          <p:cNvPr id="2262" name="Google Shape;2262;p41"/>
          <p:cNvSpPr txBox="1"/>
          <p:nvPr/>
        </p:nvSpPr>
        <p:spPr>
          <a:xfrm>
            <a:off x="5854313" y="1177219"/>
            <a:ext cx="2924700" cy="3671100"/>
          </a:xfrm>
          <a:prstGeom prst="rect">
            <a:avLst/>
          </a:prstGeom>
          <a:noFill/>
          <a:ln>
            <a:noFill/>
          </a:ln>
        </p:spPr>
        <p:txBody>
          <a:bodyPr anchorCtr="0" anchor="t" bIns="68575" lIns="68575" spcFirstLastPara="1" rIns="68575" wrap="square" tIns="68575">
            <a:spAutoFit/>
          </a:bodyPr>
          <a:lstStyle/>
          <a:p>
            <a:pPr indent="0" lvl="0" marL="0" marR="0" rtl="0" algn="just">
              <a:lnSpc>
                <a:spcPct val="115000"/>
              </a:lnSpc>
              <a:spcBef>
                <a:spcPts val="0"/>
              </a:spcBef>
              <a:spcAft>
                <a:spcPts val="0"/>
              </a:spcAft>
              <a:buClr>
                <a:srgbClr val="000000"/>
              </a:buClr>
              <a:buSzPts val="1000"/>
              <a:buFont typeface="Arial"/>
              <a:buNone/>
            </a:pPr>
            <a:r>
              <a:rPr b="1" i="1" lang="en" sz="1000" u="none" cap="none" strike="noStrike">
                <a:solidFill>
                  <a:schemeClr val="dk1"/>
                </a:solidFill>
                <a:latin typeface="Calibri"/>
                <a:ea typeface="Calibri"/>
                <a:cs typeface="Calibri"/>
                <a:sym typeface="Calibri"/>
              </a:rPr>
              <a:t>***Notes:</a:t>
            </a:r>
            <a:endParaRPr b="1" i="1" sz="10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000"/>
              <a:buFont typeface="Arial"/>
              <a:buNone/>
            </a:pPr>
            <a:r>
              <a:rPr b="1" i="0" lang="en" sz="1000" u="none" cap="none" strike="noStrike">
                <a:solidFill>
                  <a:srgbClr val="0096B3"/>
                </a:solidFill>
                <a:latin typeface="Calibri"/>
                <a:ea typeface="Calibri"/>
                <a:cs typeface="Calibri"/>
                <a:sym typeface="Calibri"/>
              </a:rPr>
              <a:t>Call History on the portal:</a:t>
            </a:r>
            <a:endParaRPr b="1" i="0" sz="1000" u="none" cap="none" strike="noStrike">
              <a:solidFill>
                <a:srgbClr val="0096B3"/>
              </a:solidFill>
              <a:latin typeface="Calibri"/>
              <a:ea typeface="Calibri"/>
              <a:cs typeface="Calibri"/>
              <a:sym typeface="Calibri"/>
            </a:endParaRPr>
          </a:p>
          <a:p>
            <a:pPr indent="-228600" lvl="0" marL="342900" marR="0" rtl="0" algn="just">
              <a:lnSpc>
                <a:spcPct val="115000"/>
              </a:lnSpc>
              <a:spcBef>
                <a:spcPts val="0"/>
              </a:spcBef>
              <a:spcAft>
                <a:spcPts val="0"/>
              </a:spcAft>
              <a:buClr>
                <a:schemeClr val="dk1"/>
              </a:buClr>
              <a:buSzPts val="1000"/>
              <a:buFont typeface="Calibri"/>
              <a:buChar char="●"/>
            </a:pPr>
            <a:r>
              <a:rPr b="0" i="1" lang="en" sz="1000" u="none" cap="none" strike="noStrike">
                <a:solidFill>
                  <a:schemeClr val="dk1"/>
                </a:solidFill>
                <a:latin typeface="Calibri"/>
                <a:ea typeface="Calibri"/>
                <a:cs typeface="Calibri"/>
                <a:sym typeface="Calibri"/>
              </a:rPr>
              <a:t>Boss will see that the call is </a:t>
            </a:r>
            <a:r>
              <a:rPr b="1" i="1" lang="en" sz="1000" u="none" cap="none" strike="noStrike">
                <a:solidFill>
                  <a:schemeClr val="dk1"/>
                </a:solidFill>
                <a:latin typeface="Calibri"/>
                <a:ea typeface="Calibri"/>
                <a:cs typeface="Calibri"/>
                <a:sym typeface="Calibri"/>
              </a:rPr>
              <a:t>delegated</a:t>
            </a:r>
            <a:r>
              <a:rPr b="0" i="1" lang="en" sz="1000" u="none" cap="none" strike="noStrike">
                <a:solidFill>
                  <a:schemeClr val="dk1"/>
                </a:solidFill>
                <a:latin typeface="Calibri"/>
                <a:ea typeface="Calibri"/>
                <a:cs typeface="Calibri"/>
                <a:sym typeface="Calibri"/>
              </a:rPr>
              <a:t>.</a:t>
            </a:r>
            <a:endParaRPr b="0" i="1" sz="1000" u="none" cap="none" strike="noStrike">
              <a:solidFill>
                <a:schemeClr val="dk1"/>
              </a:solidFill>
              <a:latin typeface="Calibri"/>
              <a:ea typeface="Calibri"/>
              <a:cs typeface="Calibri"/>
              <a:sym typeface="Calibri"/>
            </a:endParaRPr>
          </a:p>
          <a:p>
            <a:pPr indent="-228600" lvl="0" marL="342900" marR="0" rtl="0" algn="just">
              <a:lnSpc>
                <a:spcPct val="115000"/>
              </a:lnSpc>
              <a:spcBef>
                <a:spcPts val="0"/>
              </a:spcBef>
              <a:spcAft>
                <a:spcPts val="0"/>
              </a:spcAft>
              <a:buClr>
                <a:schemeClr val="dk1"/>
              </a:buClr>
              <a:buSzPts val="1000"/>
              <a:buFont typeface="Calibri"/>
              <a:buChar char="●"/>
            </a:pPr>
            <a:r>
              <a:rPr b="0" i="1" lang="en" sz="1000" u="none" cap="none" strike="noStrike">
                <a:solidFill>
                  <a:schemeClr val="dk1"/>
                </a:solidFill>
                <a:latin typeface="Calibri"/>
                <a:ea typeface="Calibri"/>
                <a:cs typeface="Calibri"/>
                <a:sym typeface="Calibri"/>
              </a:rPr>
              <a:t>Secretary will see the call as a </a:t>
            </a:r>
            <a:r>
              <a:rPr b="1" i="1" lang="en" sz="1000" u="none" cap="none" strike="noStrike">
                <a:solidFill>
                  <a:schemeClr val="dk1"/>
                </a:solidFill>
                <a:latin typeface="Calibri"/>
                <a:ea typeface="Calibri"/>
                <a:cs typeface="Calibri"/>
                <a:sym typeface="Calibri"/>
              </a:rPr>
              <a:t>normal</a:t>
            </a:r>
            <a:r>
              <a:rPr b="0" i="1" lang="en" sz="1000" u="none" cap="none" strike="noStrike">
                <a:solidFill>
                  <a:schemeClr val="dk1"/>
                </a:solidFill>
                <a:latin typeface="Calibri"/>
                <a:ea typeface="Calibri"/>
                <a:cs typeface="Calibri"/>
                <a:sym typeface="Calibri"/>
              </a:rPr>
              <a:t> </a:t>
            </a:r>
            <a:r>
              <a:rPr b="1" i="1" lang="en" sz="1000" u="none" cap="none" strike="noStrike">
                <a:solidFill>
                  <a:schemeClr val="dk1"/>
                </a:solidFill>
                <a:latin typeface="Calibri"/>
                <a:ea typeface="Calibri"/>
                <a:cs typeface="Calibri"/>
                <a:sym typeface="Calibri"/>
              </a:rPr>
              <a:t>incoming call.</a:t>
            </a:r>
            <a:endParaRPr b="1" i="1" sz="1000" u="none" cap="none" strike="noStrike">
              <a:solidFill>
                <a:srgbClr val="0096B3"/>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000"/>
              <a:buFont typeface="Arial"/>
              <a:buNone/>
            </a:pPr>
            <a:r>
              <a:rPr b="1" i="0" lang="en" sz="1000" u="none" cap="none" strike="noStrike">
                <a:solidFill>
                  <a:srgbClr val="0096B3"/>
                </a:solidFill>
                <a:latin typeface="Calibri"/>
                <a:ea typeface="Calibri"/>
                <a:cs typeface="Calibri"/>
                <a:sym typeface="Calibri"/>
              </a:rPr>
              <a:t>Admin Tools:</a:t>
            </a:r>
            <a:endParaRPr b="1" i="0" sz="1000" u="none" cap="none" strike="noStrike">
              <a:solidFill>
                <a:srgbClr val="0096B3"/>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000"/>
              <a:buFont typeface="Arial"/>
              <a:buNone/>
            </a:pPr>
            <a:r>
              <a:rPr b="0" i="0" lang="en" sz="1000" u="none" cap="none" strike="noStrike">
                <a:solidFill>
                  <a:schemeClr val="dk1"/>
                </a:solidFill>
                <a:latin typeface="Calibri"/>
                <a:ea typeface="Calibri"/>
                <a:cs typeface="Calibri"/>
                <a:sym typeface="Calibri"/>
              </a:rPr>
              <a:t>Show SIP credential for Delegate to:</a:t>
            </a:r>
            <a:endParaRPr b="0" i="0" sz="1000" u="none" cap="none" strike="noStrike">
              <a:solidFill>
                <a:schemeClr val="dk1"/>
              </a:solidFill>
              <a:latin typeface="Calibri"/>
              <a:ea typeface="Calibri"/>
              <a:cs typeface="Calibri"/>
              <a:sym typeface="Calibri"/>
            </a:endParaRPr>
          </a:p>
          <a:p>
            <a:pPr indent="-228600" lvl="0" marL="342900" marR="0" rtl="0" algn="just">
              <a:lnSpc>
                <a:spcPct val="115000"/>
              </a:lnSpc>
              <a:spcBef>
                <a:spcPts val="0"/>
              </a:spcBef>
              <a:spcAft>
                <a:spcPts val="0"/>
              </a:spcAft>
              <a:buClr>
                <a:schemeClr val="dk1"/>
              </a:buClr>
              <a:buSzPts val="1000"/>
              <a:buFont typeface="Calibri"/>
              <a:buChar char="●"/>
            </a:pPr>
            <a:r>
              <a:rPr b="0" i="1" lang="en" sz="1000" u="none" cap="none" strike="noStrike">
                <a:solidFill>
                  <a:schemeClr val="dk1"/>
                </a:solidFill>
                <a:latin typeface="Calibri"/>
                <a:ea typeface="Calibri"/>
                <a:cs typeface="Calibri"/>
                <a:sym typeface="Calibri"/>
              </a:rPr>
              <a:t>Register on IP Phone</a:t>
            </a:r>
            <a:endParaRPr b="0" i="1" sz="1000" u="none" cap="none" strike="noStrike">
              <a:solidFill>
                <a:schemeClr val="dk1"/>
              </a:solidFill>
              <a:latin typeface="Calibri"/>
              <a:ea typeface="Calibri"/>
              <a:cs typeface="Calibri"/>
              <a:sym typeface="Calibri"/>
            </a:endParaRPr>
          </a:p>
          <a:p>
            <a:pPr indent="-228600" lvl="0" marL="342900" marR="0" rtl="0" algn="just">
              <a:lnSpc>
                <a:spcPct val="115000"/>
              </a:lnSpc>
              <a:spcBef>
                <a:spcPts val="0"/>
              </a:spcBef>
              <a:spcAft>
                <a:spcPts val="0"/>
              </a:spcAft>
              <a:buClr>
                <a:schemeClr val="dk1"/>
              </a:buClr>
              <a:buSzPts val="1000"/>
              <a:buFont typeface="Calibri"/>
              <a:buChar char="●"/>
            </a:pPr>
            <a:r>
              <a:rPr b="0" i="1" lang="en" sz="1000" u="none" cap="none" strike="noStrike">
                <a:solidFill>
                  <a:schemeClr val="dk1"/>
                </a:solidFill>
                <a:latin typeface="Calibri"/>
                <a:ea typeface="Calibri"/>
                <a:cs typeface="Calibri"/>
                <a:sym typeface="Calibri"/>
              </a:rPr>
              <a:t>Receive and make calls using the Boss's Caller ID</a:t>
            </a:r>
            <a:endParaRPr b="0" i="1" sz="10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000"/>
              <a:buFont typeface="Arial"/>
              <a:buNone/>
            </a:pPr>
            <a:r>
              <a:rPr b="1" i="0" lang="en" sz="1000" u="none" cap="none" strike="noStrike">
                <a:solidFill>
                  <a:srgbClr val="0096B3"/>
                </a:solidFill>
                <a:latin typeface="Calibri"/>
                <a:ea typeface="Calibri"/>
                <a:cs typeface="Calibri"/>
                <a:sym typeface="Calibri"/>
              </a:rPr>
              <a:t>Secretary’s Mobile App View:</a:t>
            </a:r>
            <a:endParaRPr b="1" i="0" sz="1000" u="none" cap="none" strike="noStrike">
              <a:solidFill>
                <a:srgbClr val="0096B3"/>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000"/>
              <a:buFont typeface="Arial"/>
              <a:buNone/>
            </a:pPr>
            <a:r>
              <a:rPr b="0" i="1" lang="en" sz="1000" u="none" cap="none" strike="noStrike">
                <a:solidFill>
                  <a:schemeClr val="dk1"/>
                </a:solidFill>
                <a:latin typeface="Calibri"/>
                <a:ea typeface="Calibri"/>
                <a:cs typeface="Calibri"/>
                <a:sym typeface="Calibri"/>
              </a:rPr>
              <a:t>If the Boss diverts all his/her incoming calls to the Secretary, when there is an incoming call to the Boss:</a:t>
            </a:r>
            <a:endParaRPr b="0" i="1" sz="1000" u="none" cap="none" strike="noStrike">
              <a:solidFill>
                <a:schemeClr val="dk1"/>
              </a:solidFill>
              <a:latin typeface="Calibri"/>
              <a:ea typeface="Calibri"/>
              <a:cs typeface="Calibri"/>
              <a:sym typeface="Calibri"/>
            </a:endParaRPr>
          </a:p>
          <a:p>
            <a:pPr indent="-228600" lvl="0" marL="342900" marR="0" rtl="0" algn="just">
              <a:lnSpc>
                <a:spcPct val="115000"/>
              </a:lnSpc>
              <a:spcBef>
                <a:spcPts val="0"/>
              </a:spcBef>
              <a:spcAft>
                <a:spcPts val="0"/>
              </a:spcAft>
              <a:buClr>
                <a:schemeClr val="dk1"/>
              </a:buClr>
              <a:buSzPts val="1000"/>
              <a:buFont typeface="Calibri"/>
              <a:buChar char="●"/>
            </a:pPr>
            <a:r>
              <a:rPr b="0" i="1" lang="en" sz="1000" u="none" cap="none" strike="noStrike">
                <a:solidFill>
                  <a:schemeClr val="dk1"/>
                </a:solidFill>
                <a:latin typeface="Calibri"/>
                <a:ea typeface="Calibri"/>
                <a:cs typeface="Calibri"/>
                <a:sym typeface="Calibri"/>
              </a:rPr>
              <a:t>The system will display the Caller ID of the caller (not her Boss's Caller ID) on the Secretary's device. Besides, if the Secretary uses mobile app, the Boss's extension number will be displayed on the screen so the Secretary knows that this call is diverted from the Boss.</a:t>
            </a:r>
            <a:endParaRPr b="0" i="1" sz="10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100"/>
              <a:buFont typeface="Arial"/>
              <a:buNone/>
            </a:pPr>
            <a:r>
              <a:t/>
            </a:r>
            <a:endParaRPr b="1" i="0" sz="1100" u="none" cap="none" strike="noStrike">
              <a:solidFill>
                <a:schemeClr val="dk1"/>
              </a:solidFill>
              <a:latin typeface="Calibri"/>
              <a:ea typeface="Calibri"/>
              <a:cs typeface="Calibri"/>
              <a:sym typeface="Calibri"/>
            </a:endParaRPr>
          </a:p>
        </p:txBody>
      </p:sp>
      <p:pic>
        <p:nvPicPr>
          <p:cNvPr id="2263" name="Google Shape;2263;p41"/>
          <p:cNvPicPr preferRelativeResize="0"/>
          <p:nvPr/>
        </p:nvPicPr>
        <p:blipFill>
          <a:blip r:embed="rId3">
            <a:alphaModFix/>
          </a:blip>
          <a:stretch>
            <a:fillRect/>
          </a:stretch>
        </p:blipFill>
        <p:spPr>
          <a:xfrm>
            <a:off x="227150" y="1742575"/>
            <a:ext cx="5537152" cy="2292725"/>
          </a:xfrm>
          <a:prstGeom prst="rect">
            <a:avLst/>
          </a:prstGeom>
          <a:noFill/>
          <a:ln cap="flat" cmpd="sng" w="9525">
            <a:solidFill>
              <a:srgbClr val="1D3444"/>
            </a:solidFill>
            <a:prstDash val="solid"/>
            <a:round/>
            <a:headEnd len="sm" w="sm" type="none"/>
            <a:tailEnd len="sm" w="sm" type="none"/>
          </a:ln>
        </p:spPr>
      </p:pic>
      <p:sp>
        <p:nvSpPr>
          <p:cNvPr id="2264" name="Google Shape;2264;p41"/>
          <p:cNvSpPr/>
          <p:nvPr/>
        </p:nvSpPr>
        <p:spPr>
          <a:xfrm>
            <a:off x="5069620" y="2577190"/>
            <a:ext cx="487200" cy="188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2265" name="Google Shape;2265;p41"/>
          <p:cNvSpPr/>
          <p:nvPr/>
        </p:nvSpPr>
        <p:spPr>
          <a:xfrm>
            <a:off x="264164" y="1935299"/>
            <a:ext cx="924000" cy="317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2266" name="Google Shape;2266;p41"/>
          <p:cNvSpPr/>
          <p:nvPr/>
        </p:nvSpPr>
        <p:spPr>
          <a:xfrm>
            <a:off x="227150" y="2832306"/>
            <a:ext cx="983100" cy="131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2267" name="Google Shape;2267;p41"/>
          <p:cNvSpPr txBox="1"/>
          <p:nvPr/>
        </p:nvSpPr>
        <p:spPr>
          <a:xfrm>
            <a:off x="750795" y="1742568"/>
            <a:ext cx="786900" cy="29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67">
                <a:solidFill>
                  <a:srgbClr val="FF0000"/>
                </a:solidFill>
                <a:latin typeface="Quattrocento Sans"/>
                <a:ea typeface="Quattrocento Sans"/>
                <a:cs typeface="Quattrocento Sans"/>
                <a:sym typeface="Quattrocento Sans"/>
              </a:rPr>
              <a:t>Secretary</a:t>
            </a:r>
            <a:endParaRPr sz="667">
              <a:solidFill>
                <a:srgbClr val="FF0000"/>
              </a:solidFill>
              <a:latin typeface="Quattrocento Sans"/>
              <a:ea typeface="Quattrocento Sans"/>
              <a:cs typeface="Quattrocento Sans"/>
              <a:sym typeface="Quattrocento Sans"/>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2" name="Shape 2272"/>
        <p:cNvGrpSpPr/>
        <p:nvPr/>
      </p:nvGrpSpPr>
      <p:grpSpPr>
        <a:xfrm>
          <a:off x="0" y="0"/>
          <a:ext cx="0" cy="0"/>
          <a:chOff x="0" y="0"/>
          <a:chExt cx="0" cy="0"/>
        </a:xfrm>
      </p:grpSpPr>
      <p:pic>
        <p:nvPicPr>
          <p:cNvPr id="2273" name="Google Shape;2273;p42"/>
          <p:cNvPicPr preferRelativeResize="0"/>
          <p:nvPr/>
        </p:nvPicPr>
        <p:blipFill>
          <a:blip r:embed="rId4">
            <a:alphaModFix/>
          </a:blip>
          <a:stretch>
            <a:fillRect/>
          </a:stretch>
        </p:blipFill>
        <p:spPr>
          <a:xfrm>
            <a:off x="434150" y="1282314"/>
            <a:ext cx="5096100" cy="2874015"/>
          </a:xfrm>
          <a:prstGeom prst="rect">
            <a:avLst/>
          </a:prstGeom>
          <a:noFill/>
          <a:ln cap="flat" cmpd="sng" w="9525">
            <a:solidFill>
              <a:srgbClr val="1D3444"/>
            </a:solidFill>
            <a:prstDash val="solid"/>
            <a:round/>
            <a:headEnd len="sm" w="sm" type="none"/>
            <a:tailEnd len="sm" w="sm" type="none"/>
          </a:ln>
        </p:spPr>
      </p:pic>
      <p:sp>
        <p:nvSpPr>
          <p:cNvPr id="2274" name="Google Shape;2274;p42"/>
          <p:cNvSpPr txBox="1"/>
          <p:nvPr/>
        </p:nvSpPr>
        <p:spPr>
          <a:xfrm>
            <a:off x="434138" y="563288"/>
            <a:ext cx="8161500" cy="533400"/>
          </a:xfrm>
          <a:prstGeom prst="rect">
            <a:avLst/>
          </a:prstGeom>
          <a:noFill/>
          <a:ln>
            <a:noFill/>
          </a:ln>
        </p:spPr>
        <p:txBody>
          <a:bodyPr anchorCtr="0" anchor="t" bIns="68575" lIns="68575" spcFirstLastPara="1" rIns="68575" wrap="square" tIns="68575">
            <a:noAutofit/>
          </a:bodyPr>
          <a:lstStyle/>
          <a:p>
            <a:pPr indent="0" lvl="0" marL="0" marR="0" rtl="0" algn="just">
              <a:lnSpc>
                <a:spcPct val="115000"/>
              </a:lnSpc>
              <a:spcBef>
                <a:spcPts val="0"/>
              </a:spcBef>
              <a:spcAft>
                <a:spcPts val="0"/>
              </a:spcAft>
              <a:buClr>
                <a:srgbClr val="000000"/>
              </a:buClr>
              <a:buSzPts val="1300"/>
              <a:buFont typeface="Calibri"/>
              <a:buNone/>
            </a:pPr>
            <a:r>
              <a:rPr b="0" i="0" lang="en" sz="1200" u="none" cap="none" strike="noStrike">
                <a:solidFill>
                  <a:srgbClr val="000000"/>
                </a:solidFill>
                <a:latin typeface="Calibri"/>
                <a:ea typeface="Calibri"/>
                <a:cs typeface="Calibri"/>
                <a:sym typeface="Calibri"/>
              </a:rPr>
              <a:t>In case users have multiple activated devices, Owner/Admins can decide which devices to be rung when calls come in by going to </a:t>
            </a:r>
            <a:r>
              <a:rPr b="1" i="0" lang="en" sz="1200" u="none" cap="none" strike="noStrike">
                <a:solidFill>
                  <a:srgbClr val="000000"/>
                </a:solidFill>
                <a:latin typeface="Calibri"/>
                <a:ea typeface="Calibri"/>
                <a:cs typeface="Calibri"/>
                <a:sym typeface="Calibri"/>
              </a:rPr>
              <a:t>Devices </a:t>
            </a:r>
            <a:r>
              <a:rPr b="0" i="0" lang="en" sz="1200" u="none" cap="none" strike="noStrike">
                <a:solidFill>
                  <a:srgbClr val="000000"/>
                </a:solidFill>
                <a:latin typeface="Calibri"/>
                <a:ea typeface="Calibri"/>
                <a:cs typeface="Calibri"/>
                <a:sym typeface="Calibri"/>
              </a:rPr>
              <a:t>tab. Users can also select Primary Device. </a:t>
            </a:r>
            <a:endParaRPr b="0" i="0" sz="1200" u="none" cap="none" strike="noStrike">
              <a:solidFill>
                <a:srgbClr val="000000"/>
              </a:solidFill>
              <a:latin typeface="Calibri"/>
              <a:ea typeface="Calibri"/>
              <a:cs typeface="Calibri"/>
              <a:sym typeface="Calibri"/>
            </a:endParaRPr>
          </a:p>
        </p:txBody>
      </p:sp>
      <p:sp>
        <p:nvSpPr>
          <p:cNvPr id="2275" name="Google Shape;2275;p42"/>
          <p:cNvSpPr txBox="1"/>
          <p:nvPr/>
        </p:nvSpPr>
        <p:spPr>
          <a:xfrm>
            <a:off x="156019" y="124875"/>
            <a:ext cx="7713600" cy="5334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rgbClr val="000000"/>
                </a:solidFill>
                <a:latin typeface="Arial"/>
                <a:ea typeface="Arial"/>
                <a:cs typeface="Arial"/>
                <a:sym typeface="Arial"/>
              </a:rPr>
              <a:t>Settings</a:t>
            </a:r>
            <a:r>
              <a:rPr b="0" i="0" lang="en" sz="2100" u="none" cap="none" strike="noStrike">
                <a:solidFill>
                  <a:srgbClr val="000000"/>
                </a:solidFill>
                <a:latin typeface="Arial"/>
                <a:ea typeface="Arial"/>
                <a:cs typeface="Arial"/>
                <a:sym typeface="Arial"/>
              </a:rPr>
              <a:t> &lt;Devices&gt;</a:t>
            </a:r>
            <a:endParaRPr b="0" i="0" sz="3300" u="none" cap="none" strike="noStrike">
              <a:solidFill>
                <a:srgbClr val="000000"/>
              </a:solidFill>
              <a:latin typeface="Arial"/>
              <a:ea typeface="Arial"/>
              <a:cs typeface="Arial"/>
              <a:sym typeface="Arial"/>
            </a:endParaRPr>
          </a:p>
        </p:txBody>
      </p:sp>
      <p:sp>
        <p:nvSpPr>
          <p:cNvPr id="2276" name="Google Shape;2276;p42"/>
          <p:cNvSpPr txBox="1"/>
          <p:nvPr/>
        </p:nvSpPr>
        <p:spPr>
          <a:xfrm>
            <a:off x="5815856" y="1358194"/>
            <a:ext cx="3193200" cy="11775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0"/>
              </a:spcBef>
              <a:spcAft>
                <a:spcPts val="0"/>
              </a:spcAft>
              <a:buClr>
                <a:srgbClr val="000000"/>
              </a:buClr>
              <a:buSzPts val="800"/>
              <a:buFont typeface="Arial"/>
              <a:buNone/>
            </a:pPr>
            <a:r>
              <a:rPr b="1" i="0" lang="en" sz="1000" u="none" cap="none" strike="noStrike">
                <a:solidFill>
                  <a:srgbClr val="000000"/>
                </a:solidFill>
                <a:latin typeface="Calibri"/>
                <a:ea typeface="Calibri"/>
                <a:cs typeface="Calibri"/>
                <a:sym typeface="Calibri"/>
              </a:rPr>
              <a:t>Primary Device</a:t>
            </a:r>
            <a:endParaRPr b="0" i="0" sz="1000" u="none" cap="none" strike="noStrike">
              <a:solidFill>
                <a:srgbClr val="000000"/>
              </a:solidFill>
              <a:latin typeface="Calibri"/>
              <a:ea typeface="Calibri"/>
              <a:cs typeface="Calibri"/>
              <a:sym typeface="Calibri"/>
            </a:endParaRPr>
          </a:p>
          <a:p>
            <a:pPr indent="-228600" lvl="0" marL="342900" marR="0" rtl="0" algn="l">
              <a:lnSpc>
                <a:spcPct val="115000"/>
              </a:lnSpc>
              <a:spcBef>
                <a:spcPts val="0"/>
              </a:spcBef>
              <a:spcAft>
                <a:spcPts val="0"/>
              </a:spcAft>
              <a:buClr>
                <a:srgbClr val="000000"/>
              </a:buClr>
              <a:buSzPts val="1000"/>
              <a:buFont typeface="Calibri"/>
              <a:buChar char="●"/>
            </a:pPr>
            <a:r>
              <a:rPr b="0" i="0" lang="en" sz="1000" u="none" cap="none" strike="noStrike">
                <a:solidFill>
                  <a:srgbClr val="000000"/>
                </a:solidFill>
                <a:latin typeface="Calibri"/>
                <a:ea typeface="Calibri"/>
                <a:cs typeface="Calibri"/>
                <a:sym typeface="Calibri"/>
              </a:rPr>
              <a:t>Users can choose a </a:t>
            </a:r>
            <a:r>
              <a:rPr b="1" i="0" lang="en" sz="1000" u="none" cap="none" strike="noStrike">
                <a:solidFill>
                  <a:srgbClr val="000000"/>
                </a:solidFill>
                <a:latin typeface="Calibri"/>
                <a:ea typeface="Calibri"/>
                <a:cs typeface="Calibri"/>
                <a:sym typeface="Calibri"/>
              </a:rPr>
              <a:t>Primary Device </a:t>
            </a:r>
            <a:r>
              <a:rPr b="0" i="0" lang="en" sz="1000" u="none" cap="none" strike="noStrike">
                <a:solidFill>
                  <a:srgbClr val="000000"/>
                </a:solidFill>
                <a:latin typeface="Calibri"/>
                <a:ea typeface="Calibri"/>
                <a:cs typeface="Calibri"/>
                <a:sym typeface="Calibri"/>
              </a:rPr>
              <a:t>from the drop-down menu.</a:t>
            </a:r>
            <a:endParaRPr b="0" i="0" sz="1000" u="none" cap="none" strike="noStrike">
              <a:solidFill>
                <a:srgbClr val="000000"/>
              </a:solidFill>
              <a:latin typeface="Calibri"/>
              <a:ea typeface="Calibri"/>
              <a:cs typeface="Calibri"/>
              <a:sym typeface="Calibri"/>
            </a:endParaRPr>
          </a:p>
          <a:p>
            <a:pPr indent="-228600" lvl="0" marL="342900" marR="0" rtl="0" algn="l">
              <a:lnSpc>
                <a:spcPct val="115000"/>
              </a:lnSpc>
              <a:spcBef>
                <a:spcPts val="0"/>
              </a:spcBef>
              <a:spcAft>
                <a:spcPts val="0"/>
              </a:spcAft>
              <a:buClr>
                <a:srgbClr val="000000"/>
              </a:buClr>
              <a:buSzPts val="1000"/>
              <a:buFont typeface="Calibri"/>
              <a:buChar char="●"/>
            </a:pPr>
            <a:r>
              <a:rPr b="0" i="0" lang="en" sz="1000" u="none" cap="none" strike="noStrike">
                <a:solidFill>
                  <a:srgbClr val="000000"/>
                </a:solidFill>
                <a:latin typeface="Calibri"/>
                <a:ea typeface="Calibri"/>
                <a:cs typeface="Calibri"/>
                <a:sym typeface="Calibri"/>
              </a:rPr>
              <a:t>Primary Device is the only device that will be rung for Contact Center extension and if the user is added to a call group</a:t>
            </a:r>
            <a:endParaRPr b="0" i="0" sz="1000" u="none" cap="none" strike="noStrike">
              <a:solidFill>
                <a:srgbClr val="000000"/>
              </a:solidFill>
              <a:latin typeface="Calibri"/>
              <a:ea typeface="Calibri"/>
              <a:cs typeface="Calibri"/>
              <a:sym typeface="Calibri"/>
            </a:endParaRPr>
          </a:p>
        </p:txBody>
      </p:sp>
      <p:sp>
        <p:nvSpPr>
          <p:cNvPr id="2277" name="Google Shape;2277;p42"/>
          <p:cNvSpPr txBox="1"/>
          <p:nvPr/>
        </p:nvSpPr>
        <p:spPr>
          <a:xfrm>
            <a:off x="5815838" y="4028506"/>
            <a:ext cx="2250000" cy="646500"/>
          </a:xfrm>
          <a:prstGeom prst="rect">
            <a:avLst/>
          </a:prstGeom>
          <a:noFill/>
          <a:ln>
            <a:noFill/>
          </a:ln>
        </p:spPr>
        <p:txBody>
          <a:bodyPr anchorCtr="0" anchor="t" bIns="68575" lIns="68575" spcFirstLastPara="1" rIns="68575" wrap="square" tIns="68575">
            <a:spAutoFit/>
          </a:bodyPr>
          <a:lstStyle/>
          <a:p>
            <a:pPr indent="0" lvl="0" marL="0" marR="0" rtl="0" algn="just">
              <a:lnSpc>
                <a:spcPct val="115000"/>
              </a:lnSpc>
              <a:spcBef>
                <a:spcPts val="0"/>
              </a:spcBef>
              <a:spcAft>
                <a:spcPts val="0"/>
              </a:spcAft>
              <a:buClr>
                <a:srgbClr val="000000"/>
              </a:buClr>
              <a:buSzPts val="1000"/>
              <a:buFont typeface="Arial"/>
              <a:buNone/>
            </a:pPr>
            <a:r>
              <a:t/>
            </a:r>
            <a:endParaRPr b="1" i="0" sz="1000" u="none" cap="none" strike="noStrike">
              <a:solidFill>
                <a:srgbClr val="E3249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000"/>
              <a:buFont typeface="Arial"/>
              <a:buNone/>
            </a:pPr>
            <a:r>
              <a:rPr b="0" i="0" lang="en" sz="1000" u="none" cap="none" strike="noStrike">
                <a:solidFill>
                  <a:srgbClr val="000000"/>
                </a:solidFill>
                <a:latin typeface="Calibri"/>
                <a:ea typeface="Calibri"/>
                <a:cs typeface="Calibri"/>
                <a:sym typeface="Calibri"/>
              </a:rPr>
              <a:t>The current supported devices include: </a:t>
            </a:r>
            <a:endParaRPr b="0" i="0" sz="1000" u="none" cap="none" strike="noStrike">
              <a:solidFill>
                <a:srgbClr val="000000"/>
              </a:solidFill>
              <a:latin typeface="Calibri"/>
              <a:ea typeface="Calibri"/>
              <a:cs typeface="Calibri"/>
              <a:sym typeface="Calibri"/>
            </a:endParaRPr>
          </a:p>
          <a:p>
            <a:pPr indent="-228600" lvl="0" marL="342900" marR="0" rtl="0" algn="just">
              <a:lnSpc>
                <a:spcPct val="115000"/>
              </a:lnSpc>
              <a:spcBef>
                <a:spcPts val="0"/>
              </a:spcBef>
              <a:spcAft>
                <a:spcPts val="0"/>
              </a:spcAft>
              <a:buClr>
                <a:srgbClr val="000000"/>
              </a:buClr>
              <a:buSzPts val="1000"/>
              <a:buFont typeface="Calibri"/>
              <a:buChar char="●"/>
            </a:pPr>
            <a:r>
              <a:rPr b="0" i="0" lang="en" sz="1000" u="none" cap="none" strike="noStrike">
                <a:solidFill>
                  <a:srgbClr val="000000"/>
                </a:solidFill>
                <a:latin typeface="Calibri"/>
                <a:ea typeface="Calibri"/>
                <a:cs typeface="Calibri"/>
                <a:sym typeface="Calibri"/>
              </a:rPr>
              <a:t>MS Teams</a:t>
            </a:r>
            <a:endParaRPr b="0" i="0" sz="1000" u="none" cap="none" strike="noStrike">
              <a:solidFill>
                <a:srgbClr val="000000"/>
              </a:solidFill>
              <a:latin typeface="Calibri"/>
              <a:ea typeface="Calibri"/>
              <a:cs typeface="Calibri"/>
              <a:sym typeface="Calibri"/>
            </a:endParaRPr>
          </a:p>
        </p:txBody>
      </p:sp>
      <p:sp>
        <p:nvSpPr>
          <p:cNvPr id="2278" name="Google Shape;2278;p42"/>
          <p:cNvSpPr txBox="1"/>
          <p:nvPr/>
        </p:nvSpPr>
        <p:spPr>
          <a:xfrm>
            <a:off x="5815856" y="2487947"/>
            <a:ext cx="3193200" cy="13545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0"/>
              </a:spcBef>
              <a:spcAft>
                <a:spcPts val="0"/>
              </a:spcAft>
              <a:buClr>
                <a:srgbClr val="000000"/>
              </a:buClr>
              <a:buSzPts val="1000"/>
              <a:buFont typeface="Arial"/>
              <a:buNone/>
            </a:pPr>
            <a:r>
              <a:rPr b="1" i="0" lang="en" sz="1000" u="none" cap="none" strike="noStrike">
                <a:solidFill>
                  <a:srgbClr val="000000"/>
                </a:solidFill>
                <a:latin typeface="Calibri"/>
                <a:ea typeface="Calibri"/>
                <a:cs typeface="Calibri"/>
                <a:sym typeface="Calibri"/>
              </a:rPr>
              <a:t>Ring Mode:</a:t>
            </a:r>
            <a:endParaRPr b="1" i="0" sz="1000" u="none" cap="none" strike="noStrike">
              <a:solidFill>
                <a:srgbClr val="000000"/>
              </a:solidFill>
              <a:latin typeface="Calibri"/>
              <a:ea typeface="Calibri"/>
              <a:cs typeface="Calibri"/>
              <a:sym typeface="Calibri"/>
            </a:endParaRPr>
          </a:p>
          <a:p>
            <a:pPr indent="-228600" lvl="0" marL="342900" marR="0" rtl="0" algn="l">
              <a:lnSpc>
                <a:spcPct val="115000"/>
              </a:lnSpc>
              <a:spcBef>
                <a:spcPts val="0"/>
              </a:spcBef>
              <a:spcAft>
                <a:spcPts val="0"/>
              </a:spcAft>
              <a:buClr>
                <a:srgbClr val="000000"/>
              </a:buClr>
              <a:buSzPts val="1000"/>
              <a:buFont typeface="Calibri"/>
              <a:buChar char="●"/>
            </a:pPr>
            <a:r>
              <a:rPr b="1" i="0" lang="en" sz="1000" u="none" cap="none" strike="noStrike">
                <a:solidFill>
                  <a:srgbClr val="000000"/>
                </a:solidFill>
                <a:latin typeface="Calibri"/>
                <a:ea typeface="Calibri"/>
                <a:cs typeface="Calibri"/>
                <a:sym typeface="Calibri"/>
              </a:rPr>
              <a:t>Ring All</a:t>
            </a:r>
            <a:r>
              <a:rPr b="0" i="0" lang="en" sz="1000" u="none" cap="none" strike="noStrike">
                <a:solidFill>
                  <a:srgbClr val="000000"/>
                </a:solidFill>
                <a:latin typeface="Calibri"/>
                <a:ea typeface="Calibri"/>
                <a:cs typeface="Calibri"/>
                <a:sym typeface="Calibri"/>
              </a:rPr>
              <a:t>: All ticked devices are rung simultaneously.</a:t>
            </a:r>
            <a:endParaRPr b="0" i="0" sz="1000" u="none" cap="none" strike="noStrike">
              <a:solidFill>
                <a:srgbClr val="000000"/>
              </a:solidFill>
              <a:latin typeface="Calibri"/>
              <a:ea typeface="Calibri"/>
              <a:cs typeface="Calibri"/>
              <a:sym typeface="Calibri"/>
            </a:endParaRPr>
          </a:p>
          <a:p>
            <a:pPr indent="-228600" lvl="1" marL="685800" marR="0" rtl="0" algn="l">
              <a:lnSpc>
                <a:spcPct val="115000"/>
              </a:lnSpc>
              <a:spcBef>
                <a:spcPts val="0"/>
              </a:spcBef>
              <a:spcAft>
                <a:spcPts val="0"/>
              </a:spcAft>
              <a:buClr>
                <a:srgbClr val="000000"/>
              </a:buClr>
              <a:buSzPts val="1000"/>
              <a:buFont typeface="Calibri"/>
              <a:buChar char="○"/>
            </a:pPr>
            <a:r>
              <a:rPr b="0" i="0" lang="en" sz="1000" u="none" cap="none" strike="noStrike">
                <a:solidFill>
                  <a:srgbClr val="000000"/>
                </a:solidFill>
                <a:latin typeface="Calibri"/>
                <a:ea typeface="Calibri"/>
                <a:cs typeface="Calibri"/>
                <a:sym typeface="Calibri"/>
              </a:rPr>
              <a:t>Total ring time (second) at all devices.</a:t>
            </a:r>
            <a:endParaRPr b="0" i="0" sz="1000" u="none" cap="none" strike="noStrike">
              <a:solidFill>
                <a:srgbClr val="000000"/>
              </a:solidFill>
              <a:latin typeface="Calibri"/>
              <a:ea typeface="Calibri"/>
              <a:cs typeface="Calibri"/>
              <a:sym typeface="Calibri"/>
            </a:endParaRPr>
          </a:p>
          <a:p>
            <a:pPr indent="-228600" lvl="0" marL="342900" marR="0" rtl="0" algn="l">
              <a:lnSpc>
                <a:spcPct val="115000"/>
              </a:lnSpc>
              <a:spcBef>
                <a:spcPts val="0"/>
              </a:spcBef>
              <a:spcAft>
                <a:spcPts val="0"/>
              </a:spcAft>
              <a:buClr>
                <a:srgbClr val="000000"/>
              </a:buClr>
              <a:buSzPts val="1000"/>
              <a:buFont typeface="Calibri"/>
              <a:buChar char="●"/>
            </a:pPr>
            <a:r>
              <a:rPr b="1" i="0" lang="en" sz="1000" u="none" cap="none" strike="noStrike">
                <a:solidFill>
                  <a:srgbClr val="000000"/>
                </a:solidFill>
                <a:latin typeface="Calibri"/>
                <a:ea typeface="Calibri"/>
                <a:cs typeface="Calibri"/>
                <a:sym typeface="Calibri"/>
              </a:rPr>
              <a:t>Sequential</a:t>
            </a:r>
            <a:r>
              <a:rPr b="0" i="0" lang="en" sz="1000" u="none" cap="none" strike="noStrike">
                <a:solidFill>
                  <a:srgbClr val="000000"/>
                </a:solidFill>
                <a:latin typeface="Calibri"/>
                <a:ea typeface="Calibri"/>
                <a:cs typeface="Calibri"/>
                <a:sym typeface="Calibri"/>
              </a:rPr>
              <a:t>: Each device is rung in order, one after the other, starting from the first extension in the list each time.</a:t>
            </a:r>
            <a:endParaRPr b="0" i="0" sz="1000" u="none" cap="none" strike="noStrike">
              <a:solidFill>
                <a:srgbClr val="000000"/>
              </a:solidFill>
              <a:latin typeface="Calibri"/>
              <a:ea typeface="Calibri"/>
              <a:cs typeface="Calibri"/>
              <a:sym typeface="Calibri"/>
            </a:endParaRPr>
          </a:p>
          <a:p>
            <a:pPr indent="-228600" lvl="1" marL="685800" marR="0" rtl="0" algn="l">
              <a:lnSpc>
                <a:spcPct val="115000"/>
              </a:lnSpc>
              <a:spcBef>
                <a:spcPts val="0"/>
              </a:spcBef>
              <a:spcAft>
                <a:spcPts val="0"/>
              </a:spcAft>
              <a:buClr>
                <a:srgbClr val="000000"/>
              </a:buClr>
              <a:buSzPts val="1000"/>
              <a:buFont typeface="Calibri"/>
              <a:buChar char="○"/>
            </a:pPr>
            <a:r>
              <a:rPr b="0" i="0" lang="en" sz="1000" u="none" cap="none" strike="noStrike">
                <a:solidFill>
                  <a:srgbClr val="000000"/>
                </a:solidFill>
                <a:latin typeface="Calibri"/>
                <a:ea typeface="Calibri"/>
                <a:cs typeface="Calibri"/>
                <a:sym typeface="Calibri"/>
              </a:rPr>
              <a:t>Ring time (second) per device.</a:t>
            </a:r>
            <a:endParaRPr b="0" i="0" sz="1100" u="none" cap="none" strike="noStrike">
              <a:solidFill>
                <a:srgbClr val="000000"/>
              </a:solidFill>
              <a:latin typeface="Arial"/>
              <a:ea typeface="Arial"/>
              <a:cs typeface="Arial"/>
              <a:sym typeface="Arial"/>
            </a:endParaRPr>
          </a:p>
        </p:txBody>
      </p:sp>
      <p:sp>
        <p:nvSpPr>
          <p:cNvPr id="2279" name="Google Shape;2279;p42"/>
          <p:cNvSpPr/>
          <p:nvPr/>
        </p:nvSpPr>
        <p:spPr>
          <a:xfrm>
            <a:off x="473087" y="2211931"/>
            <a:ext cx="138600" cy="161700"/>
          </a:xfrm>
          <a:prstGeom prst="rect">
            <a:avLst/>
          </a:prstGeom>
          <a:noFill/>
          <a:ln cap="flat" cmpd="sng" w="9525">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0" name="Google Shape;2280;p42"/>
          <p:cNvSpPr/>
          <p:nvPr/>
        </p:nvSpPr>
        <p:spPr>
          <a:xfrm>
            <a:off x="697400" y="1452925"/>
            <a:ext cx="1042500" cy="484800"/>
          </a:xfrm>
          <a:prstGeom prst="rect">
            <a:avLst/>
          </a:prstGeom>
          <a:noFill/>
          <a:ln cap="flat" cmpd="sng" w="9525">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1" name="Google Shape;2281;p42"/>
          <p:cNvSpPr/>
          <p:nvPr/>
        </p:nvSpPr>
        <p:spPr>
          <a:xfrm>
            <a:off x="655125" y="2762400"/>
            <a:ext cx="1122300" cy="129300"/>
          </a:xfrm>
          <a:prstGeom prst="rect">
            <a:avLst/>
          </a:prstGeom>
          <a:noFill/>
          <a:ln cap="flat" cmpd="sng" w="9525">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2" name="Google Shape;2282;p42"/>
          <p:cNvSpPr/>
          <p:nvPr/>
        </p:nvSpPr>
        <p:spPr>
          <a:xfrm>
            <a:off x="2846400" y="1905326"/>
            <a:ext cx="665100" cy="161700"/>
          </a:xfrm>
          <a:prstGeom prst="rect">
            <a:avLst/>
          </a:prstGeom>
          <a:noFill/>
          <a:ln cap="flat" cmpd="sng" w="9525">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3" name="Google Shape;2283;p42"/>
          <p:cNvSpPr/>
          <p:nvPr/>
        </p:nvSpPr>
        <p:spPr>
          <a:xfrm>
            <a:off x="2752275" y="3255725"/>
            <a:ext cx="2544600" cy="533400"/>
          </a:xfrm>
          <a:prstGeom prst="rect">
            <a:avLst/>
          </a:prstGeom>
          <a:noFill/>
          <a:ln cap="flat" cmpd="sng" w="9525">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284" name="Google Shape;2284;p42"/>
          <p:cNvCxnSpPr>
            <a:stCxn id="2283" idx="3"/>
          </p:cNvCxnSpPr>
          <p:nvPr/>
        </p:nvCxnSpPr>
        <p:spPr>
          <a:xfrm flipH="1" rot="10800000">
            <a:off x="5296875" y="2687225"/>
            <a:ext cx="596100" cy="835200"/>
          </a:xfrm>
          <a:prstGeom prst="bentConnector2">
            <a:avLst/>
          </a:prstGeom>
          <a:noFill/>
          <a:ln cap="flat" cmpd="sng" w="9525">
            <a:solidFill>
              <a:srgbClr val="FF0000"/>
            </a:solidFill>
            <a:prstDash val="solid"/>
            <a:round/>
            <a:headEnd len="sm" w="sm" type="none"/>
            <a:tailEnd len="med" w="med" type="triangle"/>
          </a:ln>
        </p:spPr>
      </p:cxnSp>
      <p:sp>
        <p:nvSpPr>
          <p:cNvPr id="2285" name="Google Shape;2285;p42"/>
          <p:cNvSpPr/>
          <p:nvPr/>
        </p:nvSpPr>
        <p:spPr>
          <a:xfrm>
            <a:off x="2752275" y="2950248"/>
            <a:ext cx="1345500" cy="271200"/>
          </a:xfrm>
          <a:prstGeom prst="rect">
            <a:avLst/>
          </a:prstGeom>
          <a:noFill/>
          <a:ln cap="flat" cmpd="sng" w="9525">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286" name="Google Shape;2286;p42"/>
          <p:cNvCxnSpPr>
            <a:stCxn id="2285" idx="3"/>
          </p:cNvCxnSpPr>
          <p:nvPr/>
        </p:nvCxnSpPr>
        <p:spPr>
          <a:xfrm flipH="1" rot="10800000">
            <a:off x="4097775" y="1502448"/>
            <a:ext cx="1749000" cy="1583400"/>
          </a:xfrm>
          <a:prstGeom prst="bentConnector3">
            <a:avLst>
              <a:gd fmla="val 50000" name="adj1"/>
            </a:avLst>
          </a:prstGeom>
          <a:noFill/>
          <a:ln cap="flat" cmpd="sng" w="9525">
            <a:solidFill>
              <a:srgbClr val="FF0000"/>
            </a:solidFill>
            <a:prstDash val="solid"/>
            <a:round/>
            <a:headEnd len="sm" w="sm" type="none"/>
            <a:tailEnd len="med" w="med" type="triangle"/>
          </a:ln>
        </p:spPr>
      </p:cxnSp>
      <p:sp>
        <p:nvSpPr>
          <p:cNvPr id="2287" name="Google Shape;2287;p42"/>
          <p:cNvSpPr txBox="1"/>
          <p:nvPr/>
        </p:nvSpPr>
        <p:spPr>
          <a:xfrm>
            <a:off x="504825" y="4341956"/>
            <a:ext cx="5096100" cy="758100"/>
          </a:xfrm>
          <a:prstGeom prst="rect">
            <a:avLst/>
          </a:prstGeom>
          <a:noFill/>
          <a:ln>
            <a:noFill/>
          </a:ln>
        </p:spPr>
        <p:txBody>
          <a:bodyPr anchorCtr="0" anchor="t" bIns="51425" lIns="51425" spcFirstLastPara="1" rIns="51425" wrap="square" tIns="51425">
            <a:spAutoFit/>
          </a:bodyPr>
          <a:lstStyle/>
          <a:p>
            <a:pPr indent="0" lvl="0" marL="0" marR="0" rtl="0" algn="just">
              <a:lnSpc>
                <a:spcPct val="115000"/>
              </a:lnSpc>
              <a:spcBef>
                <a:spcPts val="0"/>
              </a:spcBef>
              <a:spcAft>
                <a:spcPts val="0"/>
              </a:spcAft>
              <a:buClr>
                <a:srgbClr val="000000"/>
              </a:buClr>
              <a:buSzPts val="1000"/>
              <a:buFont typeface="Arial"/>
              <a:buNone/>
            </a:pPr>
            <a:r>
              <a:rPr b="1" i="0" lang="en" sz="1000" u="none" cap="none" strike="noStrike">
                <a:solidFill>
                  <a:srgbClr val="E32490"/>
                </a:solidFill>
                <a:latin typeface="Calibri"/>
                <a:ea typeface="Calibri"/>
                <a:cs typeface="Calibri"/>
                <a:sym typeface="Calibri"/>
              </a:rPr>
              <a:t>Please note:</a:t>
            </a:r>
            <a:endParaRPr b="1" i="0" sz="1000" u="none" cap="none" strike="noStrike">
              <a:solidFill>
                <a:srgbClr val="E32490"/>
              </a:solidFill>
              <a:latin typeface="Calibri"/>
              <a:ea typeface="Calibri"/>
              <a:cs typeface="Calibri"/>
              <a:sym typeface="Calibri"/>
            </a:endParaRPr>
          </a:p>
          <a:p>
            <a:pPr indent="-177800" lvl="0" marL="254000" marR="0" rtl="0" algn="just">
              <a:lnSpc>
                <a:spcPct val="115000"/>
              </a:lnSpc>
              <a:spcBef>
                <a:spcPts val="0"/>
              </a:spcBef>
              <a:spcAft>
                <a:spcPts val="0"/>
              </a:spcAft>
              <a:buClr>
                <a:srgbClr val="000000"/>
              </a:buClr>
              <a:buSzPts val="1000"/>
              <a:buFont typeface="Calibri"/>
              <a:buChar char="●"/>
            </a:pPr>
            <a:r>
              <a:rPr b="0" i="0" lang="en" sz="1000" u="none" cap="none" strike="noStrike">
                <a:solidFill>
                  <a:srgbClr val="000000"/>
                </a:solidFill>
                <a:latin typeface="Calibri"/>
                <a:ea typeface="Calibri"/>
                <a:cs typeface="Calibri"/>
                <a:sym typeface="Calibri"/>
              </a:rPr>
              <a:t>The default Primary Device will be the first selected device in the devices list. </a:t>
            </a:r>
            <a:endParaRPr b="0" i="0" sz="1000" u="none" cap="none" strike="noStrike">
              <a:solidFill>
                <a:srgbClr val="000000"/>
              </a:solidFill>
              <a:latin typeface="Calibri"/>
              <a:ea typeface="Calibri"/>
              <a:cs typeface="Calibri"/>
              <a:sym typeface="Calibri"/>
            </a:endParaRPr>
          </a:p>
          <a:p>
            <a:pPr indent="-177800" lvl="0" marL="254000" marR="0" rtl="0" algn="just">
              <a:lnSpc>
                <a:spcPct val="115000"/>
              </a:lnSpc>
              <a:spcBef>
                <a:spcPts val="0"/>
              </a:spcBef>
              <a:spcAft>
                <a:spcPts val="0"/>
              </a:spcAft>
              <a:buClr>
                <a:srgbClr val="000000"/>
              </a:buClr>
              <a:buSzPts val="1000"/>
              <a:buFont typeface="Calibri"/>
              <a:buChar char="●"/>
            </a:pPr>
            <a:r>
              <a:rPr b="0" i="0" lang="en" sz="1000" u="none" cap="none" strike="noStrike">
                <a:solidFill>
                  <a:srgbClr val="000000"/>
                </a:solidFill>
                <a:latin typeface="Calibri"/>
                <a:ea typeface="Calibri"/>
                <a:cs typeface="Calibri"/>
                <a:sym typeface="Calibri"/>
              </a:rPr>
              <a:t>However, for existing Extensions, the default Primary Device will be as configured.</a:t>
            </a:r>
            <a:endParaRPr b="0" i="0" sz="10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800"/>
              <a:buFont typeface="Arial"/>
              <a:buNone/>
            </a:pPr>
            <a:r>
              <a:t/>
            </a:r>
            <a:endParaRPr b="0" i="0" sz="800" u="none" cap="none" strike="noStrik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7" name="Shape 1737"/>
        <p:cNvGrpSpPr/>
        <p:nvPr/>
      </p:nvGrpSpPr>
      <p:grpSpPr>
        <a:xfrm>
          <a:off x="0" y="0"/>
          <a:ext cx="0" cy="0"/>
          <a:chOff x="0" y="0"/>
          <a:chExt cx="0" cy="0"/>
        </a:xfrm>
      </p:grpSpPr>
      <p:sp>
        <p:nvSpPr>
          <p:cNvPr id="1738" name="Google Shape;1738;p6"/>
          <p:cNvSpPr txBox="1"/>
          <p:nvPr>
            <p:ph idx="4294967295" type="title"/>
          </p:nvPr>
        </p:nvSpPr>
        <p:spPr>
          <a:xfrm>
            <a:off x="227138" y="2715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SzPts val="2800"/>
              <a:buNone/>
            </a:pPr>
            <a:r>
              <a:rPr b="1" lang="en" sz="2100">
                <a:latin typeface="Calibri"/>
                <a:ea typeface="Calibri"/>
                <a:cs typeface="Calibri"/>
                <a:sym typeface="Calibri"/>
              </a:rPr>
              <a:t>Prerequisites</a:t>
            </a:r>
            <a:r>
              <a:rPr lang="en" sz="2100">
                <a:latin typeface="Calibri"/>
                <a:ea typeface="Calibri"/>
                <a:cs typeface="Calibri"/>
                <a:sym typeface="Calibri"/>
              </a:rPr>
              <a:t> </a:t>
            </a:r>
            <a:r>
              <a:rPr b="0" lang="en" sz="2100">
                <a:latin typeface="Calibri"/>
                <a:ea typeface="Calibri"/>
                <a:cs typeface="Calibri"/>
                <a:sym typeface="Calibri"/>
              </a:rPr>
              <a:t>&lt;Microsoft Teams&gt;</a:t>
            </a:r>
            <a:endParaRPr b="0" i="0" sz="2100" u="none" cap="none" strike="noStrike">
              <a:solidFill>
                <a:schemeClr val="dk1"/>
              </a:solidFill>
              <a:latin typeface="Calibri"/>
              <a:ea typeface="Calibri"/>
              <a:cs typeface="Calibri"/>
              <a:sym typeface="Calibri"/>
            </a:endParaRPr>
          </a:p>
        </p:txBody>
      </p:sp>
      <p:sp>
        <p:nvSpPr>
          <p:cNvPr id="1739" name="Google Shape;1739;p6"/>
          <p:cNvSpPr txBox="1"/>
          <p:nvPr/>
        </p:nvSpPr>
        <p:spPr>
          <a:xfrm>
            <a:off x="336750" y="1176125"/>
            <a:ext cx="3501900" cy="2706000"/>
          </a:xfrm>
          <a:prstGeom prst="rect">
            <a:avLst/>
          </a:prstGeom>
          <a:noFill/>
          <a:ln>
            <a:noFill/>
          </a:ln>
        </p:spPr>
        <p:txBody>
          <a:bodyPr anchorCtr="0" anchor="t" bIns="91425" lIns="91425" spcFirstLastPara="1" rIns="91425" wrap="square" tIns="91425">
            <a:spAutoFit/>
          </a:bodyPr>
          <a:lstStyle/>
          <a:p>
            <a:pPr indent="-247650" lvl="0" marL="285750" marR="0" rtl="0" algn="l">
              <a:lnSpc>
                <a:spcPct val="115000"/>
              </a:lnSpc>
              <a:spcBef>
                <a:spcPts val="200"/>
              </a:spcBef>
              <a:spcAft>
                <a:spcPts val="0"/>
              </a:spcAft>
              <a:buClr>
                <a:srgbClr val="000000"/>
              </a:buClr>
              <a:buSzPts val="1200"/>
              <a:buFont typeface="Calibri"/>
              <a:buAutoNum type="arabicPeriod"/>
            </a:pPr>
            <a:r>
              <a:rPr b="0" i="0" lang="en" sz="1200" u="none" cap="none" strike="noStrike">
                <a:solidFill>
                  <a:srgbClr val="000000"/>
                </a:solidFill>
                <a:latin typeface="Calibri"/>
                <a:ea typeface="Calibri"/>
                <a:cs typeface="Calibri"/>
                <a:sym typeface="Calibri"/>
              </a:rPr>
              <a:t>Add us as the Operator -</a:t>
            </a:r>
            <a:r>
              <a:rPr b="0" i="0" lang="en" sz="1200" u="none" cap="none" strike="noStrike">
                <a:solidFill>
                  <a:srgbClr val="000000"/>
                </a:solidFill>
                <a:uFill>
                  <a:noFill/>
                </a:uFill>
                <a:latin typeface="Calibri"/>
                <a:ea typeface="Calibri"/>
                <a:cs typeface="Calibri"/>
                <a:sym typeface="Calibri"/>
                <a:hlinkClick r:id="rId4">
                  <a:extLst>
                    <a:ext uri="{A12FA001-AC4F-418D-AE19-62706E023703}">
                      <ahyp:hlinkClr val="tx"/>
                    </a:ext>
                  </a:extLst>
                </a:hlinkClick>
              </a:rPr>
              <a:t> </a:t>
            </a:r>
            <a:r>
              <a:rPr b="1" i="0" lang="en" sz="1200" u="sng" cap="none" strike="noStrike">
                <a:solidFill>
                  <a:srgbClr val="19B6C8"/>
                </a:solidFill>
                <a:latin typeface="Calibri"/>
                <a:ea typeface="Calibri"/>
                <a:cs typeface="Calibri"/>
                <a:sym typeface="Calibri"/>
                <a:hlinkClick r:id="rId5">
                  <a:extLst>
                    <a:ext uri="{A12FA001-AC4F-418D-AE19-62706E023703}">
                      <ahyp:hlinkClr val="tx"/>
                    </a:ext>
                  </a:extLst>
                </a:hlinkClick>
              </a:rPr>
              <a:t>Configure Operator Connect - Microsoft Teams | Microsoft Docs</a:t>
            </a:r>
            <a:r>
              <a:rPr b="1" i="0" lang="en" sz="1200" u="sng" cap="none" strike="noStrike">
                <a:solidFill>
                  <a:srgbClr val="19B6C8"/>
                </a:solidFill>
                <a:latin typeface="Calibri"/>
                <a:ea typeface="Calibri"/>
                <a:cs typeface="Calibri"/>
                <a:sym typeface="Calibri"/>
              </a:rPr>
              <a:t>, under “Enable an operator”</a:t>
            </a:r>
            <a:endParaRPr b="1" i="0" sz="1200" u="sng" cap="none" strike="noStrike">
              <a:solidFill>
                <a:srgbClr val="19B6C8"/>
              </a:solidFill>
              <a:latin typeface="Calibri"/>
              <a:ea typeface="Calibri"/>
              <a:cs typeface="Calibri"/>
              <a:sym typeface="Calibri"/>
            </a:endParaRPr>
          </a:p>
          <a:p>
            <a:pPr indent="-247650" lvl="0" marL="285750" marR="0" rtl="0" algn="l">
              <a:lnSpc>
                <a:spcPct val="115000"/>
              </a:lnSpc>
              <a:spcBef>
                <a:spcPts val="0"/>
              </a:spcBef>
              <a:spcAft>
                <a:spcPts val="0"/>
              </a:spcAft>
              <a:buClr>
                <a:srgbClr val="000000"/>
              </a:buClr>
              <a:buSzPts val="1200"/>
              <a:buFont typeface="Calibri"/>
              <a:buAutoNum type="arabicPeriod"/>
            </a:pPr>
            <a:r>
              <a:rPr b="0" i="0" lang="en" sz="1200" u="none" cap="none" strike="noStrike">
                <a:solidFill>
                  <a:srgbClr val="000000"/>
                </a:solidFill>
                <a:latin typeface="Calibri"/>
                <a:ea typeface="Calibri"/>
                <a:cs typeface="Calibri"/>
                <a:sym typeface="Calibri"/>
              </a:rPr>
              <a:t>Provide us Microsoft tenant ID. -</a:t>
            </a:r>
            <a:r>
              <a:rPr b="0" i="0" lang="en" sz="1200" u="none" cap="none" strike="noStrike">
                <a:solidFill>
                  <a:srgbClr val="000000"/>
                </a:solidFill>
                <a:uFill>
                  <a:noFill/>
                </a:uFill>
                <a:latin typeface="Calibri"/>
                <a:ea typeface="Calibri"/>
                <a:cs typeface="Calibri"/>
                <a:sym typeface="Calibri"/>
                <a:hlinkClick r:id="rId6">
                  <a:extLst>
                    <a:ext uri="{A12FA001-AC4F-418D-AE19-62706E023703}">
                      <ahyp:hlinkClr val="tx"/>
                    </a:ext>
                  </a:extLst>
                </a:hlinkClick>
              </a:rPr>
              <a:t> </a:t>
            </a:r>
            <a:r>
              <a:rPr b="1" i="0" lang="en" sz="1200" u="sng" cap="none" strike="noStrike">
                <a:solidFill>
                  <a:srgbClr val="19B6C8"/>
                </a:solidFill>
                <a:latin typeface="Calibri"/>
                <a:ea typeface="Calibri"/>
                <a:cs typeface="Calibri"/>
                <a:sym typeface="Calibri"/>
                <a:hlinkClick r:id="rId7">
                  <a:extLst>
                    <a:ext uri="{A12FA001-AC4F-418D-AE19-62706E023703}">
                      <ahyp:hlinkClr val="tx"/>
                    </a:ext>
                  </a:extLst>
                </a:hlinkClick>
              </a:rPr>
              <a:t>Find Tenant ID, Object ID, and partner association details in Azure Marketplace | Microsoft Docs</a:t>
            </a:r>
            <a:endParaRPr b="0" i="0" sz="1200" u="none" cap="none" strike="noStrike">
              <a:solidFill>
                <a:srgbClr val="000000"/>
              </a:solidFill>
              <a:latin typeface="Calibri"/>
              <a:ea typeface="Calibri"/>
              <a:cs typeface="Calibri"/>
              <a:sym typeface="Calibri"/>
            </a:endParaRPr>
          </a:p>
          <a:p>
            <a:pPr indent="-247650" lvl="0" marL="285750" marR="0" rtl="0" algn="l">
              <a:lnSpc>
                <a:spcPct val="115000"/>
              </a:lnSpc>
              <a:spcBef>
                <a:spcPts val="0"/>
              </a:spcBef>
              <a:spcAft>
                <a:spcPts val="0"/>
              </a:spcAft>
              <a:buClr>
                <a:srgbClr val="000000"/>
              </a:buClr>
              <a:buSzPts val="1200"/>
              <a:buFont typeface="Calibri"/>
              <a:buAutoNum type="arabicPeriod"/>
            </a:pPr>
            <a:r>
              <a:rPr b="0" i="0" lang="en" sz="1200" u="none" cap="none" strike="noStrike">
                <a:solidFill>
                  <a:srgbClr val="000000"/>
                </a:solidFill>
                <a:latin typeface="Calibri"/>
                <a:ea typeface="Calibri"/>
                <a:cs typeface="Calibri"/>
                <a:sym typeface="Calibri"/>
              </a:rPr>
              <a:t>Make sure the MS Teams users are in </a:t>
            </a:r>
            <a:r>
              <a:rPr b="1" i="0" lang="en" sz="1200" u="sng" cap="none" strike="noStrike">
                <a:solidFill>
                  <a:srgbClr val="1AC5D8"/>
                </a:solidFill>
                <a:latin typeface="Calibri"/>
                <a:ea typeface="Calibri"/>
                <a:cs typeface="Calibri"/>
                <a:sym typeface="Calibri"/>
                <a:hlinkClick r:id="rId8">
                  <a:extLst>
                    <a:ext uri="{A12FA001-AC4F-418D-AE19-62706E023703}">
                      <ahyp:hlinkClr val="tx"/>
                    </a:ext>
                  </a:extLst>
                </a:hlinkClick>
              </a:rPr>
              <a:t>Teams Only coexistence mode</a:t>
            </a:r>
            <a:endParaRPr b="1" i="0" sz="1200" u="none" cap="none" strike="noStrike">
              <a:solidFill>
                <a:srgbClr val="1AC5D8"/>
              </a:solidFill>
              <a:latin typeface="Calibri"/>
              <a:ea typeface="Calibri"/>
              <a:cs typeface="Calibri"/>
              <a:sym typeface="Calibri"/>
            </a:endParaRPr>
          </a:p>
          <a:p>
            <a:pPr indent="-247650" lvl="0" marL="285750" marR="0" rtl="0" algn="l">
              <a:lnSpc>
                <a:spcPct val="115000"/>
              </a:lnSpc>
              <a:spcBef>
                <a:spcPts val="0"/>
              </a:spcBef>
              <a:spcAft>
                <a:spcPts val="0"/>
              </a:spcAft>
              <a:buClr>
                <a:schemeClr val="dk2"/>
              </a:buClr>
              <a:buSzPts val="1200"/>
              <a:buFont typeface="Calibri"/>
              <a:buAutoNum type="arabicPeriod"/>
            </a:pPr>
            <a:r>
              <a:rPr b="0" i="0" lang="en" sz="1200" u="none" cap="none" strike="noStrike">
                <a:solidFill>
                  <a:schemeClr val="dk2"/>
                </a:solidFill>
                <a:latin typeface="Calibri"/>
                <a:ea typeface="Calibri"/>
                <a:cs typeface="Calibri"/>
                <a:sym typeface="Calibri"/>
              </a:rPr>
              <a:t>Fill in your</a:t>
            </a:r>
            <a:r>
              <a:rPr b="1" i="0" lang="en" sz="1200" u="none" cap="none" strike="noStrike">
                <a:solidFill>
                  <a:schemeClr val="dk2"/>
                </a:solidFill>
                <a:latin typeface="Calibri"/>
                <a:ea typeface="Calibri"/>
                <a:cs typeface="Calibri"/>
                <a:sym typeface="Calibri"/>
              </a:rPr>
              <a:t> </a:t>
            </a:r>
            <a:r>
              <a:rPr b="1" i="0" lang="en" sz="1200" u="sng" cap="none" strike="noStrike">
                <a:solidFill>
                  <a:srgbClr val="1AC5D8"/>
                </a:solidFill>
                <a:latin typeface="Calibri"/>
                <a:ea typeface="Calibri"/>
                <a:cs typeface="Calibri"/>
                <a:sym typeface="Calibri"/>
                <a:hlinkClick r:id="rId9">
                  <a:extLst>
                    <a:ext uri="{A12FA001-AC4F-418D-AE19-62706E023703}">
                      <ahyp:hlinkClr val="tx"/>
                    </a:ext>
                  </a:extLst>
                </a:hlinkClick>
              </a:rPr>
              <a:t>Emergency Address</a:t>
            </a:r>
            <a:r>
              <a:rPr b="1" i="0" lang="en" sz="1200" u="none" cap="none" strike="noStrike">
                <a:solidFill>
                  <a:schemeClr val="dk2"/>
                </a:solidFill>
                <a:latin typeface="Calibri"/>
                <a:ea typeface="Calibri"/>
                <a:cs typeface="Calibri"/>
                <a:sym typeface="Calibri"/>
              </a:rPr>
              <a:t> </a:t>
            </a:r>
            <a:r>
              <a:rPr b="0" i="0" lang="en" sz="1200" u="none" cap="none" strike="noStrike">
                <a:solidFill>
                  <a:schemeClr val="dk2"/>
                </a:solidFill>
                <a:latin typeface="Calibri"/>
                <a:ea typeface="Calibri"/>
                <a:cs typeface="Calibri"/>
                <a:sym typeface="Calibri"/>
              </a:rPr>
              <a:t>under</a:t>
            </a:r>
            <a:r>
              <a:rPr b="1" i="0" lang="en" sz="1200" u="none" cap="none" strike="noStrike">
                <a:solidFill>
                  <a:schemeClr val="dk2"/>
                </a:solidFill>
                <a:latin typeface="Calibri"/>
                <a:ea typeface="Calibri"/>
                <a:cs typeface="Calibri"/>
                <a:sym typeface="Calibri"/>
              </a:rPr>
              <a:t> Location </a:t>
            </a:r>
            <a:r>
              <a:rPr b="0" i="0" lang="en" sz="1200" u="none" cap="none" strike="noStrike">
                <a:solidFill>
                  <a:schemeClr val="dk2"/>
                </a:solidFill>
                <a:latin typeface="Calibri"/>
                <a:ea typeface="Calibri"/>
                <a:cs typeface="Calibri"/>
                <a:sym typeface="Calibri"/>
              </a:rPr>
              <a:t>in </a:t>
            </a:r>
            <a:r>
              <a:rPr b="1" i="0" lang="en" sz="1200" u="none" cap="none" strike="noStrike">
                <a:solidFill>
                  <a:schemeClr val="dk2"/>
                </a:solidFill>
                <a:latin typeface="Calibri"/>
                <a:ea typeface="Calibri"/>
                <a:cs typeface="Calibri"/>
                <a:sym typeface="Calibri"/>
              </a:rPr>
              <a:t>Microsoft Teams Admin Center</a:t>
            </a:r>
            <a:endParaRPr b="1" i="0" sz="1200" u="none" cap="none" strike="noStrike">
              <a:solidFill>
                <a:schemeClr val="dk2"/>
              </a:solidFill>
              <a:latin typeface="Calibri"/>
              <a:ea typeface="Calibri"/>
              <a:cs typeface="Calibri"/>
              <a:sym typeface="Calibri"/>
            </a:endParaRPr>
          </a:p>
          <a:p>
            <a:pPr indent="-247650" lvl="0" marL="285750" marR="0" rtl="0" algn="l">
              <a:lnSpc>
                <a:spcPct val="115000"/>
              </a:lnSpc>
              <a:spcBef>
                <a:spcPts val="0"/>
              </a:spcBef>
              <a:spcAft>
                <a:spcPts val="0"/>
              </a:spcAft>
              <a:buClr>
                <a:srgbClr val="000000"/>
              </a:buClr>
              <a:buSzPts val="1200"/>
              <a:buFont typeface="Calibri"/>
              <a:buAutoNum type="arabicPeriod"/>
            </a:pPr>
            <a:r>
              <a:rPr b="0" i="0" lang="en" sz="1200" u="none" cap="none" strike="noStrike">
                <a:solidFill>
                  <a:srgbClr val="000000"/>
                </a:solidFill>
                <a:latin typeface="Calibri"/>
                <a:ea typeface="Calibri"/>
                <a:cs typeface="Calibri"/>
                <a:sym typeface="Calibri"/>
              </a:rPr>
              <a:t>Each MS Teams user needs to have either one of these licenses:</a:t>
            </a:r>
            <a:endParaRPr b="0" i="0" sz="1200" u="none" cap="none" strike="noStrike">
              <a:solidFill>
                <a:srgbClr val="000000"/>
              </a:solidFill>
              <a:latin typeface="Calibri"/>
              <a:ea typeface="Calibri"/>
              <a:cs typeface="Calibri"/>
              <a:sym typeface="Calibri"/>
            </a:endParaRPr>
          </a:p>
        </p:txBody>
      </p:sp>
      <p:sp>
        <p:nvSpPr>
          <p:cNvPr id="1740" name="Google Shape;1740;p6"/>
          <p:cNvSpPr txBox="1"/>
          <p:nvPr/>
        </p:nvSpPr>
        <p:spPr>
          <a:xfrm>
            <a:off x="3994725" y="438750"/>
            <a:ext cx="4338600" cy="4266000"/>
          </a:xfrm>
          <a:prstGeom prst="rect">
            <a:avLst/>
          </a:prstGeom>
          <a:noFill/>
          <a:ln>
            <a:noFill/>
          </a:ln>
        </p:spPr>
        <p:txBody>
          <a:bodyPr anchorCtr="0" anchor="t" bIns="91425" lIns="91425" spcFirstLastPara="1" rIns="91425" wrap="square" tIns="91425">
            <a:spAutoFit/>
          </a:bodyPr>
          <a:lstStyle/>
          <a:p>
            <a:pPr indent="-177800" lvl="0" marL="457200" marR="0" rtl="0" algn="l">
              <a:lnSpc>
                <a:spcPct val="115000"/>
              </a:lnSpc>
              <a:spcBef>
                <a:spcPts val="200"/>
              </a:spcBef>
              <a:spcAft>
                <a:spcPts val="0"/>
              </a:spcAft>
              <a:buClr>
                <a:srgbClr val="000000"/>
              </a:buClr>
              <a:buSzPts val="1000"/>
              <a:buFont typeface="Calibri"/>
              <a:buChar char="○"/>
            </a:pPr>
            <a:r>
              <a:rPr b="0" i="0" lang="en" sz="1000" u="none" cap="none" strike="noStrike">
                <a:solidFill>
                  <a:srgbClr val="000000"/>
                </a:solidFill>
                <a:latin typeface="Calibri"/>
                <a:ea typeface="Calibri"/>
                <a:cs typeface="Calibri"/>
                <a:sym typeface="Calibri"/>
              </a:rPr>
              <a:t>Common Area Phone</a:t>
            </a:r>
            <a:endParaRPr b="0" i="0" sz="1000" u="none" cap="none" strike="noStrike">
              <a:solidFill>
                <a:srgbClr val="000000"/>
              </a:solidFill>
              <a:latin typeface="Calibri"/>
              <a:ea typeface="Calibri"/>
              <a:cs typeface="Calibri"/>
              <a:sym typeface="Calibri"/>
            </a:endParaRPr>
          </a:p>
          <a:p>
            <a:pPr indent="-177800" lvl="0" marL="457200" marR="0" rtl="0" algn="l">
              <a:lnSpc>
                <a:spcPct val="115000"/>
              </a:lnSpc>
              <a:spcBef>
                <a:spcPts val="0"/>
              </a:spcBef>
              <a:spcAft>
                <a:spcPts val="0"/>
              </a:spcAft>
              <a:buClr>
                <a:srgbClr val="000000"/>
              </a:buClr>
              <a:buSzPts val="1000"/>
              <a:buFont typeface="Calibri"/>
              <a:buChar char="○"/>
            </a:pPr>
            <a:r>
              <a:rPr b="0" i="0" lang="en" sz="1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2"/>
                  </a:ext>
                </a:extLst>
              </a:rPr>
              <a:t>Microsoft 365 Business Basic + </a:t>
            </a:r>
            <a:r>
              <a:rPr lang="en" sz="1000">
                <a:latin typeface="Calibri"/>
                <a:ea typeface="Calibri"/>
                <a:cs typeface="Calibri"/>
                <a:sym typeface="Calibri"/>
                <a:extLst>
                  <a:ext uri="http://customooxmlschemas.google.com/">
                    <go:slidesCustomData xmlns:go="http://customooxmlschemas.google.com/" textRoundtripDataId="3"/>
                  </a:ext>
                </a:extLst>
              </a:rPr>
              <a:t>Teams Phone Standard </a:t>
            </a:r>
            <a:r>
              <a:rPr b="0" i="0" lang="en" sz="1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4"/>
                  </a:ext>
                </a:extLst>
              </a:rPr>
              <a:t>add-on</a:t>
            </a:r>
            <a:endParaRPr b="0" i="0" sz="1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5"/>
                </a:ext>
              </a:extLst>
            </a:endParaRPr>
          </a:p>
          <a:p>
            <a:pPr indent="-177800" lvl="0" marL="457200" marR="0" rtl="0" algn="l">
              <a:lnSpc>
                <a:spcPct val="115000"/>
              </a:lnSpc>
              <a:spcBef>
                <a:spcPts val="0"/>
              </a:spcBef>
              <a:spcAft>
                <a:spcPts val="0"/>
              </a:spcAft>
              <a:buClr>
                <a:srgbClr val="000000"/>
              </a:buClr>
              <a:buSzPts val="1000"/>
              <a:buFont typeface="Calibri"/>
              <a:buChar char="○"/>
            </a:pPr>
            <a:r>
              <a:rPr b="0" i="0" lang="en" sz="1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6"/>
                  </a:ext>
                </a:extLst>
              </a:rPr>
              <a:t>Microsoft 365 Business Standard + </a:t>
            </a:r>
            <a:r>
              <a:rPr lang="en" sz="1000">
                <a:latin typeface="Calibri"/>
                <a:ea typeface="Calibri"/>
                <a:cs typeface="Calibri"/>
                <a:sym typeface="Calibri"/>
                <a:extLst>
                  <a:ext uri="http://customooxmlschemas.google.com/">
                    <go:slidesCustomData xmlns:go="http://customooxmlschemas.google.com/" textRoundtripDataId="7"/>
                  </a:ext>
                </a:extLst>
              </a:rPr>
              <a:t>Teams Phone Standard add-on</a:t>
            </a:r>
            <a:endParaRPr b="0" i="0" sz="1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8"/>
                </a:ext>
              </a:extLst>
            </a:endParaRPr>
          </a:p>
          <a:p>
            <a:pPr indent="-177800" lvl="0" marL="457200" marR="0" rtl="0" algn="l">
              <a:lnSpc>
                <a:spcPct val="115000"/>
              </a:lnSpc>
              <a:spcBef>
                <a:spcPts val="0"/>
              </a:spcBef>
              <a:spcAft>
                <a:spcPts val="0"/>
              </a:spcAft>
              <a:buClr>
                <a:srgbClr val="000000"/>
              </a:buClr>
              <a:buSzPts val="1000"/>
              <a:buFont typeface="Calibri"/>
              <a:buChar char="○"/>
            </a:pPr>
            <a:r>
              <a:rPr b="0" i="0" lang="en" sz="1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9"/>
                  </a:ext>
                </a:extLst>
              </a:rPr>
              <a:t>Microsoft 365 Business Premium + </a:t>
            </a:r>
            <a:r>
              <a:rPr lang="en" sz="1000">
                <a:latin typeface="Calibri"/>
                <a:ea typeface="Calibri"/>
                <a:cs typeface="Calibri"/>
                <a:sym typeface="Calibri"/>
                <a:extLst>
                  <a:ext uri="http://customooxmlschemas.google.com/">
                    <go:slidesCustomData xmlns:go="http://customooxmlschemas.google.com/" textRoundtripDataId="10"/>
                  </a:ext>
                </a:extLst>
              </a:rPr>
              <a:t>Teams Phone Standard add-on</a:t>
            </a:r>
            <a:endParaRPr b="0" i="0" sz="1000" u="none" cap="none" strike="noStrike">
              <a:solidFill>
                <a:srgbClr val="000000"/>
              </a:solidFill>
              <a:latin typeface="Calibri"/>
              <a:ea typeface="Calibri"/>
              <a:cs typeface="Calibri"/>
              <a:sym typeface="Calibri"/>
            </a:endParaRPr>
          </a:p>
          <a:p>
            <a:pPr indent="-177800" lvl="0" marL="457200" marR="0" rtl="0" algn="l">
              <a:lnSpc>
                <a:spcPct val="115000"/>
              </a:lnSpc>
              <a:spcBef>
                <a:spcPts val="0"/>
              </a:spcBef>
              <a:spcAft>
                <a:spcPts val="0"/>
              </a:spcAft>
              <a:buClr>
                <a:srgbClr val="000000"/>
              </a:buClr>
              <a:buSzPts val="1000"/>
              <a:buFont typeface="Calibri"/>
              <a:buChar char="○"/>
            </a:pPr>
            <a:r>
              <a:rPr b="0" i="0" lang="en" sz="1000" u="none" cap="none" strike="noStrike">
                <a:solidFill>
                  <a:srgbClr val="000000"/>
                </a:solidFill>
                <a:latin typeface="Calibri"/>
                <a:ea typeface="Calibri"/>
                <a:cs typeface="Calibri"/>
                <a:sym typeface="Calibri"/>
              </a:rPr>
              <a:t>Microsoft E5</a:t>
            </a:r>
            <a:endParaRPr b="0" i="0" sz="1000" u="none" cap="none" strike="noStrike">
              <a:solidFill>
                <a:srgbClr val="000000"/>
              </a:solidFill>
              <a:latin typeface="Calibri"/>
              <a:ea typeface="Calibri"/>
              <a:cs typeface="Calibri"/>
              <a:sym typeface="Calibri"/>
            </a:endParaRPr>
          </a:p>
          <a:p>
            <a:pPr indent="-177800" lvl="0" marL="457200" marR="0" rtl="0" algn="l">
              <a:lnSpc>
                <a:spcPct val="115000"/>
              </a:lnSpc>
              <a:spcBef>
                <a:spcPts val="0"/>
              </a:spcBef>
              <a:spcAft>
                <a:spcPts val="0"/>
              </a:spcAft>
              <a:buClr>
                <a:srgbClr val="000000"/>
              </a:buClr>
              <a:buSzPts val="1000"/>
              <a:buFont typeface="Calibri"/>
              <a:buChar char="○"/>
            </a:pPr>
            <a:r>
              <a:rPr b="0" i="0" lang="en" sz="1000" u="none" cap="none" strike="noStrike">
                <a:solidFill>
                  <a:srgbClr val="000000"/>
                </a:solidFill>
                <a:latin typeface="Calibri"/>
                <a:ea typeface="Calibri"/>
                <a:cs typeface="Calibri"/>
                <a:sym typeface="Calibri"/>
              </a:rPr>
              <a:t>Office 365 E5</a:t>
            </a:r>
            <a:endParaRPr b="0" i="0" sz="1000" u="none" cap="none" strike="noStrike">
              <a:solidFill>
                <a:srgbClr val="000000"/>
              </a:solidFill>
              <a:latin typeface="Calibri"/>
              <a:ea typeface="Calibri"/>
              <a:cs typeface="Calibri"/>
              <a:sym typeface="Calibri"/>
            </a:endParaRPr>
          </a:p>
          <a:p>
            <a:pPr indent="-177800" lvl="0" marL="457200" marR="0" rtl="0" algn="l">
              <a:lnSpc>
                <a:spcPct val="115000"/>
              </a:lnSpc>
              <a:spcBef>
                <a:spcPts val="0"/>
              </a:spcBef>
              <a:spcAft>
                <a:spcPts val="0"/>
              </a:spcAft>
              <a:buClr>
                <a:srgbClr val="000000"/>
              </a:buClr>
              <a:buSzPts val="1000"/>
              <a:buFont typeface="Calibri"/>
              <a:buChar char="○"/>
            </a:pPr>
            <a:r>
              <a:rPr b="0" i="0" lang="en" sz="1000" u="none" cap="none" strike="noStrike">
                <a:solidFill>
                  <a:srgbClr val="000000"/>
                </a:solidFill>
                <a:latin typeface="Calibri"/>
                <a:ea typeface="Calibri"/>
                <a:cs typeface="Calibri"/>
                <a:sym typeface="Calibri"/>
              </a:rPr>
              <a:t>Office 365 A5 for faculty</a:t>
            </a:r>
            <a:endParaRPr b="0" i="0" sz="1000" u="none" cap="none" strike="noStrike">
              <a:solidFill>
                <a:srgbClr val="000000"/>
              </a:solidFill>
              <a:latin typeface="Calibri"/>
              <a:ea typeface="Calibri"/>
              <a:cs typeface="Calibri"/>
              <a:sym typeface="Calibri"/>
            </a:endParaRPr>
          </a:p>
          <a:p>
            <a:pPr indent="-177800" lvl="0" marL="457200" marR="0" rtl="0" algn="l">
              <a:lnSpc>
                <a:spcPct val="115000"/>
              </a:lnSpc>
              <a:spcBef>
                <a:spcPts val="0"/>
              </a:spcBef>
              <a:spcAft>
                <a:spcPts val="0"/>
              </a:spcAft>
              <a:buClr>
                <a:srgbClr val="000000"/>
              </a:buClr>
              <a:buSzPts val="1000"/>
              <a:buFont typeface="Calibri"/>
              <a:buChar char="○"/>
            </a:pPr>
            <a:r>
              <a:rPr b="0" i="0" lang="en" sz="1000" u="none" cap="none" strike="noStrike">
                <a:solidFill>
                  <a:srgbClr val="000000"/>
                </a:solidFill>
                <a:latin typeface="Calibri"/>
                <a:ea typeface="Calibri"/>
                <a:cs typeface="Calibri"/>
                <a:sym typeface="Calibri"/>
              </a:rPr>
              <a:t>Office 365 A5 for students</a:t>
            </a:r>
            <a:endParaRPr b="0" i="0" sz="1000" u="none" cap="none" strike="noStrike">
              <a:solidFill>
                <a:srgbClr val="000000"/>
              </a:solidFill>
              <a:latin typeface="Calibri"/>
              <a:ea typeface="Calibri"/>
              <a:cs typeface="Calibri"/>
              <a:sym typeface="Calibri"/>
            </a:endParaRPr>
          </a:p>
          <a:p>
            <a:pPr indent="-177800" lvl="0" marL="457200" marR="0" rtl="0" algn="l">
              <a:lnSpc>
                <a:spcPct val="115000"/>
              </a:lnSpc>
              <a:spcBef>
                <a:spcPts val="0"/>
              </a:spcBef>
              <a:spcAft>
                <a:spcPts val="0"/>
              </a:spcAft>
              <a:buClr>
                <a:srgbClr val="000000"/>
              </a:buClr>
              <a:buSzPts val="1000"/>
              <a:buFont typeface="Calibri"/>
              <a:buChar char="○"/>
            </a:pPr>
            <a:r>
              <a:rPr b="0" i="0" lang="en" sz="1000" u="none" cap="none" strike="noStrike">
                <a:solidFill>
                  <a:srgbClr val="000000"/>
                </a:solidFill>
                <a:latin typeface="Calibri"/>
                <a:ea typeface="Calibri"/>
                <a:cs typeface="Calibri"/>
                <a:sym typeface="Calibri"/>
              </a:rPr>
              <a:t>Microsoft 365 A5 for faculty</a:t>
            </a:r>
            <a:endParaRPr b="0" i="0" sz="1000" u="none" cap="none" strike="noStrike">
              <a:solidFill>
                <a:srgbClr val="000000"/>
              </a:solidFill>
              <a:latin typeface="Calibri"/>
              <a:ea typeface="Calibri"/>
              <a:cs typeface="Calibri"/>
              <a:sym typeface="Calibri"/>
            </a:endParaRPr>
          </a:p>
          <a:p>
            <a:pPr indent="-177800" lvl="0" marL="457200" marR="0" rtl="0" algn="l">
              <a:lnSpc>
                <a:spcPct val="115000"/>
              </a:lnSpc>
              <a:spcBef>
                <a:spcPts val="0"/>
              </a:spcBef>
              <a:spcAft>
                <a:spcPts val="0"/>
              </a:spcAft>
              <a:buClr>
                <a:srgbClr val="000000"/>
              </a:buClr>
              <a:buSzPts val="1000"/>
              <a:buFont typeface="Calibri"/>
              <a:buChar char="○"/>
            </a:pPr>
            <a:r>
              <a:rPr b="0" i="0" lang="en" sz="1000" u="none" cap="none" strike="noStrike">
                <a:solidFill>
                  <a:srgbClr val="000000"/>
                </a:solidFill>
                <a:latin typeface="Calibri"/>
                <a:ea typeface="Calibri"/>
                <a:cs typeface="Calibri"/>
                <a:sym typeface="Calibri"/>
              </a:rPr>
              <a:t>Microsoft 365 A5 for students</a:t>
            </a:r>
            <a:endParaRPr b="0" i="0" sz="1000" u="none" cap="none" strike="noStrike">
              <a:solidFill>
                <a:srgbClr val="000000"/>
              </a:solidFill>
              <a:latin typeface="Calibri"/>
              <a:ea typeface="Calibri"/>
              <a:cs typeface="Calibri"/>
              <a:sym typeface="Calibri"/>
            </a:endParaRPr>
          </a:p>
          <a:p>
            <a:pPr indent="-177800" lvl="0" marL="457200" marR="0" rtl="0" algn="l">
              <a:lnSpc>
                <a:spcPct val="115000"/>
              </a:lnSpc>
              <a:spcBef>
                <a:spcPts val="0"/>
              </a:spcBef>
              <a:spcAft>
                <a:spcPts val="0"/>
              </a:spcAft>
              <a:buClr>
                <a:srgbClr val="000000"/>
              </a:buClr>
              <a:buSzPts val="1000"/>
              <a:buFont typeface="Calibri"/>
              <a:buChar char="○"/>
            </a:pPr>
            <a:r>
              <a:rPr b="0" i="0" lang="en" sz="1000" u="none" cap="none" strike="noStrike">
                <a:solidFill>
                  <a:srgbClr val="000000"/>
                </a:solidFill>
                <a:latin typeface="Calibri"/>
                <a:ea typeface="Calibri"/>
                <a:cs typeface="Calibri"/>
                <a:sym typeface="Calibri"/>
              </a:rPr>
              <a:t>Microsoft E3 + </a:t>
            </a:r>
            <a:r>
              <a:rPr lang="en" sz="1000">
                <a:latin typeface="Calibri"/>
                <a:ea typeface="Calibri"/>
                <a:cs typeface="Calibri"/>
                <a:sym typeface="Calibri"/>
                <a:extLst>
                  <a:ext uri="http://customooxmlschemas.google.com/">
                    <go:slidesCustomData xmlns:go="http://customooxmlschemas.google.com/" textRoundtripDataId="11"/>
                  </a:ext>
                </a:extLst>
              </a:rPr>
              <a:t>Teams Phone Standard add-on</a:t>
            </a:r>
            <a:endParaRPr b="0" i="0" sz="1000" u="none" cap="none" strike="noStrike">
              <a:solidFill>
                <a:srgbClr val="000000"/>
              </a:solidFill>
              <a:latin typeface="Calibri"/>
              <a:ea typeface="Calibri"/>
              <a:cs typeface="Calibri"/>
              <a:sym typeface="Calibri"/>
            </a:endParaRPr>
          </a:p>
          <a:p>
            <a:pPr indent="-177800" lvl="0" marL="457200" marR="0" rtl="0" algn="l">
              <a:lnSpc>
                <a:spcPct val="115000"/>
              </a:lnSpc>
              <a:spcBef>
                <a:spcPts val="0"/>
              </a:spcBef>
              <a:spcAft>
                <a:spcPts val="0"/>
              </a:spcAft>
              <a:buClr>
                <a:srgbClr val="000000"/>
              </a:buClr>
              <a:buSzPts val="1000"/>
              <a:buFont typeface="Calibri"/>
              <a:buChar char="○"/>
            </a:pPr>
            <a:r>
              <a:rPr b="0" i="0" lang="en" sz="1000" u="none" cap="none" strike="noStrike">
                <a:solidFill>
                  <a:srgbClr val="000000"/>
                </a:solidFill>
                <a:latin typeface="Calibri"/>
                <a:ea typeface="Calibri"/>
                <a:cs typeface="Calibri"/>
                <a:sym typeface="Calibri"/>
              </a:rPr>
              <a:t>Microsoft F3 + </a:t>
            </a:r>
            <a:r>
              <a:rPr lang="en" sz="1000">
                <a:latin typeface="Calibri"/>
                <a:ea typeface="Calibri"/>
                <a:cs typeface="Calibri"/>
                <a:sym typeface="Calibri"/>
                <a:extLst>
                  <a:ext uri="http://customooxmlschemas.google.com/">
                    <go:slidesCustomData xmlns:go="http://customooxmlschemas.google.com/" textRoundtripDataId="12"/>
                  </a:ext>
                </a:extLst>
              </a:rPr>
              <a:t>Teams Phone Standard add-on</a:t>
            </a:r>
            <a:endParaRPr b="0" i="0" sz="1000" u="none" cap="none" strike="noStrike">
              <a:solidFill>
                <a:srgbClr val="000000"/>
              </a:solidFill>
              <a:latin typeface="Calibri"/>
              <a:ea typeface="Calibri"/>
              <a:cs typeface="Calibri"/>
              <a:sym typeface="Calibri"/>
            </a:endParaRPr>
          </a:p>
          <a:p>
            <a:pPr indent="-177800" lvl="0" marL="457200" marR="0" rtl="0" algn="l">
              <a:lnSpc>
                <a:spcPct val="115000"/>
              </a:lnSpc>
              <a:spcBef>
                <a:spcPts val="0"/>
              </a:spcBef>
              <a:spcAft>
                <a:spcPts val="0"/>
              </a:spcAft>
              <a:buClr>
                <a:srgbClr val="000000"/>
              </a:buClr>
              <a:buSzPts val="1000"/>
              <a:buFont typeface="Calibri"/>
              <a:buChar char="○"/>
            </a:pPr>
            <a:r>
              <a:rPr b="0" i="0" lang="en" sz="1000" u="none" cap="none" strike="noStrike">
                <a:solidFill>
                  <a:srgbClr val="000000"/>
                </a:solidFill>
                <a:latin typeface="Calibri"/>
                <a:ea typeface="Calibri"/>
                <a:cs typeface="Calibri"/>
                <a:sym typeface="Calibri"/>
              </a:rPr>
              <a:t>Microsoft 365 A1 + </a:t>
            </a:r>
            <a:r>
              <a:rPr lang="en" sz="1000">
                <a:latin typeface="Calibri"/>
                <a:ea typeface="Calibri"/>
                <a:cs typeface="Calibri"/>
                <a:sym typeface="Calibri"/>
                <a:extLst>
                  <a:ext uri="http://customooxmlschemas.google.com/">
                    <go:slidesCustomData xmlns:go="http://customooxmlschemas.google.com/" textRoundtripDataId="13"/>
                  </a:ext>
                </a:extLst>
              </a:rPr>
              <a:t>Teams Phone Standard add-on</a:t>
            </a:r>
            <a:endParaRPr b="0" i="0" sz="1000" u="none" cap="none" strike="noStrike">
              <a:solidFill>
                <a:srgbClr val="000000"/>
              </a:solidFill>
              <a:latin typeface="Calibri"/>
              <a:ea typeface="Calibri"/>
              <a:cs typeface="Calibri"/>
              <a:sym typeface="Calibri"/>
            </a:endParaRPr>
          </a:p>
          <a:p>
            <a:pPr indent="-177800" lvl="0" marL="457200" marR="0" rtl="0" algn="l">
              <a:lnSpc>
                <a:spcPct val="115000"/>
              </a:lnSpc>
              <a:spcBef>
                <a:spcPts val="0"/>
              </a:spcBef>
              <a:spcAft>
                <a:spcPts val="0"/>
              </a:spcAft>
              <a:buClr>
                <a:srgbClr val="000000"/>
              </a:buClr>
              <a:buSzPts val="1000"/>
              <a:buFont typeface="Calibri"/>
              <a:buChar char="○"/>
            </a:pPr>
            <a:r>
              <a:rPr b="0" i="0" lang="en" sz="1000" u="none" cap="none" strike="noStrike">
                <a:solidFill>
                  <a:srgbClr val="000000"/>
                </a:solidFill>
                <a:latin typeface="Calibri"/>
                <a:ea typeface="Calibri"/>
                <a:cs typeface="Calibri"/>
                <a:sym typeface="Calibri"/>
              </a:rPr>
              <a:t>Microsoft 365 A3 for faculty + </a:t>
            </a:r>
            <a:r>
              <a:rPr lang="en" sz="1000">
                <a:latin typeface="Calibri"/>
                <a:ea typeface="Calibri"/>
                <a:cs typeface="Calibri"/>
                <a:sym typeface="Calibri"/>
                <a:extLst>
                  <a:ext uri="http://customooxmlschemas.google.com/">
                    <go:slidesCustomData xmlns:go="http://customooxmlschemas.google.com/" textRoundtripDataId="14"/>
                  </a:ext>
                </a:extLst>
              </a:rPr>
              <a:t>Teams Phone Standard add-on</a:t>
            </a:r>
            <a:endParaRPr b="0" i="0" sz="1000" u="none" cap="none" strike="noStrike">
              <a:solidFill>
                <a:srgbClr val="000000"/>
              </a:solidFill>
              <a:latin typeface="Calibri"/>
              <a:ea typeface="Calibri"/>
              <a:cs typeface="Calibri"/>
              <a:sym typeface="Calibri"/>
            </a:endParaRPr>
          </a:p>
          <a:p>
            <a:pPr indent="-177800" lvl="0" marL="457200" marR="0" rtl="0" algn="l">
              <a:lnSpc>
                <a:spcPct val="115000"/>
              </a:lnSpc>
              <a:spcBef>
                <a:spcPts val="0"/>
              </a:spcBef>
              <a:spcAft>
                <a:spcPts val="0"/>
              </a:spcAft>
              <a:buClr>
                <a:srgbClr val="000000"/>
              </a:buClr>
              <a:buSzPts val="1000"/>
              <a:buFont typeface="Calibri"/>
              <a:buChar char="○"/>
            </a:pPr>
            <a:r>
              <a:rPr b="0" i="0" lang="en" sz="1000" u="none" cap="none" strike="noStrike">
                <a:solidFill>
                  <a:srgbClr val="000000"/>
                </a:solidFill>
                <a:latin typeface="Calibri"/>
                <a:ea typeface="Calibri"/>
                <a:cs typeface="Calibri"/>
                <a:sym typeface="Calibri"/>
              </a:rPr>
              <a:t>Microsoft 365 A3 for students + </a:t>
            </a:r>
            <a:r>
              <a:rPr lang="en" sz="1000">
                <a:latin typeface="Calibri"/>
                <a:ea typeface="Calibri"/>
                <a:cs typeface="Calibri"/>
                <a:sym typeface="Calibri"/>
                <a:extLst>
                  <a:ext uri="http://customooxmlschemas.google.com/">
                    <go:slidesCustomData xmlns:go="http://customooxmlschemas.google.com/" textRoundtripDataId="15"/>
                  </a:ext>
                </a:extLst>
              </a:rPr>
              <a:t>Teams Phone Standard add-on</a:t>
            </a:r>
            <a:endParaRPr b="0" i="0" sz="1000" u="none" cap="none" strike="noStrike">
              <a:solidFill>
                <a:srgbClr val="000000"/>
              </a:solidFill>
              <a:latin typeface="Calibri"/>
              <a:ea typeface="Calibri"/>
              <a:cs typeface="Calibri"/>
              <a:sym typeface="Calibri"/>
            </a:endParaRPr>
          </a:p>
          <a:p>
            <a:pPr indent="-177800" lvl="0" marL="457200" marR="0" rtl="0" algn="l">
              <a:lnSpc>
                <a:spcPct val="115000"/>
              </a:lnSpc>
              <a:spcBef>
                <a:spcPts val="0"/>
              </a:spcBef>
              <a:spcAft>
                <a:spcPts val="0"/>
              </a:spcAft>
              <a:buClr>
                <a:srgbClr val="000000"/>
              </a:buClr>
              <a:buSzPts val="1000"/>
              <a:buFont typeface="Calibri"/>
              <a:buChar char="○"/>
            </a:pPr>
            <a:r>
              <a:rPr b="0" i="0" lang="en" sz="1000" u="none" cap="none" strike="noStrike">
                <a:solidFill>
                  <a:srgbClr val="000000"/>
                </a:solidFill>
                <a:latin typeface="Calibri"/>
                <a:ea typeface="Calibri"/>
                <a:cs typeface="Calibri"/>
                <a:sym typeface="Calibri"/>
              </a:rPr>
              <a:t>Office 365 E1 + </a:t>
            </a:r>
            <a:r>
              <a:rPr lang="en" sz="1000">
                <a:latin typeface="Calibri"/>
                <a:ea typeface="Calibri"/>
                <a:cs typeface="Calibri"/>
                <a:sym typeface="Calibri"/>
                <a:extLst>
                  <a:ext uri="http://customooxmlschemas.google.com/">
                    <go:slidesCustomData xmlns:go="http://customooxmlschemas.google.com/" textRoundtripDataId="16"/>
                  </a:ext>
                </a:extLst>
              </a:rPr>
              <a:t>Teams Phone Standard add-on</a:t>
            </a:r>
            <a:endParaRPr b="0" i="0" sz="1000" u="none" cap="none" strike="noStrike">
              <a:solidFill>
                <a:srgbClr val="000000"/>
              </a:solidFill>
              <a:latin typeface="Calibri"/>
              <a:ea typeface="Calibri"/>
              <a:cs typeface="Calibri"/>
              <a:sym typeface="Calibri"/>
            </a:endParaRPr>
          </a:p>
          <a:p>
            <a:pPr indent="-177800" lvl="0" marL="457200" marR="0" rtl="0" algn="l">
              <a:lnSpc>
                <a:spcPct val="115000"/>
              </a:lnSpc>
              <a:spcBef>
                <a:spcPts val="0"/>
              </a:spcBef>
              <a:spcAft>
                <a:spcPts val="0"/>
              </a:spcAft>
              <a:buClr>
                <a:srgbClr val="000000"/>
              </a:buClr>
              <a:buSzPts val="1000"/>
              <a:buFont typeface="Calibri"/>
              <a:buChar char="○"/>
            </a:pPr>
            <a:r>
              <a:rPr b="0" i="0" lang="en" sz="1000" u="none" cap="none" strike="noStrike">
                <a:solidFill>
                  <a:srgbClr val="000000"/>
                </a:solidFill>
                <a:latin typeface="Calibri"/>
                <a:ea typeface="Calibri"/>
                <a:cs typeface="Calibri"/>
                <a:sym typeface="Calibri"/>
              </a:rPr>
              <a:t>Office 365 E3 + </a:t>
            </a:r>
            <a:r>
              <a:rPr lang="en" sz="1000">
                <a:latin typeface="Calibri"/>
                <a:ea typeface="Calibri"/>
                <a:cs typeface="Calibri"/>
                <a:sym typeface="Calibri"/>
                <a:extLst>
                  <a:ext uri="http://customooxmlschemas.google.com/">
                    <go:slidesCustomData xmlns:go="http://customooxmlschemas.google.com/" textRoundtripDataId="17"/>
                  </a:ext>
                </a:extLst>
              </a:rPr>
              <a:t>Teams Phone Standard add-on</a:t>
            </a:r>
            <a:endParaRPr b="0" i="0" sz="1000" u="none" cap="none" strike="noStrike">
              <a:solidFill>
                <a:srgbClr val="000000"/>
              </a:solidFill>
              <a:latin typeface="Calibri"/>
              <a:ea typeface="Calibri"/>
              <a:cs typeface="Calibri"/>
              <a:sym typeface="Calibri"/>
            </a:endParaRPr>
          </a:p>
          <a:p>
            <a:pPr indent="-177800" lvl="0" marL="457200" marR="0" rtl="0" algn="l">
              <a:lnSpc>
                <a:spcPct val="115000"/>
              </a:lnSpc>
              <a:spcBef>
                <a:spcPts val="0"/>
              </a:spcBef>
              <a:spcAft>
                <a:spcPts val="0"/>
              </a:spcAft>
              <a:buClr>
                <a:srgbClr val="000000"/>
              </a:buClr>
              <a:buSzPts val="1000"/>
              <a:buFont typeface="Calibri"/>
              <a:buChar char="○"/>
            </a:pPr>
            <a:r>
              <a:rPr b="0" i="0" lang="en" sz="1000" u="none" cap="none" strike="noStrike">
                <a:solidFill>
                  <a:srgbClr val="000000"/>
                </a:solidFill>
                <a:latin typeface="Calibri"/>
                <a:ea typeface="Calibri"/>
                <a:cs typeface="Calibri"/>
                <a:sym typeface="Calibri"/>
              </a:rPr>
              <a:t>Office 365 F3 + </a:t>
            </a:r>
            <a:r>
              <a:rPr lang="en" sz="1000">
                <a:latin typeface="Calibri"/>
                <a:ea typeface="Calibri"/>
                <a:cs typeface="Calibri"/>
                <a:sym typeface="Calibri"/>
                <a:extLst>
                  <a:ext uri="http://customooxmlschemas.google.com/">
                    <go:slidesCustomData xmlns:go="http://customooxmlschemas.google.com/" textRoundtripDataId="18"/>
                  </a:ext>
                </a:extLst>
              </a:rPr>
              <a:t>Teams Phone Standard add-on</a:t>
            </a:r>
            <a:endParaRPr b="0" i="0" sz="1000" u="none" cap="none" strike="noStrike">
              <a:solidFill>
                <a:srgbClr val="000000"/>
              </a:solidFill>
              <a:latin typeface="Calibri"/>
              <a:ea typeface="Calibri"/>
              <a:cs typeface="Calibri"/>
              <a:sym typeface="Calibri"/>
            </a:endParaRPr>
          </a:p>
          <a:p>
            <a:pPr indent="-177800" lvl="0" marL="457200" marR="0" rtl="0" algn="l">
              <a:lnSpc>
                <a:spcPct val="115000"/>
              </a:lnSpc>
              <a:spcBef>
                <a:spcPts val="0"/>
              </a:spcBef>
              <a:spcAft>
                <a:spcPts val="0"/>
              </a:spcAft>
              <a:buClr>
                <a:srgbClr val="000000"/>
              </a:buClr>
              <a:buSzPts val="1000"/>
              <a:buFont typeface="Calibri"/>
              <a:buChar char="○"/>
            </a:pPr>
            <a:r>
              <a:rPr b="0" i="0" lang="en" sz="1000" u="none" cap="none" strike="noStrike">
                <a:solidFill>
                  <a:srgbClr val="000000"/>
                </a:solidFill>
                <a:latin typeface="Calibri"/>
                <a:ea typeface="Calibri"/>
                <a:cs typeface="Calibri"/>
                <a:sym typeface="Calibri"/>
              </a:rPr>
              <a:t>Office 365 Education E1 for Faculty + </a:t>
            </a:r>
            <a:r>
              <a:rPr lang="en" sz="1000">
                <a:latin typeface="Calibri"/>
                <a:ea typeface="Calibri"/>
                <a:cs typeface="Calibri"/>
                <a:sym typeface="Calibri"/>
                <a:extLst>
                  <a:ext uri="http://customooxmlschemas.google.com/">
                    <go:slidesCustomData xmlns:go="http://customooxmlschemas.google.com/" textRoundtripDataId="19"/>
                  </a:ext>
                </a:extLst>
              </a:rPr>
              <a:t>Teams Phone Standard add-on</a:t>
            </a:r>
            <a:endParaRPr b="0" i="0" sz="1000" u="none" cap="none" strike="noStrike">
              <a:solidFill>
                <a:srgbClr val="000000"/>
              </a:solidFill>
              <a:latin typeface="Calibri"/>
              <a:ea typeface="Calibri"/>
              <a:cs typeface="Calibri"/>
              <a:sym typeface="Calibri"/>
            </a:endParaRPr>
          </a:p>
          <a:p>
            <a:pPr indent="-177800" lvl="0" marL="457200" marR="0" rtl="0" algn="l">
              <a:lnSpc>
                <a:spcPct val="115000"/>
              </a:lnSpc>
              <a:spcBef>
                <a:spcPts val="0"/>
              </a:spcBef>
              <a:spcAft>
                <a:spcPts val="0"/>
              </a:spcAft>
              <a:buClr>
                <a:srgbClr val="000000"/>
              </a:buClr>
              <a:buSzPts val="1000"/>
              <a:buFont typeface="Calibri"/>
              <a:buChar char="○"/>
            </a:pPr>
            <a:r>
              <a:rPr b="0" i="0" lang="en" sz="1000" u="none" cap="none" strike="noStrike">
                <a:solidFill>
                  <a:srgbClr val="000000"/>
                </a:solidFill>
                <a:latin typeface="Calibri"/>
                <a:ea typeface="Calibri"/>
                <a:cs typeface="Calibri"/>
                <a:sym typeface="Calibri"/>
              </a:rPr>
              <a:t>Office 365 Education E3 for Faculty + </a:t>
            </a:r>
            <a:r>
              <a:rPr lang="en" sz="1000">
                <a:latin typeface="Calibri"/>
                <a:ea typeface="Calibri"/>
                <a:cs typeface="Calibri"/>
                <a:sym typeface="Calibri"/>
                <a:extLst>
                  <a:ext uri="http://customooxmlschemas.google.com/">
                    <go:slidesCustomData xmlns:go="http://customooxmlschemas.google.com/" textRoundtripDataId="20"/>
                  </a:ext>
                </a:extLst>
              </a:rPr>
              <a:t>Teams Phone Standard add-on</a:t>
            </a:r>
            <a:endParaRPr b="0" i="0" sz="1000" u="none" cap="none" strike="noStrike">
              <a:solidFill>
                <a:srgbClr val="000000"/>
              </a:solidFill>
              <a:latin typeface="Calibri"/>
              <a:ea typeface="Calibri"/>
              <a:cs typeface="Calibri"/>
              <a:sym typeface="Calibri"/>
            </a:endParaRPr>
          </a:p>
          <a:p>
            <a:pPr indent="-177800" lvl="0" marL="457200" marR="0" rtl="0" algn="l">
              <a:lnSpc>
                <a:spcPct val="115000"/>
              </a:lnSpc>
              <a:spcBef>
                <a:spcPts val="0"/>
              </a:spcBef>
              <a:spcAft>
                <a:spcPts val="0"/>
              </a:spcAft>
              <a:buClr>
                <a:srgbClr val="000000"/>
              </a:buClr>
              <a:buSzPts val="1000"/>
              <a:buFont typeface="Calibri"/>
              <a:buChar char="○"/>
            </a:pPr>
            <a:r>
              <a:rPr b="0" i="0" lang="en" sz="1000" u="none" cap="none" strike="noStrike">
                <a:solidFill>
                  <a:srgbClr val="000000"/>
                </a:solidFill>
                <a:latin typeface="Calibri"/>
                <a:ea typeface="Calibri"/>
                <a:cs typeface="Calibri"/>
                <a:sym typeface="Calibri"/>
              </a:rPr>
              <a:t>Office 365 (Plan G1) for Government + </a:t>
            </a:r>
            <a:r>
              <a:rPr lang="en" sz="1000">
                <a:latin typeface="Calibri"/>
                <a:ea typeface="Calibri"/>
                <a:cs typeface="Calibri"/>
                <a:sym typeface="Calibri"/>
                <a:extLst>
                  <a:ext uri="http://customooxmlschemas.google.com/">
                    <go:slidesCustomData xmlns:go="http://customooxmlschemas.google.com/" textRoundtripDataId="21"/>
                  </a:ext>
                </a:extLst>
              </a:rPr>
              <a:t>Teams Phone Standard add-on</a:t>
            </a:r>
            <a:endParaRPr b="0" i="0" sz="1000" u="none" cap="none" strike="noStrike">
              <a:solidFill>
                <a:srgbClr val="000000"/>
              </a:solidFill>
              <a:latin typeface="Calibri"/>
              <a:ea typeface="Calibri"/>
              <a:cs typeface="Calibri"/>
              <a:sym typeface="Calibri"/>
            </a:endParaRPr>
          </a:p>
          <a:p>
            <a:pPr indent="-177800" lvl="0" marL="457200" marR="0" rtl="0" algn="l">
              <a:lnSpc>
                <a:spcPct val="115000"/>
              </a:lnSpc>
              <a:spcBef>
                <a:spcPts val="0"/>
              </a:spcBef>
              <a:spcAft>
                <a:spcPts val="0"/>
              </a:spcAft>
              <a:buClr>
                <a:srgbClr val="000000"/>
              </a:buClr>
              <a:buSzPts val="1000"/>
              <a:buFont typeface="Calibri"/>
              <a:buChar char="○"/>
            </a:pPr>
            <a:r>
              <a:rPr b="0" i="0" lang="en" sz="1000" u="none" cap="none" strike="noStrike">
                <a:solidFill>
                  <a:srgbClr val="000000"/>
                </a:solidFill>
                <a:latin typeface="Calibri"/>
                <a:ea typeface="Calibri"/>
                <a:cs typeface="Calibri"/>
                <a:sym typeface="Calibri"/>
              </a:rPr>
              <a:t>Office 365 (Plan G3) for Government + </a:t>
            </a:r>
            <a:r>
              <a:rPr lang="en" sz="1100">
                <a:latin typeface="Calibri"/>
                <a:ea typeface="Calibri"/>
                <a:cs typeface="Calibri"/>
                <a:sym typeface="Calibri"/>
                <a:extLst>
                  <a:ext uri="http://customooxmlschemas.google.com/">
                    <go:slidesCustomData xmlns:go="http://customooxmlschemas.google.com/" textRoundtripDataId="22"/>
                  </a:ext>
                </a:extLst>
              </a:rPr>
              <a:t>Teams Phone Standard add-on</a:t>
            </a:r>
            <a:endParaRPr b="0" i="0" sz="1000" u="none" cap="none" strike="noStrike">
              <a:solidFill>
                <a:srgbClr val="000000"/>
              </a:solidFill>
              <a:latin typeface="Arial"/>
              <a:ea typeface="Arial"/>
              <a:cs typeface="Arial"/>
              <a:sym typeface="Arial"/>
            </a:endParaRPr>
          </a:p>
        </p:txBody>
      </p:sp>
      <p:sp>
        <p:nvSpPr>
          <p:cNvPr id="1741" name="Google Shape;1741;p6"/>
          <p:cNvSpPr txBox="1"/>
          <p:nvPr/>
        </p:nvSpPr>
        <p:spPr>
          <a:xfrm>
            <a:off x="455275" y="4152150"/>
            <a:ext cx="3336600" cy="62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latin typeface="Calibri"/>
                <a:ea typeface="Calibri"/>
                <a:cs typeface="Calibri"/>
                <a:sym typeface="Calibri"/>
              </a:rPr>
              <a:t>Note: </a:t>
            </a:r>
            <a:endParaRPr b="1" sz="1100">
              <a:latin typeface="Calibri"/>
              <a:ea typeface="Calibri"/>
              <a:cs typeface="Calibri"/>
              <a:sym typeface="Calibri"/>
            </a:endParaRPr>
          </a:p>
          <a:p>
            <a:pPr indent="0" lvl="0" marL="0" rtl="0" algn="l">
              <a:spcBef>
                <a:spcPts val="0"/>
              </a:spcBef>
              <a:spcAft>
                <a:spcPts val="0"/>
              </a:spcAft>
              <a:buNone/>
            </a:pPr>
            <a:r>
              <a:rPr lang="en" sz="1100">
                <a:latin typeface="Calibri"/>
                <a:ea typeface="Calibri"/>
                <a:cs typeface="Calibri"/>
                <a:sym typeface="Calibri"/>
              </a:rPr>
              <a:t>To see an updated list of license requirements please see the </a:t>
            </a:r>
            <a:r>
              <a:rPr lang="en" sz="1100" u="sng">
                <a:solidFill>
                  <a:schemeClr val="hlink"/>
                </a:solidFill>
                <a:latin typeface="Calibri"/>
                <a:ea typeface="Calibri"/>
                <a:cs typeface="Calibri"/>
                <a:sym typeface="Calibri"/>
                <a:hlinkClick r:id="rId10"/>
              </a:rPr>
              <a:t>Microsoft site. </a:t>
            </a:r>
            <a:endParaRPr sz="1100">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2" name="Shape 2292"/>
        <p:cNvGrpSpPr/>
        <p:nvPr/>
      </p:nvGrpSpPr>
      <p:grpSpPr>
        <a:xfrm>
          <a:off x="0" y="0"/>
          <a:ext cx="0" cy="0"/>
          <a:chOff x="0" y="0"/>
          <a:chExt cx="0" cy="0"/>
        </a:xfrm>
      </p:grpSpPr>
      <p:sp>
        <p:nvSpPr>
          <p:cNvPr id="2293" name="Google Shape;2293;p43"/>
          <p:cNvSpPr txBox="1"/>
          <p:nvPr/>
        </p:nvSpPr>
        <p:spPr>
          <a:xfrm>
            <a:off x="224630" y="225900"/>
            <a:ext cx="77136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rgbClr val="000000"/>
                </a:solidFill>
                <a:latin typeface="Arial"/>
                <a:ea typeface="Arial"/>
                <a:cs typeface="Arial"/>
                <a:sym typeface="Arial"/>
              </a:rPr>
              <a:t>Settings</a:t>
            </a:r>
            <a:r>
              <a:rPr b="0" i="0" lang="en" sz="2100" u="none" cap="none" strike="noStrike">
                <a:solidFill>
                  <a:srgbClr val="000000"/>
                </a:solidFill>
                <a:latin typeface="Arial"/>
                <a:ea typeface="Arial"/>
                <a:cs typeface="Arial"/>
                <a:sym typeface="Arial"/>
              </a:rPr>
              <a:t> (Inbound Call) </a:t>
            </a:r>
            <a:r>
              <a:rPr b="0" i="0" lang="en" sz="2100" u="none" cap="none" strike="noStrike">
                <a:solidFill>
                  <a:schemeClr val="dk1"/>
                </a:solidFill>
                <a:latin typeface="Arial"/>
                <a:ea typeface="Arial"/>
                <a:cs typeface="Arial"/>
                <a:sym typeface="Arial"/>
              </a:rPr>
              <a:t>(Compulsory)</a:t>
            </a:r>
            <a:endParaRPr b="0" i="0" sz="3300" u="none" cap="none" strike="noStrike">
              <a:solidFill>
                <a:srgbClr val="000000"/>
              </a:solidFill>
              <a:latin typeface="Arial"/>
              <a:ea typeface="Arial"/>
              <a:cs typeface="Arial"/>
              <a:sym typeface="Arial"/>
            </a:endParaRPr>
          </a:p>
        </p:txBody>
      </p:sp>
      <p:sp>
        <p:nvSpPr>
          <p:cNvPr id="2294" name="Google Shape;2294;p43"/>
          <p:cNvSpPr txBox="1"/>
          <p:nvPr/>
        </p:nvSpPr>
        <p:spPr>
          <a:xfrm>
            <a:off x="1967400" y="801581"/>
            <a:ext cx="5209200" cy="11511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200"/>
              <a:buFont typeface="Calibri"/>
              <a:buNone/>
            </a:pPr>
            <a:r>
              <a:rPr b="0" i="0" lang="en" sz="1200" u="none" cap="none" strike="noStrike">
                <a:solidFill>
                  <a:srgbClr val="000000"/>
                </a:solidFill>
                <a:latin typeface="Calibri"/>
                <a:ea typeface="Calibri"/>
                <a:cs typeface="Calibri"/>
                <a:sym typeface="Calibri"/>
              </a:rPr>
              <a:t>Users can configure</a:t>
            </a:r>
            <a:r>
              <a:rPr b="1" i="0" lang="en" sz="1200" u="none" cap="none" strike="noStrike">
                <a:solidFill>
                  <a:srgbClr val="000000"/>
                </a:solidFill>
                <a:latin typeface="Calibri"/>
                <a:ea typeface="Calibri"/>
                <a:cs typeface="Calibri"/>
                <a:sym typeface="Calibri"/>
              </a:rPr>
              <a:t> </a:t>
            </a:r>
            <a:r>
              <a:rPr b="0" i="0" lang="en" sz="1200" u="none" cap="none" strike="noStrike">
                <a:solidFill>
                  <a:srgbClr val="000000"/>
                </a:solidFill>
                <a:latin typeface="Calibri"/>
                <a:ea typeface="Calibri"/>
                <a:cs typeface="Calibri"/>
                <a:sym typeface="Calibri"/>
              </a:rPr>
              <a:t>their</a:t>
            </a:r>
            <a:r>
              <a:rPr b="1" i="0" lang="en" sz="1200" u="none" cap="none" strike="noStrike">
                <a:solidFill>
                  <a:srgbClr val="000000"/>
                </a:solidFill>
                <a:latin typeface="Calibri"/>
                <a:ea typeface="Calibri"/>
                <a:cs typeface="Calibri"/>
                <a:sym typeface="Calibri"/>
              </a:rPr>
              <a:t> Inbound Call </a:t>
            </a:r>
            <a:r>
              <a:rPr b="0" i="0" lang="en" sz="1200" u="none" cap="none" strike="noStrike">
                <a:solidFill>
                  <a:srgbClr val="000000"/>
                </a:solidFill>
                <a:latin typeface="Calibri"/>
                <a:ea typeface="Calibri"/>
                <a:cs typeface="Calibri"/>
                <a:sym typeface="Calibri"/>
              </a:rPr>
              <a:t>settings for different scenarios.</a:t>
            </a:r>
            <a:endParaRPr b="0" i="0" sz="12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Calibri"/>
              <a:buNone/>
            </a:pPr>
            <a:r>
              <a:rPr b="0" i="0" lang="en" sz="1200" u="none" cap="none" strike="noStrike">
                <a:solidFill>
                  <a:srgbClr val="000000"/>
                </a:solidFill>
                <a:latin typeface="Calibri"/>
                <a:ea typeface="Calibri"/>
                <a:cs typeface="Calibri"/>
                <a:sym typeface="Calibri"/>
              </a:rPr>
              <a:t>When users are </a:t>
            </a:r>
            <a:r>
              <a:rPr b="1" i="0" lang="en" sz="1200" u="none" cap="none" strike="noStrike">
                <a:solidFill>
                  <a:srgbClr val="000000"/>
                </a:solidFill>
                <a:latin typeface="Calibri"/>
                <a:ea typeface="Calibri"/>
                <a:cs typeface="Calibri"/>
                <a:sym typeface="Calibri"/>
              </a:rPr>
              <a:t>Available</a:t>
            </a:r>
            <a:r>
              <a:rPr b="0" i="0" lang="en" sz="1200" u="none" cap="none" strike="noStrike">
                <a:solidFill>
                  <a:srgbClr val="000000"/>
                </a:solidFill>
                <a:latin typeface="Calibri"/>
                <a:ea typeface="Calibri"/>
                <a:cs typeface="Calibri"/>
                <a:sym typeface="Calibri"/>
              </a:rPr>
              <a:t> in Working Hours, they can choose to:</a:t>
            </a:r>
            <a:endParaRPr b="0" i="0" sz="1200" u="none" cap="none" strike="noStrike">
              <a:solidFill>
                <a:srgbClr val="000000"/>
              </a:solidFill>
              <a:latin typeface="Calibri"/>
              <a:ea typeface="Calibri"/>
              <a:cs typeface="Calibri"/>
              <a:sym typeface="Calibri"/>
            </a:endParaRPr>
          </a:p>
          <a:p>
            <a:pPr indent="-254000" lvl="0" marL="558800" marR="0" rtl="0" algn="just">
              <a:lnSpc>
                <a:spcPct val="115000"/>
              </a:lnSpc>
              <a:spcBef>
                <a:spcPts val="0"/>
              </a:spcBef>
              <a:spcAft>
                <a:spcPts val="0"/>
              </a:spcAft>
              <a:buClr>
                <a:srgbClr val="000000"/>
              </a:buClr>
              <a:buSzPts val="1200"/>
              <a:buFont typeface="Calibri"/>
              <a:buAutoNum type="arabicPeriod"/>
            </a:pPr>
            <a:r>
              <a:rPr b="1" i="0" lang="en" sz="1200" u="none" cap="none" strike="noStrike">
                <a:solidFill>
                  <a:srgbClr val="000000"/>
                </a:solidFill>
                <a:latin typeface="Calibri"/>
                <a:ea typeface="Calibri"/>
                <a:cs typeface="Calibri"/>
                <a:sym typeface="Calibri"/>
              </a:rPr>
              <a:t>Ring Devices:</a:t>
            </a:r>
            <a:r>
              <a:rPr b="0" i="0" lang="en" sz="1200" u="none" cap="none" strike="noStrike">
                <a:solidFill>
                  <a:srgbClr val="000000"/>
                </a:solidFill>
                <a:latin typeface="Calibri"/>
                <a:ea typeface="Calibri"/>
                <a:cs typeface="Calibri"/>
                <a:sym typeface="Calibri"/>
              </a:rPr>
              <a:t> ring users’ available devices</a:t>
            </a:r>
            <a:endParaRPr b="0" i="0" sz="1200" u="none" cap="none" strike="noStrike">
              <a:solidFill>
                <a:srgbClr val="000000"/>
              </a:solidFill>
              <a:latin typeface="Calibri"/>
              <a:ea typeface="Calibri"/>
              <a:cs typeface="Calibri"/>
              <a:sym typeface="Calibri"/>
            </a:endParaRPr>
          </a:p>
          <a:p>
            <a:pPr indent="-254000" lvl="0" marL="558800" marR="0" rtl="0" algn="just">
              <a:lnSpc>
                <a:spcPct val="115000"/>
              </a:lnSpc>
              <a:spcBef>
                <a:spcPts val="0"/>
              </a:spcBef>
              <a:spcAft>
                <a:spcPts val="0"/>
              </a:spcAft>
              <a:buClr>
                <a:srgbClr val="000000"/>
              </a:buClr>
              <a:buSzPts val="1200"/>
              <a:buFont typeface="Calibri"/>
              <a:buAutoNum type="arabicPeriod"/>
            </a:pPr>
            <a:r>
              <a:rPr b="1" i="0" lang="en" sz="1200" u="none" cap="none" strike="noStrike">
                <a:solidFill>
                  <a:srgbClr val="000000"/>
                </a:solidFill>
                <a:latin typeface="Calibri"/>
                <a:ea typeface="Calibri"/>
                <a:cs typeface="Calibri"/>
                <a:sym typeface="Calibri"/>
              </a:rPr>
              <a:t>Ring Delegates:</a:t>
            </a:r>
            <a:r>
              <a:rPr b="0" i="0" lang="en" sz="1200" u="none" cap="none" strike="noStrike">
                <a:solidFill>
                  <a:srgbClr val="000000"/>
                </a:solidFill>
                <a:latin typeface="Calibri"/>
                <a:ea typeface="Calibri"/>
                <a:cs typeface="Calibri"/>
                <a:sym typeface="Calibri"/>
              </a:rPr>
              <a:t> forward all incoming calls to users’ delegates</a:t>
            </a:r>
            <a:endParaRPr b="0" i="0" sz="1200" u="none" cap="none" strike="noStrike">
              <a:solidFill>
                <a:srgbClr val="000000"/>
              </a:solidFill>
              <a:latin typeface="Calibri"/>
              <a:ea typeface="Calibri"/>
              <a:cs typeface="Calibri"/>
              <a:sym typeface="Calibri"/>
            </a:endParaRPr>
          </a:p>
          <a:p>
            <a:pPr indent="-254000" lvl="0" marL="558800" marR="0" rtl="0" algn="just">
              <a:lnSpc>
                <a:spcPct val="115000"/>
              </a:lnSpc>
              <a:spcBef>
                <a:spcPts val="0"/>
              </a:spcBef>
              <a:spcAft>
                <a:spcPts val="0"/>
              </a:spcAft>
              <a:buClr>
                <a:srgbClr val="000000"/>
              </a:buClr>
              <a:buSzPts val="1200"/>
              <a:buFont typeface="Calibri"/>
              <a:buAutoNum type="arabicPeriod"/>
            </a:pPr>
            <a:r>
              <a:rPr b="1" i="0" lang="en" sz="1200" u="none" cap="none" strike="noStrike">
                <a:solidFill>
                  <a:srgbClr val="000000"/>
                </a:solidFill>
                <a:latin typeface="Calibri"/>
                <a:ea typeface="Calibri"/>
                <a:cs typeface="Calibri"/>
                <a:sym typeface="Calibri"/>
              </a:rPr>
              <a:t>Ring Forwarding List:</a:t>
            </a:r>
            <a:r>
              <a:rPr b="0" i="0" lang="en" sz="1200" u="none" cap="none" strike="noStrike">
                <a:solidFill>
                  <a:srgbClr val="000000"/>
                </a:solidFill>
                <a:latin typeface="Calibri"/>
                <a:ea typeface="Calibri"/>
                <a:cs typeface="Calibri"/>
                <a:sym typeface="Calibri"/>
              </a:rPr>
              <a:t> forward all incoming calls to users’ forwarding list</a:t>
            </a:r>
            <a:endParaRPr b="0" i="0" sz="1200" u="none" cap="none" strike="noStrike">
              <a:solidFill>
                <a:srgbClr val="000000"/>
              </a:solidFill>
              <a:latin typeface="Calibri"/>
              <a:ea typeface="Calibri"/>
              <a:cs typeface="Calibri"/>
              <a:sym typeface="Calibri"/>
            </a:endParaRPr>
          </a:p>
        </p:txBody>
      </p:sp>
      <p:pic>
        <p:nvPicPr>
          <p:cNvPr id="2295" name="Google Shape;2295;p43"/>
          <p:cNvPicPr preferRelativeResize="0"/>
          <p:nvPr/>
        </p:nvPicPr>
        <p:blipFill rotWithShape="1">
          <a:blip r:embed="rId4">
            <a:alphaModFix/>
          </a:blip>
          <a:srcRect b="40649" l="0" r="10578" t="0"/>
          <a:stretch/>
        </p:blipFill>
        <p:spPr>
          <a:xfrm>
            <a:off x="1034974" y="2395500"/>
            <a:ext cx="7074058" cy="2535649"/>
          </a:xfrm>
          <a:prstGeom prst="rect">
            <a:avLst/>
          </a:prstGeom>
          <a:noFill/>
          <a:ln cap="flat" cmpd="sng" w="9525">
            <a:solidFill>
              <a:srgbClr val="1D3444"/>
            </a:solidFill>
            <a:prstDash val="solid"/>
            <a:round/>
            <a:headEnd len="sm" w="sm" type="none"/>
            <a:tailEnd len="sm" w="sm" type="none"/>
          </a:ln>
        </p:spPr>
      </p:pic>
      <p:sp>
        <p:nvSpPr>
          <p:cNvPr id="2296" name="Google Shape;2296;p43"/>
          <p:cNvSpPr/>
          <p:nvPr/>
        </p:nvSpPr>
        <p:spPr>
          <a:xfrm>
            <a:off x="1338784" y="4491446"/>
            <a:ext cx="1530300" cy="196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2297" name="Google Shape;2297;p43"/>
          <p:cNvSpPr/>
          <p:nvPr/>
        </p:nvSpPr>
        <p:spPr>
          <a:xfrm>
            <a:off x="4162002" y="3533750"/>
            <a:ext cx="3489600" cy="1280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2298" name="Google Shape;2298;p43"/>
          <p:cNvSpPr/>
          <p:nvPr/>
        </p:nvSpPr>
        <p:spPr>
          <a:xfrm>
            <a:off x="4402074" y="3210733"/>
            <a:ext cx="689100" cy="196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3" name="Shape 2303"/>
        <p:cNvGrpSpPr/>
        <p:nvPr/>
      </p:nvGrpSpPr>
      <p:grpSpPr>
        <a:xfrm>
          <a:off x="0" y="0"/>
          <a:ext cx="0" cy="0"/>
          <a:chOff x="0" y="0"/>
          <a:chExt cx="0" cy="0"/>
        </a:xfrm>
      </p:grpSpPr>
      <p:sp>
        <p:nvSpPr>
          <p:cNvPr id="2304" name="Google Shape;2304;p44"/>
          <p:cNvSpPr txBox="1"/>
          <p:nvPr/>
        </p:nvSpPr>
        <p:spPr>
          <a:xfrm>
            <a:off x="156019" y="124875"/>
            <a:ext cx="7713600" cy="5334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Settings</a:t>
            </a:r>
            <a:r>
              <a:rPr b="0" i="0" lang="en" sz="2100" u="none" cap="none" strike="noStrike">
                <a:solidFill>
                  <a:schemeClr val="dk1"/>
                </a:solidFill>
                <a:latin typeface="Arial"/>
                <a:ea typeface="Arial"/>
                <a:cs typeface="Arial"/>
                <a:sym typeface="Arial"/>
              </a:rPr>
              <a:t> &lt;Inbound Call&gt;</a:t>
            </a:r>
            <a:endParaRPr b="0" i="0" sz="3300" u="none" cap="none" strike="noStrike">
              <a:solidFill>
                <a:schemeClr val="dk1"/>
              </a:solidFill>
              <a:latin typeface="Arial"/>
              <a:ea typeface="Arial"/>
              <a:cs typeface="Arial"/>
              <a:sym typeface="Arial"/>
            </a:endParaRPr>
          </a:p>
        </p:txBody>
      </p:sp>
      <p:sp>
        <p:nvSpPr>
          <p:cNvPr id="2305" name="Google Shape;2305;p44"/>
          <p:cNvSpPr txBox="1"/>
          <p:nvPr/>
        </p:nvSpPr>
        <p:spPr>
          <a:xfrm>
            <a:off x="156025" y="582075"/>
            <a:ext cx="4252500" cy="34224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200"/>
              <a:buFont typeface="Calibri"/>
              <a:buNone/>
            </a:pPr>
            <a:r>
              <a:rPr b="1" i="0" lang="en" sz="1200" u="none" cap="none" strike="noStrike">
                <a:solidFill>
                  <a:srgbClr val="DA0CC0"/>
                </a:solidFill>
                <a:latin typeface="Calibri"/>
                <a:ea typeface="Calibri"/>
                <a:cs typeface="Calibri"/>
                <a:sym typeface="Calibri"/>
              </a:rPr>
              <a:t>Working Hours - Busy/Away/Offline:</a:t>
            </a:r>
            <a:endParaRPr b="1" i="0" sz="1200" u="none" cap="none" strike="noStrike">
              <a:solidFill>
                <a:srgbClr val="DA0CC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Calibri"/>
              <a:buNone/>
            </a:pPr>
            <a:r>
              <a:rPr b="0" i="0" lang="en" sz="1200" u="none" cap="none" strike="noStrike">
                <a:solidFill>
                  <a:srgbClr val="000000"/>
                </a:solidFill>
                <a:latin typeface="Calibri"/>
                <a:ea typeface="Calibri"/>
                <a:cs typeface="Calibri"/>
                <a:sym typeface="Calibri"/>
              </a:rPr>
              <a:t>Owner/Admins can trigger the below actions: </a:t>
            </a:r>
            <a:endParaRPr b="0" i="0" sz="1200" u="none" cap="none" strike="noStrike">
              <a:solidFill>
                <a:srgbClr val="000000"/>
              </a:solidFill>
              <a:latin typeface="Calibri"/>
              <a:ea typeface="Calibri"/>
              <a:cs typeface="Calibri"/>
              <a:sym typeface="Calibri"/>
            </a:endParaRPr>
          </a:p>
          <a:p>
            <a:pPr indent="-247650" lvl="1" marL="647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Simply </a:t>
            </a:r>
            <a:r>
              <a:rPr b="1" i="0" lang="en" sz="1100" u="none" cap="none" strike="noStrike">
                <a:solidFill>
                  <a:srgbClr val="000000"/>
                </a:solidFill>
                <a:latin typeface="Calibri"/>
                <a:ea typeface="Calibri"/>
                <a:cs typeface="Calibri"/>
                <a:sym typeface="Calibri"/>
              </a:rPr>
              <a:t>Hang Up</a:t>
            </a:r>
            <a:r>
              <a:rPr b="0" i="0" lang="en" sz="1100" u="none" cap="none" strike="noStrike">
                <a:solidFill>
                  <a:srgbClr val="000000"/>
                </a:solidFill>
                <a:latin typeface="Calibri"/>
                <a:ea typeface="Calibri"/>
                <a:cs typeface="Calibri"/>
                <a:sym typeface="Calibri"/>
              </a:rPr>
              <a:t> the incoming call</a:t>
            </a:r>
            <a:endParaRPr b="0" i="0" sz="1100" u="none" cap="none" strike="noStrike">
              <a:solidFill>
                <a:srgbClr val="000000"/>
              </a:solidFill>
              <a:latin typeface="Calibri"/>
              <a:ea typeface="Calibri"/>
              <a:cs typeface="Calibri"/>
              <a:sym typeface="Calibri"/>
            </a:endParaRPr>
          </a:p>
          <a:p>
            <a:pPr indent="-247650" lvl="1" marL="647700" marR="0" rtl="0" algn="just">
              <a:lnSpc>
                <a:spcPct val="115000"/>
              </a:lnSpc>
              <a:spcBef>
                <a:spcPts val="0"/>
              </a:spcBef>
              <a:spcAft>
                <a:spcPts val="0"/>
              </a:spcAft>
              <a:buClr>
                <a:srgbClr val="000000"/>
              </a:buClr>
              <a:buSzPts val="1100"/>
              <a:buFont typeface="Calibri"/>
              <a:buChar char="○"/>
            </a:pPr>
            <a:r>
              <a:rPr b="1" i="0" lang="en" sz="1100" u="none" cap="none" strike="noStrike">
                <a:solidFill>
                  <a:srgbClr val="000000"/>
                </a:solidFill>
                <a:latin typeface="Calibri"/>
                <a:ea typeface="Calibri"/>
                <a:cs typeface="Calibri"/>
                <a:sym typeface="Calibri"/>
              </a:rPr>
              <a:t>Ring Devices</a:t>
            </a:r>
            <a:endParaRPr b="1" i="0" sz="1100" u="none" cap="none" strike="noStrike">
              <a:solidFill>
                <a:srgbClr val="000000"/>
              </a:solidFill>
              <a:latin typeface="Calibri"/>
              <a:ea typeface="Calibri"/>
              <a:cs typeface="Calibri"/>
              <a:sym typeface="Calibri"/>
            </a:endParaRPr>
          </a:p>
          <a:p>
            <a:pPr indent="-247650" lvl="1" marL="647700" marR="0" rtl="0" algn="just">
              <a:lnSpc>
                <a:spcPct val="115000"/>
              </a:lnSpc>
              <a:spcBef>
                <a:spcPts val="0"/>
              </a:spcBef>
              <a:spcAft>
                <a:spcPts val="0"/>
              </a:spcAft>
              <a:buClr>
                <a:srgbClr val="000000"/>
              </a:buClr>
              <a:buSzPts val="1100"/>
              <a:buFont typeface="Calibri"/>
              <a:buChar char="○"/>
            </a:pPr>
            <a:r>
              <a:rPr b="1" i="0" lang="en" sz="1100" u="none" cap="none" strike="noStrike">
                <a:solidFill>
                  <a:srgbClr val="000000"/>
                </a:solidFill>
                <a:latin typeface="Calibri"/>
                <a:ea typeface="Calibri"/>
                <a:cs typeface="Calibri"/>
                <a:sym typeface="Calibri"/>
              </a:rPr>
              <a:t>Ring Delegates</a:t>
            </a:r>
            <a:endParaRPr b="1" i="0" sz="1100" u="none" cap="none" strike="noStrike">
              <a:solidFill>
                <a:srgbClr val="000000"/>
              </a:solidFill>
              <a:latin typeface="Calibri"/>
              <a:ea typeface="Calibri"/>
              <a:cs typeface="Calibri"/>
              <a:sym typeface="Calibri"/>
            </a:endParaRPr>
          </a:p>
          <a:p>
            <a:pPr indent="-247650" lvl="1" marL="647700" marR="0" rtl="0" algn="just">
              <a:lnSpc>
                <a:spcPct val="115000"/>
              </a:lnSpc>
              <a:spcBef>
                <a:spcPts val="0"/>
              </a:spcBef>
              <a:spcAft>
                <a:spcPts val="0"/>
              </a:spcAft>
              <a:buClr>
                <a:srgbClr val="000000"/>
              </a:buClr>
              <a:buSzPts val="1100"/>
              <a:buFont typeface="Calibri"/>
              <a:buChar char="○"/>
            </a:pPr>
            <a:r>
              <a:rPr b="1" i="0" lang="en" sz="1100" u="none" cap="none" strike="noStrike">
                <a:solidFill>
                  <a:srgbClr val="000000"/>
                </a:solidFill>
                <a:latin typeface="Calibri"/>
                <a:ea typeface="Calibri"/>
                <a:cs typeface="Calibri"/>
                <a:sym typeface="Calibri"/>
              </a:rPr>
              <a:t>Ring Forwarding List</a:t>
            </a:r>
            <a:r>
              <a:rPr b="0" i="0" lang="en" sz="1100" u="none" cap="none" strike="noStrike">
                <a:solidFill>
                  <a:srgbClr val="000000"/>
                </a:solidFill>
                <a:latin typeface="Calibri"/>
                <a:ea typeface="Calibri"/>
                <a:cs typeface="Calibri"/>
                <a:sym typeface="Calibri"/>
              </a:rPr>
              <a:t> to the Forward List</a:t>
            </a:r>
            <a:endParaRPr b="0" i="0" sz="1100" u="none" cap="none" strike="noStrike">
              <a:solidFill>
                <a:srgbClr val="000000"/>
              </a:solidFill>
              <a:latin typeface="Calibri"/>
              <a:ea typeface="Calibri"/>
              <a:cs typeface="Calibri"/>
              <a:sym typeface="Calibri"/>
            </a:endParaRPr>
          </a:p>
          <a:p>
            <a:pPr indent="-247650" lvl="1" marL="647700" marR="0" rtl="0" algn="just">
              <a:lnSpc>
                <a:spcPct val="115000"/>
              </a:lnSpc>
              <a:spcBef>
                <a:spcPts val="0"/>
              </a:spcBef>
              <a:spcAft>
                <a:spcPts val="0"/>
              </a:spcAft>
              <a:buClr>
                <a:srgbClr val="000000"/>
              </a:buClr>
              <a:buSzPts val="1100"/>
              <a:buFont typeface="Calibri"/>
              <a:buChar char="○"/>
            </a:pPr>
            <a:r>
              <a:rPr b="1" i="0" lang="en" sz="1100" u="none" cap="none" strike="noStrike">
                <a:solidFill>
                  <a:srgbClr val="000000"/>
                </a:solidFill>
                <a:latin typeface="Calibri"/>
                <a:ea typeface="Calibri"/>
                <a:cs typeface="Calibri"/>
                <a:sym typeface="Calibri"/>
              </a:rPr>
              <a:t>Play Message</a:t>
            </a:r>
            <a:endParaRPr b="1"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Supports TTS (text-to-speech) or MP3 file upload.</a:t>
            </a:r>
            <a:endParaRPr b="0"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The message box is currently limited to 450 characters.</a:t>
            </a:r>
            <a:endParaRPr b="0"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Multiple language and accent options to choose from.</a:t>
            </a:r>
            <a:endParaRPr b="0"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Customizable pitch: the degree of highness or lowness of a tone; from 0 (lowest) to 9 (highest).</a:t>
            </a:r>
            <a:endParaRPr b="0"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Customizable speech rate: the speed; from 0 (slowest) to 9 (fastest).</a:t>
            </a:r>
            <a:endParaRPr b="0"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Gender of the voice options.</a:t>
            </a:r>
            <a:endParaRPr b="1" i="0" sz="1100" u="none" cap="none" strike="noStrike">
              <a:solidFill>
                <a:srgbClr val="000000"/>
              </a:solidFill>
              <a:latin typeface="Calibri"/>
              <a:ea typeface="Calibri"/>
              <a:cs typeface="Calibri"/>
              <a:sym typeface="Calibri"/>
            </a:endParaRPr>
          </a:p>
          <a:p>
            <a:pPr indent="-247650" lvl="1" marL="647700" marR="0" rtl="0" algn="just">
              <a:lnSpc>
                <a:spcPct val="115000"/>
              </a:lnSpc>
              <a:spcBef>
                <a:spcPts val="0"/>
              </a:spcBef>
              <a:spcAft>
                <a:spcPts val="0"/>
              </a:spcAft>
              <a:buClr>
                <a:srgbClr val="000000"/>
              </a:buClr>
              <a:buSzPts val="1100"/>
              <a:buFont typeface="Calibri"/>
              <a:buChar char="○"/>
            </a:pPr>
            <a:r>
              <a:rPr b="1" i="0" lang="en" sz="1100" u="none" cap="none" strike="noStrike">
                <a:solidFill>
                  <a:srgbClr val="000000"/>
                </a:solidFill>
                <a:latin typeface="Calibri"/>
                <a:ea typeface="Calibri"/>
                <a:cs typeface="Calibri"/>
                <a:sym typeface="Calibri"/>
              </a:rPr>
              <a:t>Record Voicemail</a:t>
            </a:r>
            <a:endParaRPr b="1"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chemeClr val="dk1"/>
                </a:solidFill>
                <a:latin typeface="Calibri"/>
                <a:ea typeface="Calibri"/>
                <a:cs typeface="Calibri"/>
                <a:sym typeface="Calibri"/>
              </a:rPr>
              <a:t>Limitation: 1 minute/voicemail</a:t>
            </a:r>
            <a:endParaRPr b="1" i="0" sz="1100" u="none" cap="none" strike="noStrike">
              <a:solidFill>
                <a:srgbClr val="000000"/>
              </a:solidFill>
              <a:latin typeface="Calibri"/>
              <a:ea typeface="Calibri"/>
              <a:cs typeface="Calibri"/>
              <a:sym typeface="Calibri"/>
            </a:endParaRPr>
          </a:p>
        </p:txBody>
      </p:sp>
      <p:sp>
        <p:nvSpPr>
          <p:cNvPr id="2306" name="Google Shape;2306;p44"/>
          <p:cNvSpPr txBox="1"/>
          <p:nvPr/>
        </p:nvSpPr>
        <p:spPr>
          <a:xfrm>
            <a:off x="210244" y="4396238"/>
            <a:ext cx="4099200" cy="7122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0"/>
              </a:spcBef>
              <a:spcAft>
                <a:spcPts val="0"/>
              </a:spcAft>
              <a:buClr>
                <a:srgbClr val="000000"/>
              </a:buClr>
              <a:buSzPts val="800"/>
              <a:buFont typeface="Arial"/>
              <a:buNone/>
            </a:pPr>
            <a:r>
              <a:rPr b="1" i="0" lang="en" sz="800" u="none" cap="none" strike="noStrike">
                <a:solidFill>
                  <a:schemeClr val="dk1"/>
                </a:solidFill>
                <a:highlight>
                  <a:srgbClr val="FBFBFB"/>
                </a:highlight>
                <a:latin typeface="Calibri"/>
                <a:ea typeface="Calibri"/>
                <a:cs typeface="Calibri"/>
                <a:sym typeface="Calibri"/>
              </a:rPr>
              <a:t>Please Note:</a:t>
            </a:r>
            <a:endParaRPr b="1" i="0" sz="800" u="none" cap="none" strike="noStrike">
              <a:solidFill>
                <a:schemeClr val="dk1"/>
              </a:solidFill>
              <a:highlight>
                <a:srgbClr val="FBFBFB"/>
              </a:highlight>
              <a:latin typeface="Calibri"/>
              <a:ea typeface="Calibri"/>
              <a:cs typeface="Calibri"/>
              <a:sym typeface="Calibri"/>
            </a:endParaRPr>
          </a:p>
          <a:p>
            <a:pPr indent="-215900" lvl="0" marL="342900" marR="0" rtl="0" algn="l">
              <a:lnSpc>
                <a:spcPct val="115000"/>
              </a:lnSpc>
              <a:spcBef>
                <a:spcPts val="200"/>
              </a:spcBef>
              <a:spcAft>
                <a:spcPts val="0"/>
              </a:spcAft>
              <a:buClr>
                <a:schemeClr val="dk1"/>
              </a:buClr>
              <a:buSzPts val="800"/>
              <a:buFont typeface="Calibri"/>
              <a:buChar char="●"/>
            </a:pPr>
            <a:r>
              <a:rPr b="0" i="1" lang="en" sz="800" u="none" cap="none" strike="noStrike">
                <a:solidFill>
                  <a:schemeClr val="dk1"/>
                </a:solidFill>
                <a:highlight>
                  <a:srgbClr val="FBFBFB"/>
                </a:highlight>
                <a:latin typeface="Calibri"/>
                <a:ea typeface="Calibri"/>
                <a:cs typeface="Calibri"/>
                <a:sym typeface="Calibri"/>
              </a:rPr>
              <a:t>Limitation for the number of characters for TTS message are 2000 characters</a:t>
            </a:r>
            <a:endParaRPr b="0" i="1" sz="800" u="none" cap="none" strike="noStrike">
              <a:solidFill>
                <a:schemeClr val="dk1"/>
              </a:solidFill>
              <a:highlight>
                <a:srgbClr val="FBFBFB"/>
              </a:highlight>
              <a:latin typeface="Calibri"/>
              <a:ea typeface="Calibri"/>
              <a:cs typeface="Calibri"/>
              <a:sym typeface="Calibri"/>
            </a:endParaRPr>
          </a:p>
          <a:p>
            <a:pPr indent="-215900" lvl="0" marL="342900" marR="0" rtl="0" algn="l">
              <a:lnSpc>
                <a:spcPct val="115000"/>
              </a:lnSpc>
              <a:spcBef>
                <a:spcPts val="0"/>
              </a:spcBef>
              <a:spcAft>
                <a:spcPts val="0"/>
              </a:spcAft>
              <a:buClr>
                <a:schemeClr val="dk1"/>
              </a:buClr>
              <a:buSzPts val="800"/>
              <a:buFont typeface="Calibri"/>
              <a:buChar char="●"/>
            </a:pPr>
            <a:r>
              <a:rPr b="0" i="1" lang="en" sz="800" u="none" cap="none" strike="noStrike">
                <a:solidFill>
                  <a:schemeClr val="dk1"/>
                </a:solidFill>
                <a:highlight>
                  <a:srgbClr val="FBFBFB"/>
                </a:highlight>
                <a:latin typeface="Calibri"/>
                <a:ea typeface="Calibri"/>
                <a:cs typeface="Calibri"/>
                <a:sym typeface="Calibri"/>
              </a:rPr>
              <a:t>Error will only appear on the UI when users enter more characters than the limit. </a:t>
            </a:r>
            <a:endParaRPr b="0" i="1" sz="800" u="none" cap="none" strike="noStrike">
              <a:solidFill>
                <a:schemeClr val="dk1"/>
              </a:solidFill>
              <a:highlight>
                <a:srgbClr val="FBFBFB"/>
              </a:highlight>
              <a:latin typeface="Calibri"/>
              <a:ea typeface="Calibri"/>
              <a:cs typeface="Calibri"/>
              <a:sym typeface="Calibri"/>
            </a:endParaRPr>
          </a:p>
          <a:p>
            <a:pPr indent="-215900" lvl="0" marL="342900" marR="0" rtl="0" algn="l">
              <a:lnSpc>
                <a:spcPct val="115000"/>
              </a:lnSpc>
              <a:spcBef>
                <a:spcPts val="0"/>
              </a:spcBef>
              <a:spcAft>
                <a:spcPts val="0"/>
              </a:spcAft>
              <a:buClr>
                <a:schemeClr val="dk1"/>
              </a:buClr>
              <a:buSzPts val="800"/>
              <a:buFont typeface="Calibri"/>
              <a:buChar char="●"/>
            </a:pPr>
            <a:r>
              <a:rPr b="0" i="1" lang="en" sz="800" u="none" cap="none" strike="noStrike">
                <a:solidFill>
                  <a:schemeClr val="dk1"/>
                </a:solidFill>
                <a:highlight>
                  <a:srgbClr val="FBFBFB"/>
                </a:highlight>
                <a:latin typeface="Calibri"/>
                <a:ea typeface="Calibri"/>
                <a:cs typeface="Calibri"/>
                <a:sym typeface="Calibri"/>
              </a:rPr>
              <a:t>Apply button will be disabled when the character limit is exceeded.</a:t>
            </a:r>
            <a:endParaRPr b="0" i="1" sz="800" u="none" cap="none" strike="noStrike">
              <a:solidFill>
                <a:schemeClr val="dk1"/>
              </a:solidFill>
              <a:highlight>
                <a:srgbClr val="FBFBFB"/>
              </a:highlight>
              <a:latin typeface="Calibri"/>
              <a:ea typeface="Calibri"/>
              <a:cs typeface="Calibri"/>
              <a:sym typeface="Calibri"/>
            </a:endParaRPr>
          </a:p>
        </p:txBody>
      </p:sp>
      <p:pic>
        <p:nvPicPr>
          <p:cNvPr id="2307" name="Google Shape;2307;p44"/>
          <p:cNvPicPr preferRelativeResize="0"/>
          <p:nvPr/>
        </p:nvPicPr>
        <p:blipFill rotWithShape="1">
          <a:blip r:embed="rId4">
            <a:alphaModFix/>
          </a:blip>
          <a:srcRect b="15341" l="39570" r="15982" t="38447"/>
          <a:stretch/>
        </p:blipFill>
        <p:spPr>
          <a:xfrm>
            <a:off x="4925818" y="598725"/>
            <a:ext cx="3629988" cy="2038073"/>
          </a:xfrm>
          <a:prstGeom prst="rect">
            <a:avLst/>
          </a:prstGeom>
          <a:noFill/>
          <a:ln cap="flat" cmpd="sng" w="9525">
            <a:solidFill>
              <a:srgbClr val="1D3444"/>
            </a:solidFill>
            <a:prstDash val="solid"/>
            <a:round/>
            <a:headEnd len="sm" w="sm" type="none"/>
            <a:tailEnd len="sm" w="sm" type="none"/>
          </a:ln>
        </p:spPr>
      </p:pic>
      <p:pic>
        <p:nvPicPr>
          <p:cNvPr id="2308" name="Google Shape;2308;p44"/>
          <p:cNvPicPr preferRelativeResize="0"/>
          <p:nvPr/>
        </p:nvPicPr>
        <p:blipFill rotWithShape="1">
          <a:blip r:embed="rId5">
            <a:alphaModFix/>
          </a:blip>
          <a:srcRect b="25731" l="38923" r="16249" t="26207"/>
          <a:stretch/>
        </p:blipFill>
        <p:spPr>
          <a:xfrm>
            <a:off x="6862979" y="2708220"/>
            <a:ext cx="2141322" cy="1180735"/>
          </a:xfrm>
          <a:prstGeom prst="rect">
            <a:avLst/>
          </a:prstGeom>
          <a:noFill/>
          <a:ln cap="flat" cmpd="sng" w="9525">
            <a:solidFill>
              <a:srgbClr val="808080"/>
            </a:solidFill>
            <a:prstDash val="solid"/>
            <a:round/>
            <a:headEnd len="sm" w="sm" type="none"/>
            <a:tailEnd len="sm" w="sm" type="none"/>
          </a:ln>
        </p:spPr>
      </p:pic>
      <p:sp>
        <p:nvSpPr>
          <p:cNvPr id="2309" name="Google Shape;2309;p44"/>
          <p:cNvSpPr/>
          <p:nvPr/>
        </p:nvSpPr>
        <p:spPr>
          <a:xfrm>
            <a:off x="5006609" y="1153334"/>
            <a:ext cx="3454500" cy="1430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2310" name="Google Shape;2310;p44"/>
          <p:cNvSpPr/>
          <p:nvPr/>
        </p:nvSpPr>
        <p:spPr>
          <a:xfrm>
            <a:off x="6889314" y="2751801"/>
            <a:ext cx="1558800" cy="127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2311" name="Google Shape;2311;p44"/>
          <p:cNvSpPr/>
          <p:nvPr/>
        </p:nvSpPr>
        <p:spPr>
          <a:xfrm>
            <a:off x="5030544" y="1900175"/>
            <a:ext cx="965400" cy="160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2312" name="Google Shape;2312;p44"/>
          <p:cNvSpPr/>
          <p:nvPr/>
        </p:nvSpPr>
        <p:spPr>
          <a:xfrm>
            <a:off x="5030544" y="2135775"/>
            <a:ext cx="965400" cy="160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pic>
        <p:nvPicPr>
          <p:cNvPr id="2313" name="Google Shape;2313;p44"/>
          <p:cNvPicPr preferRelativeResize="0"/>
          <p:nvPr/>
        </p:nvPicPr>
        <p:blipFill rotWithShape="1">
          <a:blip r:embed="rId6">
            <a:alphaModFix/>
          </a:blip>
          <a:srcRect b="19320" l="38807" r="15898" t="15075"/>
          <a:stretch/>
        </p:blipFill>
        <p:spPr>
          <a:xfrm>
            <a:off x="4721656" y="3334808"/>
            <a:ext cx="2053371" cy="1606067"/>
          </a:xfrm>
          <a:prstGeom prst="rect">
            <a:avLst/>
          </a:prstGeom>
          <a:noFill/>
          <a:ln cap="flat" cmpd="sng" w="9525">
            <a:solidFill>
              <a:srgbClr val="1D3444"/>
            </a:solidFill>
            <a:prstDash val="solid"/>
            <a:round/>
            <a:headEnd len="sm" w="sm" type="none"/>
            <a:tailEnd len="sm" w="sm" type="none"/>
          </a:ln>
        </p:spPr>
      </p:pic>
      <p:sp>
        <p:nvSpPr>
          <p:cNvPr id="2314" name="Google Shape;2314;p44"/>
          <p:cNvSpPr/>
          <p:nvPr/>
        </p:nvSpPr>
        <p:spPr>
          <a:xfrm>
            <a:off x="4758041" y="3567962"/>
            <a:ext cx="1977900" cy="349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cxnSp>
        <p:nvCxnSpPr>
          <p:cNvPr id="2315" name="Google Shape;2315;p44"/>
          <p:cNvCxnSpPr>
            <a:stCxn id="2311" idx="1"/>
          </p:cNvCxnSpPr>
          <p:nvPr/>
        </p:nvCxnSpPr>
        <p:spPr>
          <a:xfrm>
            <a:off x="5030544" y="1980575"/>
            <a:ext cx="1812000" cy="1031400"/>
          </a:xfrm>
          <a:prstGeom prst="bentConnector3">
            <a:avLst>
              <a:gd fmla="val -13142" name="adj1"/>
            </a:avLst>
          </a:prstGeom>
          <a:noFill/>
          <a:ln cap="flat" cmpd="sng" w="9525">
            <a:solidFill>
              <a:srgbClr val="FF0000"/>
            </a:solidFill>
            <a:prstDash val="solid"/>
            <a:round/>
            <a:headEnd len="med" w="med" type="none"/>
            <a:tailEnd len="med" w="med" type="stealth"/>
          </a:ln>
        </p:spPr>
      </p:cxnSp>
      <p:cxnSp>
        <p:nvCxnSpPr>
          <p:cNvPr id="2316" name="Google Shape;2316;p44"/>
          <p:cNvCxnSpPr>
            <a:stCxn id="2312" idx="1"/>
            <a:endCxn id="2313" idx="1"/>
          </p:cNvCxnSpPr>
          <p:nvPr/>
        </p:nvCxnSpPr>
        <p:spPr>
          <a:xfrm flipH="1">
            <a:off x="4721544" y="2216175"/>
            <a:ext cx="309000" cy="1921800"/>
          </a:xfrm>
          <a:prstGeom prst="bentConnector3">
            <a:avLst>
              <a:gd fmla="val 177027" name="adj1"/>
            </a:avLst>
          </a:prstGeom>
          <a:noFill/>
          <a:ln cap="flat" cmpd="sng" w="9525">
            <a:solidFill>
              <a:srgbClr val="FF0000"/>
            </a:solidFill>
            <a:prstDash val="solid"/>
            <a:round/>
            <a:headEnd len="med" w="med" type="none"/>
            <a:tailEnd len="med" w="med" type="stealth"/>
          </a:ln>
        </p:spPr>
      </p:cxn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1" name="Shape 2321"/>
        <p:cNvGrpSpPr/>
        <p:nvPr/>
      </p:nvGrpSpPr>
      <p:grpSpPr>
        <a:xfrm>
          <a:off x="0" y="0"/>
          <a:ext cx="0" cy="0"/>
          <a:chOff x="0" y="0"/>
          <a:chExt cx="0" cy="0"/>
        </a:xfrm>
      </p:grpSpPr>
      <p:sp>
        <p:nvSpPr>
          <p:cNvPr id="2322" name="Google Shape;2322;p45"/>
          <p:cNvSpPr txBox="1"/>
          <p:nvPr/>
        </p:nvSpPr>
        <p:spPr>
          <a:xfrm>
            <a:off x="156019" y="124875"/>
            <a:ext cx="7713600" cy="5334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Settings</a:t>
            </a:r>
            <a:r>
              <a:rPr b="0" i="0" lang="en" sz="2100" u="none" cap="none" strike="noStrike">
                <a:solidFill>
                  <a:schemeClr val="dk1"/>
                </a:solidFill>
                <a:latin typeface="Arial"/>
                <a:ea typeface="Arial"/>
                <a:cs typeface="Arial"/>
                <a:sym typeface="Arial"/>
              </a:rPr>
              <a:t> &lt;Inbound Call&gt;</a:t>
            </a:r>
            <a:endParaRPr b="0" i="0" sz="3300" u="none" cap="none" strike="noStrike">
              <a:solidFill>
                <a:schemeClr val="dk1"/>
              </a:solidFill>
              <a:latin typeface="Arial"/>
              <a:ea typeface="Arial"/>
              <a:cs typeface="Arial"/>
              <a:sym typeface="Arial"/>
            </a:endParaRPr>
          </a:p>
        </p:txBody>
      </p:sp>
      <p:sp>
        <p:nvSpPr>
          <p:cNvPr id="2323" name="Google Shape;2323;p45"/>
          <p:cNvSpPr txBox="1"/>
          <p:nvPr/>
        </p:nvSpPr>
        <p:spPr>
          <a:xfrm>
            <a:off x="156025" y="658275"/>
            <a:ext cx="3890100" cy="35250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200"/>
              <a:buFont typeface="Calibri"/>
              <a:buNone/>
            </a:pPr>
            <a:r>
              <a:rPr b="1" i="0" lang="en" sz="1200" u="none" cap="none" strike="noStrike">
                <a:solidFill>
                  <a:schemeClr val="accent3"/>
                </a:solidFill>
                <a:latin typeface="Calibri"/>
                <a:ea typeface="Calibri"/>
                <a:cs typeface="Calibri"/>
                <a:sym typeface="Calibri"/>
              </a:rPr>
              <a:t>Non-Working Hours:</a:t>
            </a:r>
            <a:endParaRPr b="1" i="0" sz="1200" u="none" cap="none" strike="noStrike">
              <a:solidFill>
                <a:schemeClr val="accent3"/>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Calibri"/>
              <a:buNone/>
            </a:pPr>
            <a:r>
              <a:rPr b="0" i="0" lang="en" sz="1200" u="none" cap="none" strike="noStrike">
                <a:solidFill>
                  <a:schemeClr val="dk1"/>
                </a:solidFill>
                <a:latin typeface="Calibri"/>
                <a:ea typeface="Calibri"/>
                <a:cs typeface="Calibri"/>
                <a:sym typeface="Calibri"/>
              </a:rPr>
              <a:t>Owner/Admins</a:t>
            </a:r>
            <a:r>
              <a:rPr b="0" i="0" lang="en" sz="1200" u="none" cap="none" strike="noStrike">
                <a:solidFill>
                  <a:srgbClr val="000000"/>
                </a:solidFill>
                <a:latin typeface="Calibri"/>
                <a:ea typeface="Calibri"/>
                <a:cs typeface="Calibri"/>
                <a:sym typeface="Calibri"/>
              </a:rPr>
              <a:t> can trigger the below actions: </a:t>
            </a:r>
            <a:endParaRPr b="0" i="0" sz="1200" u="none" cap="none" strike="noStrike">
              <a:solidFill>
                <a:srgbClr val="000000"/>
              </a:solidFill>
              <a:latin typeface="Calibri"/>
              <a:ea typeface="Calibri"/>
              <a:cs typeface="Calibri"/>
              <a:sym typeface="Calibri"/>
            </a:endParaRPr>
          </a:p>
          <a:p>
            <a:pPr indent="-247650" lvl="1" marL="647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Simply </a:t>
            </a:r>
            <a:r>
              <a:rPr b="1" i="0" lang="en" sz="1100" u="none" cap="none" strike="noStrike">
                <a:solidFill>
                  <a:srgbClr val="000000"/>
                </a:solidFill>
                <a:latin typeface="Calibri"/>
                <a:ea typeface="Calibri"/>
                <a:cs typeface="Calibri"/>
                <a:sym typeface="Calibri"/>
              </a:rPr>
              <a:t>Hang Up</a:t>
            </a:r>
            <a:r>
              <a:rPr b="0" i="0" lang="en" sz="1100" u="none" cap="none" strike="noStrike">
                <a:solidFill>
                  <a:srgbClr val="000000"/>
                </a:solidFill>
                <a:latin typeface="Calibri"/>
                <a:ea typeface="Calibri"/>
                <a:cs typeface="Calibri"/>
                <a:sym typeface="Calibri"/>
              </a:rPr>
              <a:t> the incoming call</a:t>
            </a:r>
            <a:endParaRPr b="0" i="0" sz="1100" u="none" cap="none" strike="noStrike">
              <a:solidFill>
                <a:srgbClr val="000000"/>
              </a:solidFill>
              <a:latin typeface="Calibri"/>
              <a:ea typeface="Calibri"/>
              <a:cs typeface="Calibri"/>
              <a:sym typeface="Calibri"/>
            </a:endParaRPr>
          </a:p>
          <a:p>
            <a:pPr indent="-247650" lvl="1" marL="647700" marR="0" rtl="0" algn="just">
              <a:lnSpc>
                <a:spcPct val="115000"/>
              </a:lnSpc>
              <a:spcBef>
                <a:spcPts val="0"/>
              </a:spcBef>
              <a:spcAft>
                <a:spcPts val="0"/>
              </a:spcAft>
              <a:buClr>
                <a:srgbClr val="000000"/>
              </a:buClr>
              <a:buSzPts val="1100"/>
              <a:buFont typeface="Calibri"/>
              <a:buChar char="○"/>
            </a:pPr>
            <a:r>
              <a:rPr b="1" i="0" lang="en" sz="1100" u="none" cap="none" strike="noStrike">
                <a:solidFill>
                  <a:schemeClr val="dk1"/>
                </a:solidFill>
                <a:latin typeface="Calibri"/>
                <a:ea typeface="Calibri"/>
                <a:cs typeface="Calibri"/>
                <a:sym typeface="Calibri"/>
              </a:rPr>
              <a:t>Ring Devices</a:t>
            </a:r>
            <a:endParaRPr b="1" i="0" sz="1100" u="none" cap="none" strike="noStrike">
              <a:solidFill>
                <a:srgbClr val="000000"/>
              </a:solidFill>
              <a:latin typeface="Calibri"/>
              <a:ea typeface="Calibri"/>
              <a:cs typeface="Calibri"/>
              <a:sym typeface="Calibri"/>
            </a:endParaRPr>
          </a:p>
          <a:p>
            <a:pPr indent="-247650" lvl="1" marL="647700" marR="0" rtl="0" algn="just">
              <a:lnSpc>
                <a:spcPct val="115000"/>
              </a:lnSpc>
              <a:spcBef>
                <a:spcPts val="0"/>
              </a:spcBef>
              <a:spcAft>
                <a:spcPts val="0"/>
              </a:spcAft>
              <a:buClr>
                <a:srgbClr val="000000"/>
              </a:buClr>
              <a:buSzPts val="1100"/>
              <a:buFont typeface="Calibri"/>
              <a:buChar char="○"/>
            </a:pPr>
            <a:r>
              <a:rPr b="1" i="0" lang="en" sz="1100" u="none" cap="none" strike="noStrike">
                <a:solidFill>
                  <a:srgbClr val="000000"/>
                </a:solidFill>
                <a:latin typeface="Calibri"/>
                <a:ea typeface="Calibri"/>
                <a:cs typeface="Calibri"/>
                <a:sym typeface="Calibri"/>
              </a:rPr>
              <a:t>Ring Delegates</a:t>
            </a:r>
            <a:endParaRPr b="1" i="0" sz="1100" u="none" cap="none" strike="noStrike">
              <a:solidFill>
                <a:srgbClr val="000000"/>
              </a:solidFill>
              <a:latin typeface="Calibri"/>
              <a:ea typeface="Calibri"/>
              <a:cs typeface="Calibri"/>
              <a:sym typeface="Calibri"/>
            </a:endParaRPr>
          </a:p>
          <a:p>
            <a:pPr indent="-247650" lvl="1" marL="647700" marR="0" rtl="0" algn="just">
              <a:lnSpc>
                <a:spcPct val="115000"/>
              </a:lnSpc>
              <a:spcBef>
                <a:spcPts val="0"/>
              </a:spcBef>
              <a:spcAft>
                <a:spcPts val="0"/>
              </a:spcAft>
              <a:buClr>
                <a:srgbClr val="000000"/>
              </a:buClr>
              <a:buSzPts val="1100"/>
              <a:buFont typeface="Calibri"/>
              <a:buChar char="○"/>
            </a:pPr>
            <a:r>
              <a:rPr b="1" i="0" lang="en" sz="1100" u="none" cap="none" strike="noStrike">
                <a:solidFill>
                  <a:srgbClr val="000000"/>
                </a:solidFill>
                <a:latin typeface="Calibri"/>
                <a:ea typeface="Calibri"/>
                <a:cs typeface="Calibri"/>
                <a:sym typeface="Calibri"/>
              </a:rPr>
              <a:t>Ring Forwarding List </a:t>
            </a:r>
            <a:r>
              <a:rPr b="0" i="0" lang="en" sz="1100" u="none" cap="none" strike="noStrike">
                <a:solidFill>
                  <a:srgbClr val="000000"/>
                </a:solidFill>
                <a:latin typeface="Calibri"/>
                <a:ea typeface="Calibri"/>
                <a:cs typeface="Calibri"/>
                <a:sym typeface="Calibri"/>
              </a:rPr>
              <a:t>to the Forward List</a:t>
            </a:r>
            <a:endParaRPr b="0" i="0" sz="1100" u="none" cap="none" strike="noStrike">
              <a:solidFill>
                <a:srgbClr val="000000"/>
              </a:solidFill>
              <a:latin typeface="Calibri"/>
              <a:ea typeface="Calibri"/>
              <a:cs typeface="Calibri"/>
              <a:sym typeface="Calibri"/>
            </a:endParaRPr>
          </a:p>
          <a:p>
            <a:pPr indent="-247650" lvl="1" marL="647700" marR="0" rtl="0" algn="just">
              <a:lnSpc>
                <a:spcPct val="115000"/>
              </a:lnSpc>
              <a:spcBef>
                <a:spcPts val="0"/>
              </a:spcBef>
              <a:spcAft>
                <a:spcPts val="0"/>
              </a:spcAft>
              <a:buClr>
                <a:srgbClr val="000000"/>
              </a:buClr>
              <a:buSzPts val="1100"/>
              <a:buFont typeface="Calibri"/>
              <a:buChar char="○"/>
            </a:pPr>
            <a:r>
              <a:rPr b="1" i="0" lang="en" sz="1100" u="none" cap="none" strike="noStrike">
                <a:solidFill>
                  <a:srgbClr val="000000"/>
                </a:solidFill>
                <a:latin typeface="Calibri"/>
                <a:ea typeface="Calibri"/>
                <a:cs typeface="Calibri"/>
                <a:sym typeface="Calibri"/>
              </a:rPr>
              <a:t>Play Message</a:t>
            </a:r>
            <a:endParaRPr b="1"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Supports TTS (text-to-speech) or MP3 file upload.</a:t>
            </a:r>
            <a:endParaRPr b="0"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The message box is currently limited to 450 characters.</a:t>
            </a:r>
            <a:endParaRPr b="0"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Multiple language and accent options to choose from.</a:t>
            </a:r>
            <a:endParaRPr b="0"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Customizable pitch: the degree of highness or lowness of a tone; from 0 (lowest) to 9 (highest).</a:t>
            </a:r>
            <a:endParaRPr b="0"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Customizable speech rate: the speed; from 0 (slowest) to 9 (fastest).</a:t>
            </a:r>
            <a:endParaRPr b="0"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Gender of the voice options.</a:t>
            </a:r>
            <a:endParaRPr b="1" i="0" sz="1100" u="none" cap="none" strike="noStrike">
              <a:solidFill>
                <a:srgbClr val="000000"/>
              </a:solidFill>
              <a:latin typeface="Calibri"/>
              <a:ea typeface="Calibri"/>
              <a:cs typeface="Calibri"/>
              <a:sym typeface="Calibri"/>
            </a:endParaRPr>
          </a:p>
          <a:p>
            <a:pPr indent="-247650" lvl="1" marL="647700" marR="0" rtl="0" algn="just">
              <a:lnSpc>
                <a:spcPct val="115000"/>
              </a:lnSpc>
              <a:spcBef>
                <a:spcPts val="0"/>
              </a:spcBef>
              <a:spcAft>
                <a:spcPts val="0"/>
              </a:spcAft>
              <a:buClr>
                <a:srgbClr val="000000"/>
              </a:buClr>
              <a:buSzPts val="1100"/>
              <a:buFont typeface="Calibri"/>
              <a:buChar char="○"/>
            </a:pPr>
            <a:r>
              <a:rPr b="1" i="0" lang="en" sz="1100" u="none" cap="none" strike="noStrike">
                <a:solidFill>
                  <a:srgbClr val="000000"/>
                </a:solidFill>
                <a:latin typeface="Calibri"/>
                <a:ea typeface="Calibri"/>
                <a:cs typeface="Calibri"/>
                <a:sym typeface="Calibri"/>
              </a:rPr>
              <a:t>Record Voicemail</a:t>
            </a:r>
            <a:endParaRPr b="1"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chemeClr val="dk1"/>
                </a:solidFill>
                <a:latin typeface="Calibri"/>
                <a:ea typeface="Calibri"/>
                <a:cs typeface="Calibri"/>
                <a:sym typeface="Calibri"/>
              </a:rPr>
              <a:t>Limitation: 1 minute/voicemail</a:t>
            </a:r>
            <a:endParaRPr b="1" i="0" sz="1100" u="none" cap="none" strike="noStrike">
              <a:solidFill>
                <a:srgbClr val="000000"/>
              </a:solidFill>
              <a:latin typeface="Calibri"/>
              <a:ea typeface="Calibri"/>
              <a:cs typeface="Calibri"/>
              <a:sym typeface="Calibri"/>
            </a:endParaRPr>
          </a:p>
        </p:txBody>
      </p:sp>
      <p:pic>
        <p:nvPicPr>
          <p:cNvPr id="2324" name="Google Shape;2324;p45"/>
          <p:cNvPicPr preferRelativeResize="0"/>
          <p:nvPr/>
        </p:nvPicPr>
        <p:blipFill rotWithShape="1">
          <a:blip r:embed="rId4">
            <a:alphaModFix/>
          </a:blip>
          <a:srcRect b="32419" l="38892" r="15518" t="15575"/>
          <a:stretch/>
        </p:blipFill>
        <p:spPr>
          <a:xfrm>
            <a:off x="4838194" y="658275"/>
            <a:ext cx="3825695" cy="2356833"/>
          </a:xfrm>
          <a:prstGeom prst="rect">
            <a:avLst/>
          </a:prstGeom>
          <a:noFill/>
          <a:ln cap="flat" cmpd="sng" w="9525">
            <a:solidFill>
              <a:srgbClr val="1D3444"/>
            </a:solidFill>
            <a:prstDash val="solid"/>
            <a:round/>
            <a:headEnd len="sm" w="sm" type="none"/>
            <a:tailEnd len="sm" w="sm" type="none"/>
          </a:ln>
        </p:spPr>
      </p:pic>
      <p:sp>
        <p:nvSpPr>
          <p:cNvPr id="2325" name="Google Shape;2325;p45"/>
          <p:cNvSpPr/>
          <p:nvPr/>
        </p:nvSpPr>
        <p:spPr>
          <a:xfrm>
            <a:off x="4988063" y="1476929"/>
            <a:ext cx="3525600" cy="1476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326" name="Google Shape;2326;p45"/>
          <p:cNvPicPr preferRelativeResize="0"/>
          <p:nvPr/>
        </p:nvPicPr>
        <p:blipFill rotWithShape="1">
          <a:blip r:embed="rId5">
            <a:alphaModFix/>
          </a:blip>
          <a:srcRect b="25731" l="38923" r="16249" t="26207"/>
          <a:stretch/>
        </p:blipFill>
        <p:spPr>
          <a:xfrm>
            <a:off x="6854132" y="3182633"/>
            <a:ext cx="2122716" cy="1170485"/>
          </a:xfrm>
          <a:prstGeom prst="rect">
            <a:avLst/>
          </a:prstGeom>
          <a:noFill/>
          <a:ln cap="flat" cmpd="sng" w="9525">
            <a:solidFill>
              <a:srgbClr val="808080"/>
            </a:solidFill>
            <a:prstDash val="solid"/>
            <a:round/>
            <a:headEnd len="sm" w="sm" type="none"/>
            <a:tailEnd len="sm" w="sm" type="none"/>
          </a:ln>
        </p:spPr>
      </p:pic>
      <p:pic>
        <p:nvPicPr>
          <p:cNvPr id="2327" name="Google Shape;2327;p45"/>
          <p:cNvPicPr preferRelativeResize="0"/>
          <p:nvPr/>
        </p:nvPicPr>
        <p:blipFill rotWithShape="1">
          <a:blip r:embed="rId6">
            <a:alphaModFix/>
          </a:blip>
          <a:srcRect b="19320" l="38807" r="15898" t="15075"/>
          <a:stretch/>
        </p:blipFill>
        <p:spPr>
          <a:xfrm>
            <a:off x="4679665" y="3378727"/>
            <a:ext cx="2035543" cy="1592123"/>
          </a:xfrm>
          <a:prstGeom prst="rect">
            <a:avLst/>
          </a:prstGeom>
          <a:noFill/>
          <a:ln cap="flat" cmpd="sng" w="9525">
            <a:solidFill>
              <a:srgbClr val="1D3444"/>
            </a:solidFill>
            <a:prstDash val="solid"/>
            <a:round/>
            <a:headEnd len="sm" w="sm" type="none"/>
            <a:tailEnd len="sm" w="sm" type="none"/>
          </a:ln>
        </p:spPr>
      </p:pic>
      <p:sp>
        <p:nvSpPr>
          <p:cNvPr id="2328" name="Google Shape;2328;p45"/>
          <p:cNvSpPr/>
          <p:nvPr/>
        </p:nvSpPr>
        <p:spPr>
          <a:xfrm>
            <a:off x="4715734" y="3609858"/>
            <a:ext cx="1960800" cy="346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cxnSp>
        <p:nvCxnSpPr>
          <p:cNvPr id="2329" name="Google Shape;2329;p45"/>
          <p:cNvCxnSpPr>
            <a:stCxn id="2330" idx="1"/>
          </p:cNvCxnSpPr>
          <p:nvPr/>
        </p:nvCxnSpPr>
        <p:spPr>
          <a:xfrm>
            <a:off x="5028842" y="2556179"/>
            <a:ext cx="1815600" cy="727800"/>
          </a:xfrm>
          <a:prstGeom prst="bentConnector3">
            <a:avLst>
              <a:gd fmla="val -13115" name="adj1"/>
            </a:avLst>
          </a:prstGeom>
          <a:noFill/>
          <a:ln cap="flat" cmpd="sng" w="9525">
            <a:solidFill>
              <a:srgbClr val="FF0000"/>
            </a:solidFill>
            <a:prstDash val="solid"/>
            <a:round/>
            <a:headEnd len="med" w="med" type="none"/>
            <a:tailEnd len="med" w="med" type="stealth"/>
          </a:ln>
        </p:spPr>
      </p:cxnSp>
      <p:cxnSp>
        <p:nvCxnSpPr>
          <p:cNvPr id="2331" name="Google Shape;2331;p45"/>
          <p:cNvCxnSpPr>
            <a:stCxn id="2332" idx="1"/>
            <a:endCxn id="2327" idx="1"/>
          </p:cNvCxnSpPr>
          <p:nvPr/>
        </p:nvCxnSpPr>
        <p:spPr>
          <a:xfrm flipH="1">
            <a:off x="4679642" y="2328900"/>
            <a:ext cx="349200" cy="1845900"/>
          </a:xfrm>
          <a:prstGeom prst="bentConnector3">
            <a:avLst>
              <a:gd fmla="val 168185" name="adj1"/>
            </a:avLst>
          </a:prstGeom>
          <a:noFill/>
          <a:ln cap="flat" cmpd="sng" w="9525">
            <a:solidFill>
              <a:srgbClr val="FF0000"/>
            </a:solidFill>
            <a:prstDash val="solid"/>
            <a:round/>
            <a:headEnd len="med" w="med" type="none"/>
            <a:tailEnd len="med" w="med" type="stealth"/>
          </a:ln>
        </p:spPr>
      </p:cxnSp>
      <p:sp>
        <p:nvSpPr>
          <p:cNvPr id="2330" name="Google Shape;2330;p45"/>
          <p:cNvSpPr/>
          <p:nvPr/>
        </p:nvSpPr>
        <p:spPr>
          <a:xfrm>
            <a:off x="5028842" y="2476379"/>
            <a:ext cx="805800" cy="159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2332" name="Google Shape;2332;p45"/>
          <p:cNvSpPr/>
          <p:nvPr/>
        </p:nvSpPr>
        <p:spPr>
          <a:xfrm>
            <a:off x="5028842" y="2249100"/>
            <a:ext cx="805800" cy="159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2333" name="Google Shape;2333;p45"/>
          <p:cNvSpPr/>
          <p:nvPr/>
        </p:nvSpPr>
        <p:spPr>
          <a:xfrm>
            <a:off x="6896170" y="3222857"/>
            <a:ext cx="1478100" cy="126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2334" name="Google Shape;2334;p45"/>
          <p:cNvSpPr/>
          <p:nvPr/>
        </p:nvSpPr>
        <p:spPr>
          <a:xfrm>
            <a:off x="6278067" y="836364"/>
            <a:ext cx="946200" cy="159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9" name="Shape 2339"/>
        <p:cNvGrpSpPr/>
        <p:nvPr/>
      </p:nvGrpSpPr>
      <p:grpSpPr>
        <a:xfrm>
          <a:off x="0" y="0"/>
          <a:ext cx="0" cy="0"/>
          <a:chOff x="0" y="0"/>
          <a:chExt cx="0" cy="0"/>
        </a:xfrm>
      </p:grpSpPr>
      <p:sp>
        <p:nvSpPr>
          <p:cNvPr id="2340" name="Google Shape;2340;p46"/>
          <p:cNvSpPr txBox="1"/>
          <p:nvPr/>
        </p:nvSpPr>
        <p:spPr>
          <a:xfrm>
            <a:off x="156019" y="124875"/>
            <a:ext cx="7713600" cy="5334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Settings</a:t>
            </a:r>
            <a:r>
              <a:rPr b="0" i="0" lang="en" sz="2100" u="none" cap="none" strike="noStrike">
                <a:solidFill>
                  <a:schemeClr val="dk1"/>
                </a:solidFill>
                <a:latin typeface="Arial"/>
                <a:ea typeface="Arial"/>
                <a:cs typeface="Arial"/>
                <a:sym typeface="Arial"/>
              </a:rPr>
              <a:t> &lt;Inbound Call&gt;</a:t>
            </a:r>
            <a:endParaRPr b="0" i="0" sz="3300" u="none" cap="none" strike="noStrike">
              <a:solidFill>
                <a:schemeClr val="dk1"/>
              </a:solidFill>
              <a:latin typeface="Arial"/>
              <a:ea typeface="Arial"/>
              <a:cs typeface="Arial"/>
              <a:sym typeface="Arial"/>
            </a:endParaRPr>
          </a:p>
        </p:txBody>
      </p:sp>
      <p:sp>
        <p:nvSpPr>
          <p:cNvPr id="2341" name="Google Shape;2341;p46"/>
          <p:cNvSpPr txBox="1"/>
          <p:nvPr/>
        </p:nvSpPr>
        <p:spPr>
          <a:xfrm>
            <a:off x="458950" y="707575"/>
            <a:ext cx="3668400" cy="35250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200"/>
              <a:buFont typeface="Calibri"/>
              <a:buNone/>
            </a:pPr>
            <a:r>
              <a:rPr b="1" i="0" lang="en" sz="1200" u="none" cap="none" strike="noStrike">
                <a:solidFill>
                  <a:schemeClr val="accent3"/>
                </a:solidFill>
                <a:latin typeface="Calibri"/>
                <a:ea typeface="Calibri"/>
                <a:cs typeface="Calibri"/>
                <a:sym typeface="Calibri"/>
              </a:rPr>
              <a:t>Public Holidays:</a:t>
            </a:r>
            <a:endParaRPr b="1" i="0" sz="1200" u="none" cap="none" strike="noStrike">
              <a:solidFill>
                <a:schemeClr val="accent3"/>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Calibri"/>
              <a:buNone/>
            </a:pPr>
            <a:r>
              <a:rPr b="0" i="0" lang="en" sz="1200" u="none" cap="none" strike="noStrike">
                <a:solidFill>
                  <a:schemeClr val="dk1"/>
                </a:solidFill>
                <a:latin typeface="Calibri"/>
                <a:ea typeface="Calibri"/>
                <a:cs typeface="Calibri"/>
                <a:sym typeface="Calibri"/>
              </a:rPr>
              <a:t>Owner/Admins</a:t>
            </a:r>
            <a:r>
              <a:rPr b="0" i="0" lang="en" sz="1200" u="none" cap="none" strike="noStrike">
                <a:solidFill>
                  <a:srgbClr val="000000"/>
                </a:solidFill>
                <a:latin typeface="Calibri"/>
                <a:ea typeface="Calibri"/>
                <a:cs typeface="Calibri"/>
                <a:sym typeface="Calibri"/>
              </a:rPr>
              <a:t> can trigger the below actions: </a:t>
            </a:r>
            <a:endParaRPr b="0" i="0" sz="1200" u="none" cap="none" strike="noStrike">
              <a:solidFill>
                <a:srgbClr val="000000"/>
              </a:solidFill>
              <a:latin typeface="Calibri"/>
              <a:ea typeface="Calibri"/>
              <a:cs typeface="Calibri"/>
              <a:sym typeface="Calibri"/>
            </a:endParaRPr>
          </a:p>
          <a:p>
            <a:pPr indent="-247650" lvl="1" marL="647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Simply </a:t>
            </a:r>
            <a:r>
              <a:rPr b="1" i="0" lang="en" sz="1100" u="none" cap="none" strike="noStrike">
                <a:solidFill>
                  <a:srgbClr val="000000"/>
                </a:solidFill>
                <a:latin typeface="Calibri"/>
                <a:ea typeface="Calibri"/>
                <a:cs typeface="Calibri"/>
                <a:sym typeface="Calibri"/>
              </a:rPr>
              <a:t>Hang Up</a:t>
            </a:r>
            <a:r>
              <a:rPr b="0" i="0" lang="en" sz="1100" u="none" cap="none" strike="noStrike">
                <a:solidFill>
                  <a:srgbClr val="000000"/>
                </a:solidFill>
                <a:latin typeface="Calibri"/>
                <a:ea typeface="Calibri"/>
                <a:cs typeface="Calibri"/>
                <a:sym typeface="Calibri"/>
              </a:rPr>
              <a:t> the incoming call</a:t>
            </a:r>
            <a:endParaRPr b="0" i="0" sz="1100" u="none" cap="none" strike="noStrike">
              <a:solidFill>
                <a:srgbClr val="000000"/>
              </a:solidFill>
              <a:latin typeface="Calibri"/>
              <a:ea typeface="Calibri"/>
              <a:cs typeface="Calibri"/>
              <a:sym typeface="Calibri"/>
            </a:endParaRPr>
          </a:p>
          <a:p>
            <a:pPr indent="-247650" lvl="1" marL="647700" marR="0" rtl="0" algn="just">
              <a:lnSpc>
                <a:spcPct val="115000"/>
              </a:lnSpc>
              <a:spcBef>
                <a:spcPts val="0"/>
              </a:spcBef>
              <a:spcAft>
                <a:spcPts val="0"/>
              </a:spcAft>
              <a:buClr>
                <a:srgbClr val="000000"/>
              </a:buClr>
              <a:buSzPts val="1100"/>
              <a:buFont typeface="Calibri"/>
              <a:buChar char="○"/>
            </a:pPr>
            <a:r>
              <a:rPr b="1" i="0" lang="en" sz="1100" u="none" cap="none" strike="noStrike">
                <a:solidFill>
                  <a:schemeClr val="dk1"/>
                </a:solidFill>
                <a:latin typeface="Calibri"/>
                <a:ea typeface="Calibri"/>
                <a:cs typeface="Calibri"/>
                <a:sym typeface="Calibri"/>
              </a:rPr>
              <a:t>Ring Devices</a:t>
            </a:r>
            <a:endParaRPr b="1" i="0" sz="1100" u="none" cap="none" strike="noStrike">
              <a:solidFill>
                <a:srgbClr val="000000"/>
              </a:solidFill>
              <a:latin typeface="Calibri"/>
              <a:ea typeface="Calibri"/>
              <a:cs typeface="Calibri"/>
              <a:sym typeface="Calibri"/>
            </a:endParaRPr>
          </a:p>
          <a:p>
            <a:pPr indent="-247650" lvl="1" marL="647700" marR="0" rtl="0" algn="just">
              <a:lnSpc>
                <a:spcPct val="115000"/>
              </a:lnSpc>
              <a:spcBef>
                <a:spcPts val="0"/>
              </a:spcBef>
              <a:spcAft>
                <a:spcPts val="0"/>
              </a:spcAft>
              <a:buClr>
                <a:srgbClr val="000000"/>
              </a:buClr>
              <a:buSzPts val="1100"/>
              <a:buFont typeface="Calibri"/>
              <a:buChar char="○"/>
            </a:pPr>
            <a:r>
              <a:rPr b="1" i="0" lang="en" sz="1100" u="none" cap="none" strike="noStrike">
                <a:solidFill>
                  <a:srgbClr val="000000"/>
                </a:solidFill>
                <a:latin typeface="Calibri"/>
                <a:ea typeface="Calibri"/>
                <a:cs typeface="Calibri"/>
                <a:sym typeface="Calibri"/>
              </a:rPr>
              <a:t>Ring Delegates</a:t>
            </a:r>
            <a:endParaRPr b="1" i="0" sz="1100" u="none" cap="none" strike="noStrike">
              <a:solidFill>
                <a:srgbClr val="000000"/>
              </a:solidFill>
              <a:latin typeface="Calibri"/>
              <a:ea typeface="Calibri"/>
              <a:cs typeface="Calibri"/>
              <a:sym typeface="Calibri"/>
            </a:endParaRPr>
          </a:p>
          <a:p>
            <a:pPr indent="-247650" lvl="1" marL="647700" marR="0" rtl="0" algn="just">
              <a:lnSpc>
                <a:spcPct val="115000"/>
              </a:lnSpc>
              <a:spcBef>
                <a:spcPts val="0"/>
              </a:spcBef>
              <a:spcAft>
                <a:spcPts val="0"/>
              </a:spcAft>
              <a:buClr>
                <a:srgbClr val="000000"/>
              </a:buClr>
              <a:buSzPts val="1100"/>
              <a:buFont typeface="Calibri"/>
              <a:buChar char="○"/>
            </a:pPr>
            <a:r>
              <a:rPr b="1" i="0" lang="en" sz="1100" u="none" cap="none" strike="noStrike">
                <a:solidFill>
                  <a:srgbClr val="000000"/>
                </a:solidFill>
                <a:latin typeface="Calibri"/>
                <a:ea typeface="Calibri"/>
                <a:cs typeface="Calibri"/>
                <a:sym typeface="Calibri"/>
              </a:rPr>
              <a:t>Ring Forwarding List </a:t>
            </a:r>
            <a:r>
              <a:rPr b="0" i="0" lang="en" sz="1100" u="none" cap="none" strike="noStrike">
                <a:solidFill>
                  <a:srgbClr val="000000"/>
                </a:solidFill>
                <a:latin typeface="Calibri"/>
                <a:ea typeface="Calibri"/>
                <a:cs typeface="Calibri"/>
                <a:sym typeface="Calibri"/>
              </a:rPr>
              <a:t>to the Forward List</a:t>
            </a:r>
            <a:endParaRPr b="0" i="0" sz="1100" u="none" cap="none" strike="noStrike">
              <a:solidFill>
                <a:srgbClr val="000000"/>
              </a:solidFill>
              <a:latin typeface="Calibri"/>
              <a:ea typeface="Calibri"/>
              <a:cs typeface="Calibri"/>
              <a:sym typeface="Calibri"/>
            </a:endParaRPr>
          </a:p>
          <a:p>
            <a:pPr indent="-247650" lvl="1" marL="647700" marR="0" rtl="0" algn="just">
              <a:lnSpc>
                <a:spcPct val="115000"/>
              </a:lnSpc>
              <a:spcBef>
                <a:spcPts val="0"/>
              </a:spcBef>
              <a:spcAft>
                <a:spcPts val="0"/>
              </a:spcAft>
              <a:buClr>
                <a:srgbClr val="000000"/>
              </a:buClr>
              <a:buSzPts val="1100"/>
              <a:buFont typeface="Calibri"/>
              <a:buChar char="○"/>
            </a:pPr>
            <a:r>
              <a:rPr b="1" i="0" lang="en" sz="1100" u="none" cap="none" strike="noStrike">
                <a:solidFill>
                  <a:srgbClr val="000000"/>
                </a:solidFill>
                <a:latin typeface="Calibri"/>
                <a:ea typeface="Calibri"/>
                <a:cs typeface="Calibri"/>
                <a:sym typeface="Calibri"/>
              </a:rPr>
              <a:t>Play Message</a:t>
            </a:r>
            <a:endParaRPr b="1"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Supports TTS (text-to-speech) or MP3 file upload.</a:t>
            </a:r>
            <a:endParaRPr b="0"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The message box is currently limited to 450 characters.</a:t>
            </a:r>
            <a:endParaRPr b="0"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Multiple language and accent options to choose from.</a:t>
            </a:r>
            <a:endParaRPr b="0"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Customizable pitch: the degree of highness or lowness of a tone; from 0 (lowest) to 9 (highest).</a:t>
            </a:r>
            <a:endParaRPr b="0"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Customizable speech rate: the speed; from 0 (slowest) to 9 (fastest).</a:t>
            </a:r>
            <a:endParaRPr b="0"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Gender of the voice options.</a:t>
            </a:r>
            <a:endParaRPr b="1" i="0" sz="1100" u="none" cap="none" strike="noStrike">
              <a:solidFill>
                <a:srgbClr val="000000"/>
              </a:solidFill>
              <a:latin typeface="Calibri"/>
              <a:ea typeface="Calibri"/>
              <a:cs typeface="Calibri"/>
              <a:sym typeface="Calibri"/>
            </a:endParaRPr>
          </a:p>
          <a:p>
            <a:pPr indent="-247650" lvl="1" marL="647700" marR="0" rtl="0" algn="just">
              <a:lnSpc>
                <a:spcPct val="115000"/>
              </a:lnSpc>
              <a:spcBef>
                <a:spcPts val="0"/>
              </a:spcBef>
              <a:spcAft>
                <a:spcPts val="0"/>
              </a:spcAft>
              <a:buClr>
                <a:srgbClr val="000000"/>
              </a:buClr>
              <a:buSzPts val="1100"/>
              <a:buFont typeface="Calibri"/>
              <a:buChar char="○"/>
            </a:pPr>
            <a:r>
              <a:rPr b="1" i="0" lang="en" sz="1100" u="none" cap="none" strike="noStrike">
                <a:solidFill>
                  <a:srgbClr val="000000"/>
                </a:solidFill>
                <a:latin typeface="Calibri"/>
                <a:ea typeface="Calibri"/>
                <a:cs typeface="Calibri"/>
                <a:sym typeface="Calibri"/>
              </a:rPr>
              <a:t>Record Voicemail</a:t>
            </a:r>
            <a:endParaRPr b="1"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chemeClr val="dk1"/>
                </a:solidFill>
                <a:latin typeface="Calibri"/>
                <a:ea typeface="Calibri"/>
                <a:cs typeface="Calibri"/>
                <a:sym typeface="Calibri"/>
              </a:rPr>
              <a:t>Limitation: 1 minute/voicemail</a:t>
            </a:r>
            <a:endParaRPr b="1" i="0" sz="1100" u="none" cap="none" strike="noStrike">
              <a:solidFill>
                <a:srgbClr val="000000"/>
              </a:solidFill>
              <a:latin typeface="Calibri"/>
              <a:ea typeface="Calibri"/>
              <a:cs typeface="Calibri"/>
              <a:sym typeface="Calibri"/>
            </a:endParaRPr>
          </a:p>
        </p:txBody>
      </p:sp>
      <p:pic>
        <p:nvPicPr>
          <p:cNvPr id="2342" name="Google Shape;2342;p46"/>
          <p:cNvPicPr preferRelativeResize="0"/>
          <p:nvPr/>
        </p:nvPicPr>
        <p:blipFill rotWithShape="1">
          <a:blip r:embed="rId4">
            <a:alphaModFix/>
          </a:blip>
          <a:srcRect b="32419" l="38892" r="15518" t="15575"/>
          <a:stretch/>
        </p:blipFill>
        <p:spPr>
          <a:xfrm>
            <a:off x="4787812" y="536425"/>
            <a:ext cx="3897769" cy="2401239"/>
          </a:xfrm>
          <a:prstGeom prst="rect">
            <a:avLst/>
          </a:prstGeom>
          <a:noFill/>
          <a:ln cap="flat" cmpd="sng" w="9525">
            <a:solidFill>
              <a:srgbClr val="1D3444"/>
            </a:solidFill>
            <a:prstDash val="solid"/>
            <a:round/>
            <a:headEnd len="sm" w="sm" type="none"/>
            <a:tailEnd len="sm" w="sm" type="none"/>
          </a:ln>
        </p:spPr>
      </p:pic>
      <p:sp>
        <p:nvSpPr>
          <p:cNvPr id="2343" name="Google Shape;2343;p46"/>
          <p:cNvSpPr/>
          <p:nvPr/>
        </p:nvSpPr>
        <p:spPr>
          <a:xfrm>
            <a:off x="4940506" y="1370503"/>
            <a:ext cx="3591900" cy="1504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344" name="Google Shape;2344;p46"/>
          <p:cNvPicPr preferRelativeResize="0"/>
          <p:nvPr/>
        </p:nvPicPr>
        <p:blipFill rotWithShape="1">
          <a:blip r:embed="rId5">
            <a:alphaModFix/>
          </a:blip>
          <a:srcRect b="25731" l="38923" r="16249" t="26207"/>
          <a:stretch/>
        </p:blipFill>
        <p:spPr>
          <a:xfrm>
            <a:off x="6841732" y="3108343"/>
            <a:ext cx="2162714" cy="1192533"/>
          </a:xfrm>
          <a:prstGeom prst="rect">
            <a:avLst/>
          </a:prstGeom>
          <a:noFill/>
          <a:ln cap="flat" cmpd="sng" w="9525">
            <a:solidFill>
              <a:srgbClr val="808080"/>
            </a:solidFill>
            <a:prstDash val="solid"/>
            <a:round/>
            <a:headEnd len="sm" w="sm" type="none"/>
            <a:tailEnd len="sm" w="sm" type="none"/>
          </a:ln>
        </p:spPr>
      </p:pic>
      <p:pic>
        <p:nvPicPr>
          <p:cNvPr id="2345" name="Google Shape;2345;p46"/>
          <p:cNvPicPr preferRelativeResize="0"/>
          <p:nvPr/>
        </p:nvPicPr>
        <p:blipFill rotWithShape="1">
          <a:blip r:embed="rId6">
            <a:alphaModFix/>
          </a:blip>
          <a:srcRect b="19320" l="38807" r="15898" t="15075"/>
          <a:stretch/>
        </p:blipFill>
        <p:spPr>
          <a:xfrm>
            <a:off x="4626297" y="3308132"/>
            <a:ext cx="2073892" cy="1622118"/>
          </a:xfrm>
          <a:prstGeom prst="rect">
            <a:avLst/>
          </a:prstGeom>
          <a:noFill/>
          <a:ln cap="flat" cmpd="sng" w="9525">
            <a:solidFill>
              <a:srgbClr val="1D3444"/>
            </a:solidFill>
            <a:prstDash val="solid"/>
            <a:round/>
            <a:headEnd len="sm" w="sm" type="none"/>
            <a:tailEnd len="sm" w="sm" type="none"/>
          </a:ln>
        </p:spPr>
      </p:pic>
      <p:sp>
        <p:nvSpPr>
          <p:cNvPr id="2346" name="Google Shape;2346;p46"/>
          <p:cNvSpPr/>
          <p:nvPr/>
        </p:nvSpPr>
        <p:spPr>
          <a:xfrm>
            <a:off x="4663045" y="3543617"/>
            <a:ext cx="1998000" cy="353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cxnSp>
        <p:nvCxnSpPr>
          <p:cNvPr id="2347" name="Google Shape;2347;p46"/>
          <p:cNvCxnSpPr>
            <a:stCxn id="2348" idx="1"/>
          </p:cNvCxnSpPr>
          <p:nvPr/>
        </p:nvCxnSpPr>
        <p:spPr>
          <a:xfrm>
            <a:off x="4982053" y="2470083"/>
            <a:ext cx="1849500" cy="741600"/>
          </a:xfrm>
          <a:prstGeom prst="bentConnector3">
            <a:avLst>
              <a:gd fmla="val -12875" name="adj1"/>
            </a:avLst>
          </a:prstGeom>
          <a:noFill/>
          <a:ln cap="flat" cmpd="sng" w="9525">
            <a:solidFill>
              <a:srgbClr val="FF0000"/>
            </a:solidFill>
            <a:prstDash val="solid"/>
            <a:round/>
            <a:headEnd len="med" w="med" type="none"/>
            <a:tailEnd len="med" w="med" type="stealth"/>
          </a:ln>
        </p:spPr>
      </p:cxnSp>
      <p:cxnSp>
        <p:nvCxnSpPr>
          <p:cNvPr id="2349" name="Google Shape;2349;p46"/>
          <p:cNvCxnSpPr>
            <a:stCxn id="2350" idx="1"/>
            <a:endCxn id="2345" idx="1"/>
          </p:cNvCxnSpPr>
          <p:nvPr/>
        </p:nvCxnSpPr>
        <p:spPr>
          <a:xfrm flipH="1">
            <a:off x="4626253" y="2238522"/>
            <a:ext cx="355800" cy="1880700"/>
          </a:xfrm>
          <a:prstGeom prst="bentConnector3">
            <a:avLst>
              <a:gd fmla="val 166914" name="adj1"/>
            </a:avLst>
          </a:prstGeom>
          <a:noFill/>
          <a:ln cap="flat" cmpd="sng" w="9525">
            <a:solidFill>
              <a:srgbClr val="FF0000"/>
            </a:solidFill>
            <a:prstDash val="solid"/>
            <a:round/>
            <a:headEnd len="med" w="med" type="none"/>
            <a:tailEnd len="med" w="med" type="stealth"/>
          </a:ln>
        </p:spPr>
      </p:cxnSp>
      <p:sp>
        <p:nvSpPr>
          <p:cNvPr id="2348" name="Google Shape;2348;p46"/>
          <p:cNvSpPr/>
          <p:nvPr/>
        </p:nvSpPr>
        <p:spPr>
          <a:xfrm>
            <a:off x="4982053" y="2388783"/>
            <a:ext cx="820800" cy="162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2350" name="Google Shape;2350;p46"/>
          <p:cNvSpPr/>
          <p:nvPr/>
        </p:nvSpPr>
        <p:spPr>
          <a:xfrm>
            <a:off x="4982053" y="2157222"/>
            <a:ext cx="820800" cy="162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2351" name="Google Shape;2351;p46"/>
          <p:cNvSpPr/>
          <p:nvPr/>
        </p:nvSpPr>
        <p:spPr>
          <a:xfrm>
            <a:off x="6884562" y="3149325"/>
            <a:ext cx="1506000" cy="128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pic>
        <p:nvPicPr>
          <p:cNvPr id="2352" name="Google Shape;2352;p46"/>
          <p:cNvPicPr preferRelativeResize="0"/>
          <p:nvPr/>
        </p:nvPicPr>
        <p:blipFill rotWithShape="1">
          <a:blip r:embed="rId7">
            <a:alphaModFix/>
          </a:blip>
          <a:srcRect b="74560" l="39013" r="16307" t="15867"/>
          <a:stretch/>
        </p:blipFill>
        <p:spPr>
          <a:xfrm>
            <a:off x="4787570" y="536425"/>
            <a:ext cx="3897769" cy="450996"/>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7" name="Shape 2357"/>
        <p:cNvGrpSpPr/>
        <p:nvPr/>
      </p:nvGrpSpPr>
      <p:grpSpPr>
        <a:xfrm>
          <a:off x="0" y="0"/>
          <a:ext cx="0" cy="0"/>
          <a:chOff x="0" y="0"/>
          <a:chExt cx="0" cy="0"/>
        </a:xfrm>
      </p:grpSpPr>
      <p:sp>
        <p:nvSpPr>
          <p:cNvPr id="2358" name="Google Shape;2358;p47"/>
          <p:cNvSpPr txBox="1"/>
          <p:nvPr/>
        </p:nvSpPr>
        <p:spPr>
          <a:xfrm>
            <a:off x="224630" y="111600"/>
            <a:ext cx="77136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Setting</a:t>
            </a:r>
            <a:r>
              <a:rPr b="0" i="0" lang="en" sz="2100" u="none" cap="none" strike="noStrike">
                <a:solidFill>
                  <a:schemeClr val="dk1"/>
                </a:solidFill>
                <a:latin typeface="Arial"/>
                <a:ea typeface="Arial"/>
                <a:cs typeface="Arial"/>
                <a:sym typeface="Arial"/>
              </a:rPr>
              <a:t> (Inbound Call Filter) (Optional)</a:t>
            </a:r>
            <a:endParaRPr b="0" i="0" sz="3300" u="none" cap="none" strike="noStrike">
              <a:solidFill>
                <a:schemeClr val="dk1"/>
              </a:solidFill>
              <a:latin typeface="Arial"/>
              <a:ea typeface="Arial"/>
              <a:cs typeface="Arial"/>
              <a:sym typeface="Arial"/>
            </a:endParaRPr>
          </a:p>
        </p:txBody>
      </p:sp>
      <p:sp>
        <p:nvSpPr>
          <p:cNvPr id="2359" name="Google Shape;2359;p47"/>
          <p:cNvSpPr txBox="1"/>
          <p:nvPr/>
        </p:nvSpPr>
        <p:spPr>
          <a:xfrm>
            <a:off x="106669" y="788944"/>
            <a:ext cx="3573900" cy="39015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300"/>
              <a:buFont typeface="Arial"/>
              <a:buNone/>
            </a:pPr>
            <a:r>
              <a:rPr b="0" i="0" lang="en" sz="1300" u="none" cap="none" strike="noStrike">
                <a:solidFill>
                  <a:srgbClr val="000000"/>
                </a:solidFill>
                <a:latin typeface="Calibri"/>
                <a:ea typeface="Calibri"/>
                <a:cs typeface="Calibri"/>
                <a:sym typeface="Calibri"/>
              </a:rPr>
              <a:t>This function defines what action will be taken when an incoming call is made to the Users’ assigned number according to the Caller ID.</a:t>
            </a:r>
            <a:endParaRPr b="0" i="0" sz="13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Calibri"/>
              <a:ea typeface="Calibri"/>
              <a:cs typeface="Calibri"/>
              <a:sym typeface="Calibri"/>
            </a:endParaRPr>
          </a:p>
          <a:p>
            <a:pPr indent="-247650" lvl="0" marL="342900" marR="0" rtl="0" algn="just">
              <a:lnSpc>
                <a:spcPct val="115000"/>
              </a:lnSpc>
              <a:spcBef>
                <a:spcPts val="0"/>
              </a:spcBef>
              <a:spcAft>
                <a:spcPts val="0"/>
              </a:spcAft>
              <a:buClr>
                <a:srgbClr val="000000"/>
              </a:buClr>
              <a:buSzPts val="1300"/>
              <a:buFont typeface="Calibri"/>
              <a:buChar char="●"/>
            </a:pPr>
            <a:r>
              <a:rPr b="1" i="0" lang="en" sz="1300" u="none" cap="none" strike="noStrike">
                <a:solidFill>
                  <a:srgbClr val="000000"/>
                </a:solidFill>
                <a:latin typeface="Calibri"/>
                <a:ea typeface="Calibri"/>
                <a:cs typeface="Calibri"/>
                <a:sym typeface="Calibri"/>
              </a:rPr>
              <a:t>First Rules: </a:t>
            </a:r>
            <a:r>
              <a:rPr b="0" i="0" lang="en" sz="1300" u="none" cap="none" strike="noStrike">
                <a:solidFill>
                  <a:srgbClr val="000000"/>
                </a:solidFill>
                <a:latin typeface="Calibri"/>
                <a:ea typeface="Calibri"/>
                <a:cs typeface="Calibri"/>
                <a:sym typeface="Calibri"/>
              </a:rPr>
              <a:t>By default, the Inbound Call Filter comes with two default rules that can be adjusted but cannot be removed:</a:t>
            </a:r>
            <a:endParaRPr b="0" i="0" sz="1300" u="none" cap="none" strike="noStrike">
              <a:solidFill>
                <a:srgbClr val="000000"/>
              </a:solidFill>
              <a:latin typeface="Calibri"/>
              <a:ea typeface="Calibri"/>
              <a:cs typeface="Calibri"/>
              <a:sym typeface="Calibri"/>
            </a:endParaRPr>
          </a:p>
          <a:p>
            <a:pPr indent="-247650" lvl="1" marL="685800" marR="0" rtl="0" algn="just">
              <a:lnSpc>
                <a:spcPct val="115000"/>
              </a:lnSpc>
              <a:spcBef>
                <a:spcPts val="0"/>
              </a:spcBef>
              <a:spcAft>
                <a:spcPts val="0"/>
              </a:spcAft>
              <a:buClr>
                <a:srgbClr val="000000"/>
              </a:buClr>
              <a:buSzPts val="1300"/>
              <a:buFont typeface="Calibri"/>
              <a:buChar char="○"/>
            </a:pPr>
            <a:r>
              <a:rPr b="1" i="0" lang="en" sz="1300" u="none" cap="none" strike="noStrike">
                <a:solidFill>
                  <a:srgbClr val="000000"/>
                </a:solidFill>
                <a:latin typeface="Calibri"/>
                <a:ea typeface="Calibri"/>
                <a:cs typeface="Calibri"/>
                <a:sym typeface="Calibri"/>
              </a:rPr>
              <a:t>Allow internal call to directly Ring Devices</a:t>
            </a:r>
            <a:r>
              <a:rPr b="0" i="0" lang="en" sz="1300" u="none" cap="none" strike="noStrike">
                <a:solidFill>
                  <a:srgbClr val="000000"/>
                </a:solidFill>
                <a:latin typeface="Calibri"/>
                <a:ea typeface="Calibri"/>
                <a:cs typeface="Calibri"/>
                <a:sym typeface="Calibri"/>
              </a:rPr>
              <a:t>: If this option is disabled, internal calls will follow User’s Inbound Call settings and Working Hours. If enabled, all internal calls will go directly to the User’s devices regardless of their Inbound Call settings and Working Hours.</a:t>
            </a:r>
            <a:endParaRPr b="0" i="0" sz="1300" u="none" cap="none" strike="noStrike">
              <a:solidFill>
                <a:srgbClr val="000000"/>
              </a:solidFill>
              <a:latin typeface="Calibri"/>
              <a:ea typeface="Calibri"/>
              <a:cs typeface="Calibri"/>
              <a:sym typeface="Calibri"/>
            </a:endParaRPr>
          </a:p>
          <a:p>
            <a:pPr indent="-247650" lvl="1" marL="685800" marR="0" rtl="0" algn="just">
              <a:lnSpc>
                <a:spcPct val="115000"/>
              </a:lnSpc>
              <a:spcBef>
                <a:spcPts val="0"/>
              </a:spcBef>
              <a:spcAft>
                <a:spcPts val="0"/>
              </a:spcAft>
              <a:buClr>
                <a:srgbClr val="000000"/>
              </a:buClr>
              <a:buSzPts val="1300"/>
              <a:buFont typeface="Calibri"/>
              <a:buChar char="○"/>
            </a:pPr>
            <a:r>
              <a:rPr b="1" i="0" lang="en" sz="1300" u="none" cap="none" strike="noStrike">
                <a:solidFill>
                  <a:srgbClr val="000000"/>
                </a:solidFill>
                <a:latin typeface="Calibri"/>
                <a:ea typeface="Calibri"/>
                <a:cs typeface="Calibri"/>
                <a:sym typeface="Calibri"/>
              </a:rPr>
              <a:t>Block Call with Private Caller ID</a:t>
            </a:r>
            <a:endParaRPr b="1" i="0" sz="13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Calibri"/>
              <a:buNone/>
            </a:pPr>
            <a:r>
              <a:t/>
            </a:r>
            <a:endParaRPr b="0" i="0" sz="1300" u="none" cap="none" strike="noStrike">
              <a:solidFill>
                <a:srgbClr val="000000"/>
              </a:solidFill>
              <a:latin typeface="Calibri"/>
              <a:ea typeface="Calibri"/>
              <a:cs typeface="Calibri"/>
              <a:sym typeface="Calibri"/>
            </a:endParaRPr>
          </a:p>
        </p:txBody>
      </p:sp>
      <p:pic>
        <p:nvPicPr>
          <p:cNvPr id="2360" name="Google Shape;2360;p47"/>
          <p:cNvPicPr preferRelativeResize="0"/>
          <p:nvPr/>
        </p:nvPicPr>
        <p:blipFill rotWithShape="1">
          <a:blip r:embed="rId3">
            <a:alphaModFix/>
          </a:blip>
          <a:srcRect b="38923" l="0" r="8625" t="0"/>
          <a:stretch/>
        </p:blipFill>
        <p:spPr>
          <a:xfrm>
            <a:off x="3787850" y="1755725"/>
            <a:ext cx="5200077" cy="1877076"/>
          </a:xfrm>
          <a:prstGeom prst="rect">
            <a:avLst/>
          </a:prstGeom>
          <a:noFill/>
          <a:ln cap="flat" cmpd="sng" w="9525">
            <a:solidFill>
              <a:srgbClr val="1D3444"/>
            </a:solidFill>
            <a:prstDash val="solid"/>
            <a:round/>
            <a:headEnd len="sm" w="sm" type="none"/>
            <a:tailEnd len="sm" w="sm" type="none"/>
          </a:ln>
        </p:spPr>
      </p:pic>
      <p:sp>
        <p:nvSpPr>
          <p:cNvPr id="2361" name="Google Shape;2361;p47"/>
          <p:cNvSpPr/>
          <p:nvPr/>
        </p:nvSpPr>
        <p:spPr>
          <a:xfrm>
            <a:off x="3998168" y="3404939"/>
            <a:ext cx="1109100" cy="141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62" name="Google Shape;2362;p47"/>
          <p:cNvSpPr/>
          <p:nvPr/>
        </p:nvSpPr>
        <p:spPr>
          <a:xfrm>
            <a:off x="5956346" y="2351145"/>
            <a:ext cx="1383600" cy="262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7" name="Shape 2367"/>
        <p:cNvGrpSpPr/>
        <p:nvPr/>
      </p:nvGrpSpPr>
      <p:grpSpPr>
        <a:xfrm>
          <a:off x="0" y="0"/>
          <a:ext cx="0" cy="0"/>
          <a:chOff x="0" y="0"/>
          <a:chExt cx="0" cy="0"/>
        </a:xfrm>
      </p:grpSpPr>
      <p:sp>
        <p:nvSpPr>
          <p:cNvPr id="2368" name="Google Shape;2368;p48"/>
          <p:cNvSpPr txBox="1"/>
          <p:nvPr/>
        </p:nvSpPr>
        <p:spPr>
          <a:xfrm>
            <a:off x="224630" y="111600"/>
            <a:ext cx="77136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Setting</a:t>
            </a:r>
            <a:r>
              <a:rPr b="0" i="0" lang="en" sz="2100" u="none" cap="none" strike="noStrike">
                <a:solidFill>
                  <a:schemeClr val="dk1"/>
                </a:solidFill>
                <a:latin typeface="Arial"/>
                <a:ea typeface="Arial"/>
                <a:cs typeface="Arial"/>
                <a:sym typeface="Arial"/>
              </a:rPr>
              <a:t> (Inbound Call Filter) (Optional)</a:t>
            </a:r>
            <a:endParaRPr b="0" i="0" sz="3300" u="none" cap="none" strike="noStrike">
              <a:solidFill>
                <a:schemeClr val="dk1"/>
              </a:solidFill>
              <a:latin typeface="Arial"/>
              <a:ea typeface="Arial"/>
              <a:cs typeface="Arial"/>
              <a:sym typeface="Arial"/>
            </a:endParaRPr>
          </a:p>
        </p:txBody>
      </p:sp>
      <p:cxnSp>
        <p:nvCxnSpPr>
          <p:cNvPr id="2369" name="Google Shape;2369;p48"/>
          <p:cNvCxnSpPr/>
          <p:nvPr/>
        </p:nvCxnSpPr>
        <p:spPr>
          <a:xfrm>
            <a:off x="5109909" y="2982885"/>
            <a:ext cx="0" cy="126600"/>
          </a:xfrm>
          <a:prstGeom prst="straightConnector1">
            <a:avLst/>
          </a:prstGeom>
          <a:noFill/>
          <a:ln cap="flat" cmpd="sng" w="19050">
            <a:solidFill>
              <a:srgbClr val="ED1A3D"/>
            </a:solidFill>
            <a:prstDash val="solid"/>
            <a:round/>
            <a:headEnd len="sm" w="sm" type="none"/>
            <a:tailEnd len="med" w="med" type="triangle"/>
          </a:ln>
        </p:spPr>
      </p:cxnSp>
      <p:pic>
        <p:nvPicPr>
          <p:cNvPr id="2370" name="Google Shape;2370;p48"/>
          <p:cNvPicPr preferRelativeResize="0"/>
          <p:nvPr/>
        </p:nvPicPr>
        <p:blipFill rotWithShape="1">
          <a:blip r:embed="rId4">
            <a:alphaModFix/>
          </a:blip>
          <a:srcRect b="13058" l="0" r="8332" t="0"/>
          <a:stretch/>
        </p:blipFill>
        <p:spPr>
          <a:xfrm>
            <a:off x="4518851" y="769199"/>
            <a:ext cx="4217221" cy="2160071"/>
          </a:xfrm>
          <a:prstGeom prst="rect">
            <a:avLst/>
          </a:prstGeom>
          <a:noFill/>
          <a:ln cap="flat" cmpd="sng" w="9525">
            <a:solidFill>
              <a:srgbClr val="1D3444"/>
            </a:solidFill>
            <a:prstDash val="solid"/>
            <a:round/>
            <a:headEnd len="sm" w="sm" type="none"/>
            <a:tailEnd len="sm" w="sm" type="none"/>
          </a:ln>
        </p:spPr>
      </p:pic>
      <p:sp>
        <p:nvSpPr>
          <p:cNvPr id="2371" name="Google Shape;2371;p48"/>
          <p:cNvSpPr/>
          <p:nvPr/>
        </p:nvSpPr>
        <p:spPr>
          <a:xfrm>
            <a:off x="4693376" y="2098219"/>
            <a:ext cx="893400" cy="118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72" name="Google Shape;2372;p48"/>
          <p:cNvSpPr/>
          <p:nvPr/>
        </p:nvSpPr>
        <p:spPr>
          <a:xfrm>
            <a:off x="8180487" y="1540240"/>
            <a:ext cx="220800" cy="147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373" name="Google Shape;2373;p48"/>
          <p:cNvPicPr preferRelativeResize="0"/>
          <p:nvPr/>
        </p:nvPicPr>
        <p:blipFill rotWithShape="1">
          <a:blip r:embed="rId5">
            <a:alphaModFix/>
          </a:blip>
          <a:srcRect b="25168" l="34568" r="31013" t="28701"/>
          <a:stretch/>
        </p:blipFill>
        <p:spPr>
          <a:xfrm>
            <a:off x="6901836" y="3029345"/>
            <a:ext cx="1857674" cy="1344636"/>
          </a:xfrm>
          <a:prstGeom prst="rect">
            <a:avLst/>
          </a:prstGeom>
          <a:noFill/>
          <a:ln cap="flat" cmpd="sng" w="9525">
            <a:solidFill>
              <a:srgbClr val="1D3444"/>
            </a:solidFill>
            <a:prstDash val="solid"/>
            <a:round/>
            <a:headEnd len="sm" w="sm" type="none"/>
            <a:tailEnd len="sm" w="sm" type="none"/>
          </a:ln>
        </p:spPr>
      </p:pic>
      <p:cxnSp>
        <p:nvCxnSpPr>
          <p:cNvPr id="2374" name="Google Shape;2374;p48"/>
          <p:cNvCxnSpPr>
            <a:stCxn id="2372" idx="2"/>
            <a:endCxn id="2373" idx="3"/>
          </p:cNvCxnSpPr>
          <p:nvPr/>
        </p:nvCxnSpPr>
        <p:spPr>
          <a:xfrm flipH="1" rot="-5400000">
            <a:off x="7518087" y="2460340"/>
            <a:ext cx="2014200" cy="468600"/>
          </a:xfrm>
          <a:prstGeom prst="bentConnector4">
            <a:avLst>
              <a:gd fmla="val 33309" name="adj1"/>
              <a:gd fmla="val 150821" name="adj2"/>
            </a:avLst>
          </a:prstGeom>
          <a:noFill/>
          <a:ln cap="flat" cmpd="sng" w="9525">
            <a:solidFill>
              <a:srgbClr val="FF0000"/>
            </a:solidFill>
            <a:prstDash val="solid"/>
            <a:round/>
            <a:headEnd len="med" w="med" type="none"/>
            <a:tailEnd len="med" w="med" type="stealth"/>
          </a:ln>
        </p:spPr>
      </p:cxnSp>
      <p:pic>
        <p:nvPicPr>
          <p:cNvPr id="2375" name="Google Shape;2375;p48"/>
          <p:cNvPicPr preferRelativeResize="0"/>
          <p:nvPr/>
        </p:nvPicPr>
        <p:blipFill rotWithShape="1">
          <a:blip r:embed="rId6">
            <a:alphaModFix/>
          </a:blip>
          <a:srcRect b="28743" l="34684" r="30775" t="28679"/>
          <a:stretch/>
        </p:blipFill>
        <p:spPr>
          <a:xfrm>
            <a:off x="4792516" y="3029362"/>
            <a:ext cx="2019830" cy="1344636"/>
          </a:xfrm>
          <a:prstGeom prst="rect">
            <a:avLst/>
          </a:prstGeom>
          <a:noFill/>
          <a:ln cap="flat" cmpd="sng" w="9525">
            <a:solidFill>
              <a:srgbClr val="1D3444"/>
            </a:solidFill>
            <a:prstDash val="solid"/>
            <a:round/>
            <a:headEnd len="sm" w="sm" type="none"/>
            <a:tailEnd len="sm" w="sm" type="none"/>
          </a:ln>
        </p:spPr>
      </p:pic>
      <p:sp>
        <p:nvSpPr>
          <p:cNvPr id="2376" name="Google Shape;2376;p48"/>
          <p:cNvSpPr/>
          <p:nvPr/>
        </p:nvSpPr>
        <p:spPr>
          <a:xfrm>
            <a:off x="4842767" y="3791415"/>
            <a:ext cx="636000" cy="582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77" name="Google Shape;2377;p48"/>
          <p:cNvSpPr txBox="1"/>
          <p:nvPr/>
        </p:nvSpPr>
        <p:spPr>
          <a:xfrm>
            <a:off x="187400" y="716150"/>
            <a:ext cx="4132200" cy="39570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Clr>
                <a:srgbClr val="000000"/>
              </a:buClr>
              <a:buSzPts val="1700"/>
              <a:buFont typeface="Arial"/>
              <a:buNone/>
            </a:pPr>
            <a:r>
              <a:rPr b="0" i="0" lang="en" sz="1200" u="none" cap="none" strike="noStrike">
                <a:solidFill>
                  <a:srgbClr val="0F0F0F"/>
                </a:solidFill>
                <a:latin typeface="Calibri"/>
                <a:ea typeface="Calibri"/>
                <a:cs typeface="Calibri"/>
                <a:sym typeface="Calibri"/>
              </a:rPr>
              <a:t>This function defines what action will be taken when an incoming call is made to the User's assigned number according to the Caller ID.</a:t>
            </a:r>
            <a:endParaRPr b="1" i="0" sz="1200" u="none" cap="none" strike="noStrike">
              <a:solidFill>
                <a:srgbClr val="A5A5A5"/>
              </a:solidFill>
              <a:latin typeface="Calibri"/>
              <a:ea typeface="Calibri"/>
              <a:cs typeface="Calibri"/>
              <a:sym typeface="Calibri"/>
            </a:endParaRPr>
          </a:p>
          <a:p>
            <a:pPr indent="-304800" lvl="0" marL="457200" marR="0" rtl="0" algn="just">
              <a:lnSpc>
                <a:spcPct val="115000"/>
              </a:lnSpc>
              <a:spcBef>
                <a:spcPts val="0"/>
              </a:spcBef>
              <a:spcAft>
                <a:spcPts val="0"/>
              </a:spcAft>
              <a:buClr>
                <a:srgbClr val="000000"/>
              </a:buClr>
              <a:buSzPts val="1200"/>
              <a:buFont typeface="Calibri"/>
              <a:buChar char="●"/>
            </a:pPr>
            <a:r>
              <a:rPr b="1" i="0" lang="en" sz="1200" u="none" cap="none" strike="noStrike">
                <a:solidFill>
                  <a:srgbClr val="000000"/>
                </a:solidFill>
                <a:latin typeface="Calibri"/>
                <a:ea typeface="Calibri"/>
                <a:cs typeface="Calibri"/>
                <a:sym typeface="Calibri"/>
              </a:rPr>
              <a:t>Custom Inbound Call Filter: </a:t>
            </a:r>
            <a:r>
              <a:rPr lang="en" sz="1200">
                <a:solidFill>
                  <a:srgbClr val="000000"/>
                </a:solidFill>
                <a:latin typeface="Calibri"/>
                <a:ea typeface="Calibri"/>
                <a:cs typeface="Calibri"/>
                <a:sym typeface="Calibri"/>
              </a:rPr>
              <a:t>I</a:t>
            </a:r>
            <a:r>
              <a:rPr b="0" i="0" lang="en" sz="1200" u="none" cap="none" strike="noStrike">
                <a:solidFill>
                  <a:srgbClr val="000000"/>
                </a:solidFill>
                <a:latin typeface="Calibri"/>
                <a:ea typeface="Calibri"/>
                <a:cs typeface="Calibri"/>
                <a:sym typeface="Calibri"/>
              </a:rPr>
              <a:t>n order to add a custom inbound call filter rule, follow the steps below:</a:t>
            </a:r>
            <a:endParaRPr b="0" i="0" sz="1200" u="none" cap="none" strike="noStrike">
              <a:solidFill>
                <a:srgbClr val="000000"/>
              </a:solidFill>
              <a:latin typeface="Calibri"/>
              <a:ea typeface="Calibri"/>
              <a:cs typeface="Calibri"/>
              <a:sym typeface="Calibri"/>
            </a:endParaRPr>
          </a:p>
          <a:p>
            <a:pPr indent="-304800" lvl="1" marL="914400" rtl="0" algn="just">
              <a:lnSpc>
                <a:spcPct val="115000"/>
              </a:lnSpc>
              <a:spcBef>
                <a:spcPts val="0"/>
              </a:spcBef>
              <a:spcAft>
                <a:spcPts val="0"/>
              </a:spcAft>
              <a:buClr>
                <a:srgbClr val="000000"/>
              </a:buClr>
              <a:buSzPts val="1200"/>
              <a:buFont typeface="Calibri"/>
              <a:buChar char="○"/>
            </a:pPr>
            <a:r>
              <a:rPr lang="en" sz="1200">
                <a:solidFill>
                  <a:srgbClr val="000000"/>
                </a:solidFill>
                <a:latin typeface="Calibri"/>
                <a:ea typeface="Calibri"/>
                <a:cs typeface="Calibri"/>
                <a:sym typeface="Calibri"/>
              </a:rPr>
              <a:t>Go to the Inbound Call Filter tab, click Add</a:t>
            </a:r>
            <a:endParaRPr sz="1200">
              <a:solidFill>
                <a:srgbClr val="000000"/>
              </a:solidFill>
              <a:latin typeface="Calibri"/>
              <a:ea typeface="Calibri"/>
              <a:cs typeface="Calibri"/>
              <a:sym typeface="Calibri"/>
            </a:endParaRPr>
          </a:p>
          <a:p>
            <a:pPr indent="-304800" lvl="1" marL="914400" rtl="0" algn="just">
              <a:lnSpc>
                <a:spcPct val="115000"/>
              </a:lnSpc>
              <a:spcBef>
                <a:spcPts val="0"/>
              </a:spcBef>
              <a:spcAft>
                <a:spcPts val="0"/>
              </a:spcAft>
              <a:buClr>
                <a:srgbClr val="000000"/>
              </a:buClr>
              <a:buSzPts val="1200"/>
              <a:buFont typeface="Calibri"/>
              <a:buChar char="○"/>
            </a:pPr>
            <a:r>
              <a:rPr lang="en" sz="1200">
                <a:solidFill>
                  <a:srgbClr val="000000"/>
                </a:solidFill>
                <a:latin typeface="Calibri"/>
                <a:ea typeface="Calibri"/>
                <a:cs typeface="Calibri"/>
                <a:sym typeface="Calibri"/>
              </a:rPr>
              <a:t>Choose Match Pattern type</a:t>
            </a:r>
            <a:endParaRPr sz="1200">
              <a:solidFill>
                <a:srgbClr val="000000"/>
              </a:solidFill>
              <a:latin typeface="Calibri"/>
              <a:ea typeface="Calibri"/>
              <a:cs typeface="Calibri"/>
              <a:sym typeface="Calibri"/>
            </a:endParaRPr>
          </a:p>
          <a:p>
            <a:pPr indent="-304800" lvl="1" marL="914400" rtl="0" algn="just">
              <a:lnSpc>
                <a:spcPct val="115000"/>
              </a:lnSpc>
              <a:spcBef>
                <a:spcPts val="0"/>
              </a:spcBef>
              <a:spcAft>
                <a:spcPts val="0"/>
              </a:spcAft>
              <a:buClr>
                <a:srgbClr val="000000"/>
              </a:buClr>
              <a:buSzPts val="1200"/>
              <a:buFont typeface="Calibri"/>
              <a:buChar char="○"/>
            </a:pPr>
            <a:r>
              <a:rPr b="1" lang="en" sz="1200">
                <a:solidFill>
                  <a:srgbClr val="000000"/>
                </a:solidFill>
                <a:latin typeface="Calibri"/>
                <a:ea typeface="Calibri"/>
                <a:cs typeface="Calibri"/>
                <a:sym typeface="Calibri"/>
              </a:rPr>
              <a:t>Starts with</a:t>
            </a:r>
            <a:endParaRPr b="1" sz="1200">
              <a:solidFill>
                <a:srgbClr val="000000"/>
              </a:solidFill>
              <a:latin typeface="Calibri"/>
              <a:ea typeface="Calibri"/>
              <a:cs typeface="Calibri"/>
              <a:sym typeface="Calibri"/>
            </a:endParaRPr>
          </a:p>
          <a:p>
            <a:pPr indent="-304800" lvl="1" marL="914400" rtl="0" algn="just">
              <a:lnSpc>
                <a:spcPct val="115000"/>
              </a:lnSpc>
              <a:spcBef>
                <a:spcPts val="0"/>
              </a:spcBef>
              <a:spcAft>
                <a:spcPts val="0"/>
              </a:spcAft>
              <a:buClr>
                <a:srgbClr val="000000"/>
              </a:buClr>
              <a:buSzPts val="1200"/>
              <a:buFont typeface="Calibri"/>
              <a:buChar char="○"/>
            </a:pPr>
            <a:r>
              <a:rPr b="1" lang="en" sz="1200">
                <a:solidFill>
                  <a:srgbClr val="000000"/>
                </a:solidFill>
                <a:latin typeface="Calibri"/>
                <a:ea typeface="Calibri"/>
                <a:cs typeface="Calibri"/>
                <a:sym typeface="Calibri"/>
              </a:rPr>
              <a:t>Exact match</a:t>
            </a:r>
            <a:endParaRPr b="1" sz="1200">
              <a:solidFill>
                <a:srgbClr val="000000"/>
              </a:solidFill>
              <a:latin typeface="Calibri"/>
              <a:ea typeface="Calibri"/>
              <a:cs typeface="Calibri"/>
              <a:sym typeface="Calibri"/>
            </a:endParaRPr>
          </a:p>
          <a:p>
            <a:pPr indent="-304800" lvl="1" marL="914400" rtl="0" algn="just">
              <a:lnSpc>
                <a:spcPct val="115000"/>
              </a:lnSpc>
              <a:spcBef>
                <a:spcPts val="0"/>
              </a:spcBef>
              <a:spcAft>
                <a:spcPts val="0"/>
              </a:spcAft>
              <a:buClr>
                <a:srgbClr val="000000"/>
              </a:buClr>
              <a:buSzPts val="1200"/>
              <a:buFont typeface="Calibri"/>
              <a:buChar char="○"/>
            </a:pPr>
            <a:r>
              <a:rPr lang="en" sz="1200">
                <a:solidFill>
                  <a:srgbClr val="000000"/>
                </a:solidFill>
                <a:latin typeface="Calibri"/>
                <a:ea typeface="Calibri"/>
                <a:cs typeface="Calibri"/>
                <a:sym typeface="Calibri"/>
              </a:rPr>
              <a:t>Click on Add and select the Action</a:t>
            </a:r>
            <a:endParaRPr sz="1200">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7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600"/>
              <a:buFont typeface="Calibri"/>
              <a:buNone/>
            </a:pPr>
            <a:r>
              <a:t/>
            </a:r>
            <a:endParaRPr b="0" i="0" sz="1200" u="none" cap="none" strike="noStrike">
              <a:solidFill>
                <a:srgbClr val="000000"/>
              </a:solidFill>
              <a:latin typeface="Calibri"/>
              <a:ea typeface="Calibri"/>
              <a:cs typeface="Calibri"/>
              <a:sym typeface="Calibri"/>
            </a:endParaRPr>
          </a:p>
        </p:txBody>
      </p:sp>
      <p:sp>
        <p:nvSpPr>
          <p:cNvPr id="2378" name="Google Shape;2378;p48"/>
          <p:cNvSpPr txBox="1"/>
          <p:nvPr/>
        </p:nvSpPr>
        <p:spPr>
          <a:xfrm>
            <a:off x="4460800" y="4418700"/>
            <a:ext cx="4466100" cy="58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i="1" lang="en" sz="1200">
                <a:solidFill>
                  <a:srgbClr val="000000"/>
                </a:solidFill>
                <a:latin typeface="Calibri"/>
                <a:ea typeface="Calibri"/>
                <a:cs typeface="Calibri"/>
                <a:sym typeface="Calibri"/>
              </a:rPr>
              <a:t>*Note: Filtering is done by the FIRST match. The system will stop checking the remaining rules if the Caller ID matches the first rule.</a:t>
            </a:r>
            <a:endParaRPr i="1" sz="1200">
              <a:solidFill>
                <a:srgbClr val="000000"/>
              </a:solidFill>
              <a:latin typeface="Calibri"/>
              <a:ea typeface="Calibri"/>
              <a:cs typeface="Calibri"/>
              <a:sym typeface="Calibri"/>
            </a:endParaRPr>
          </a:p>
        </p:txBody>
      </p:sp>
      <p:sp>
        <p:nvSpPr>
          <p:cNvPr id="2379" name="Google Shape;2379;p48"/>
          <p:cNvSpPr txBox="1"/>
          <p:nvPr/>
        </p:nvSpPr>
        <p:spPr>
          <a:xfrm>
            <a:off x="109850" y="3129250"/>
            <a:ext cx="4287300" cy="19113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en" sz="1200">
                <a:solidFill>
                  <a:srgbClr val="000000"/>
                </a:solidFill>
                <a:latin typeface="Calibri"/>
                <a:ea typeface="Calibri"/>
                <a:cs typeface="Calibri"/>
                <a:sym typeface="Calibri"/>
              </a:rPr>
              <a:t>Available Actions</a:t>
            </a:r>
            <a:endParaRPr b="1" sz="1200">
              <a:solidFill>
                <a:srgbClr val="000000"/>
              </a:solidFill>
              <a:latin typeface="Calibri"/>
              <a:ea typeface="Calibri"/>
              <a:cs typeface="Calibri"/>
              <a:sym typeface="Calibri"/>
            </a:endParaRPr>
          </a:p>
          <a:p>
            <a:pPr indent="-304800" lvl="0" marL="457200" rtl="0" algn="just">
              <a:lnSpc>
                <a:spcPct val="115000"/>
              </a:lnSpc>
              <a:spcBef>
                <a:spcPts val="0"/>
              </a:spcBef>
              <a:spcAft>
                <a:spcPts val="0"/>
              </a:spcAft>
              <a:buClr>
                <a:srgbClr val="000000"/>
              </a:buClr>
              <a:buSzPts val="1200"/>
              <a:buFont typeface="Calibri"/>
              <a:buChar char="●"/>
            </a:pPr>
            <a:r>
              <a:rPr lang="en" sz="1200">
                <a:solidFill>
                  <a:srgbClr val="000000"/>
                </a:solidFill>
                <a:latin typeface="Calibri"/>
                <a:ea typeface="Calibri"/>
                <a:cs typeface="Calibri"/>
                <a:sym typeface="Calibri"/>
              </a:rPr>
              <a:t>Block all calls (To block all incoming calls except the ones on the list)</a:t>
            </a:r>
            <a:endParaRPr sz="1200">
              <a:solidFill>
                <a:srgbClr val="000000"/>
              </a:solidFill>
              <a:latin typeface="Calibri"/>
              <a:ea typeface="Calibri"/>
              <a:cs typeface="Calibri"/>
              <a:sym typeface="Calibri"/>
            </a:endParaRPr>
          </a:p>
          <a:p>
            <a:pPr indent="-304800" lvl="0" marL="457200" rtl="0" algn="just">
              <a:lnSpc>
                <a:spcPct val="115000"/>
              </a:lnSpc>
              <a:spcBef>
                <a:spcPts val="0"/>
              </a:spcBef>
              <a:spcAft>
                <a:spcPts val="0"/>
              </a:spcAft>
              <a:buClr>
                <a:srgbClr val="000000"/>
              </a:buClr>
              <a:buSzPts val="1200"/>
              <a:buFont typeface="Calibri"/>
              <a:buChar char="●"/>
            </a:pPr>
            <a:r>
              <a:rPr lang="en" sz="1200">
                <a:solidFill>
                  <a:srgbClr val="000000"/>
                </a:solidFill>
                <a:latin typeface="Calibri"/>
                <a:ea typeface="Calibri"/>
                <a:cs typeface="Calibri"/>
                <a:sym typeface="Calibri"/>
              </a:rPr>
              <a:t>Block specific calls (To block specific numbers on the list)</a:t>
            </a:r>
            <a:endParaRPr sz="1200">
              <a:solidFill>
                <a:srgbClr val="000000"/>
              </a:solidFill>
              <a:latin typeface="Calibri"/>
              <a:ea typeface="Calibri"/>
              <a:cs typeface="Calibri"/>
              <a:sym typeface="Calibri"/>
            </a:endParaRPr>
          </a:p>
          <a:p>
            <a:pPr indent="-304800" lvl="0" marL="457200" rtl="0" algn="just">
              <a:lnSpc>
                <a:spcPct val="115000"/>
              </a:lnSpc>
              <a:spcBef>
                <a:spcPts val="0"/>
              </a:spcBef>
              <a:spcAft>
                <a:spcPts val="0"/>
              </a:spcAft>
              <a:buClr>
                <a:srgbClr val="000000"/>
              </a:buClr>
              <a:buSzPts val="1200"/>
              <a:buFont typeface="Calibri"/>
              <a:buChar char="●"/>
            </a:pPr>
            <a:r>
              <a:rPr lang="en" sz="1200">
                <a:solidFill>
                  <a:srgbClr val="000000"/>
                </a:solidFill>
                <a:latin typeface="Calibri"/>
                <a:ea typeface="Calibri"/>
                <a:cs typeface="Calibri"/>
                <a:sym typeface="Calibri"/>
              </a:rPr>
              <a:t>Ring Devices (For specific numbers in the list)</a:t>
            </a:r>
            <a:endParaRPr sz="1200">
              <a:solidFill>
                <a:srgbClr val="000000"/>
              </a:solidFill>
              <a:latin typeface="Calibri"/>
              <a:ea typeface="Calibri"/>
              <a:cs typeface="Calibri"/>
              <a:sym typeface="Calibri"/>
            </a:endParaRPr>
          </a:p>
          <a:p>
            <a:pPr indent="-304800" lvl="0" marL="457200" rtl="0" algn="just">
              <a:lnSpc>
                <a:spcPct val="115000"/>
              </a:lnSpc>
              <a:spcBef>
                <a:spcPts val="0"/>
              </a:spcBef>
              <a:spcAft>
                <a:spcPts val="0"/>
              </a:spcAft>
              <a:buClr>
                <a:srgbClr val="000000"/>
              </a:buClr>
              <a:buSzPts val="1200"/>
              <a:buFont typeface="Calibri"/>
              <a:buChar char="●"/>
            </a:pPr>
            <a:r>
              <a:rPr lang="en" sz="1200">
                <a:solidFill>
                  <a:srgbClr val="000000"/>
                </a:solidFill>
                <a:latin typeface="Calibri"/>
                <a:ea typeface="Calibri"/>
                <a:cs typeface="Calibri"/>
                <a:sym typeface="Calibri"/>
              </a:rPr>
              <a:t>Ring Delegates (For specific numbers in the list)</a:t>
            </a:r>
            <a:endParaRPr sz="1200">
              <a:solidFill>
                <a:srgbClr val="000000"/>
              </a:solidFill>
              <a:latin typeface="Calibri"/>
              <a:ea typeface="Calibri"/>
              <a:cs typeface="Calibri"/>
              <a:sym typeface="Calibri"/>
            </a:endParaRPr>
          </a:p>
          <a:p>
            <a:pPr indent="-304800" lvl="0" marL="457200" rtl="0" algn="just">
              <a:lnSpc>
                <a:spcPct val="115000"/>
              </a:lnSpc>
              <a:spcBef>
                <a:spcPts val="0"/>
              </a:spcBef>
              <a:spcAft>
                <a:spcPts val="0"/>
              </a:spcAft>
              <a:buClr>
                <a:srgbClr val="000000"/>
              </a:buClr>
              <a:buSzPts val="1200"/>
              <a:buFont typeface="Calibri"/>
              <a:buChar char="●"/>
            </a:pPr>
            <a:r>
              <a:rPr lang="en" sz="1200">
                <a:solidFill>
                  <a:srgbClr val="000000"/>
                </a:solidFill>
                <a:latin typeface="Calibri"/>
                <a:ea typeface="Calibri"/>
                <a:cs typeface="Calibri"/>
                <a:sym typeface="Calibri"/>
              </a:rPr>
              <a:t>Ring Forwarding List (For specific numbers in the list)</a:t>
            </a:r>
            <a:endParaRPr sz="1200">
              <a:solidFill>
                <a:srgbClr val="000000"/>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4" name="Shape 2384"/>
        <p:cNvGrpSpPr/>
        <p:nvPr/>
      </p:nvGrpSpPr>
      <p:grpSpPr>
        <a:xfrm>
          <a:off x="0" y="0"/>
          <a:ext cx="0" cy="0"/>
          <a:chOff x="0" y="0"/>
          <a:chExt cx="0" cy="0"/>
        </a:xfrm>
      </p:grpSpPr>
      <p:sp>
        <p:nvSpPr>
          <p:cNvPr id="2385" name="Google Shape;2385;p49"/>
          <p:cNvSpPr txBox="1"/>
          <p:nvPr/>
        </p:nvSpPr>
        <p:spPr>
          <a:xfrm>
            <a:off x="224630" y="111600"/>
            <a:ext cx="77136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Configuration</a:t>
            </a:r>
            <a:r>
              <a:rPr b="0" i="0" lang="en" sz="2100" u="none" cap="none" strike="noStrike">
                <a:solidFill>
                  <a:schemeClr val="dk1"/>
                </a:solidFill>
                <a:latin typeface="Arial"/>
                <a:ea typeface="Arial"/>
                <a:cs typeface="Arial"/>
                <a:sym typeface="Arial"/>
              </a:rPr>
              <a:t> &lt;Inbound Missed Calls&gt;</a:t>
            </a:r>
            <a:endParaRPr b="0" i="0" sz="3300" u="none" cap="none" strike="noStrike">
              <a:solidFill>
                <a:schemeClr val="dk1"/>
              </a:solidFill>
              <a:latin typeface="Arial"/>
              <a:ea typeface="Arial"/>
              <a:cs typeface="Arial"/>
              <a:sym typeface="Arial"/>
            </a:endParaRPr>
          </a:p>
        </p:txBody>
      </p:sp>
      <p:sp>
        <p:nvSpPr>
          <p:cNvPr id="2386" name="Google Shape;2386;p49"/>
          <p:cNvSpPr txBox="1"/>
          <p:nvPr/>
        </p:nvSpPr>
        <p:spPr>
          <a:xfrm>
            <a:off x="184725" y="658350"/>
            <a:ext cx="8774700" cy="748200"/>
          </a:xfrm>
          <a:prstGeom prst="rect">
            <a:avLst/>
          </a:prstGeom>
          <a:noFill/>
          <a:ln>
            <a:noFill/>
          </a:ln>
        </p:spPr>
        <p:txBody>
          <a:bodyPr anchorCtr="0" anchor="t" bIns="68575" lIns="68575" spcFirstLastPara="1" rIns="68575" wrap="square" tIns="68575">
            <a:spAutoFit/>
          </a:bodyPr>
          <a:lstStyle/>
          <a:p>
            <a:pPr indent="0" lvl="0" marL="0" marR="0" rtl="0" algn="just">
              <a:lnSpc>
                <a:spcPct val="115000"/>
              </a:lnSpc>
              <a:spcBef>
                <a:spcPts val="0"/>
              </a:spcBef>
              <a:spcAft>
                <a:spcPts val="0"/>
              </a:spcAft>
              <a:buClr>
                <a:srgbClr val="000000"/>
              </a:buClr>
              <a:buSzPts val="1200"/>
              <a:buFont typeface="Arial"/>
              <a:buNone/>
            </a:pPr>
            <a:r>
              <a:rPr b="0" i="0" lang="en" sz="1200" u="none" cap="none" strike="noStrike">
                <a:solidFill>
                  <a:schemeClr val="dk1"/>
                </a:solidFill>
                <a:latin typeface="Calibri"/>
                <a:ea typeface="Calibri"/>
                <a:cs typeface="Calibri"/>
                <a:sym typeface="Calibri"/>
              </a:rPr>
              <a:t>Owner/Admins can configure</a:t>
            </a:r>
            <a:r>
              <a:rPr b="1" i="0" lang="en" sz="1200" u="none" cap="none" strike="noStrike">
                <a:solidFill>
                  <a:schemeClr val="dk1"/>
                </a:solidFill>
                <a:latin typeface="Calibri"/>
                <a:ea typeface="Calibri"/>
                <a:cs typeface="Calibri"/>
                <a:sym typeface="Calibri"/>
              </a:rPr>
              <a:t> Inbound Missed Calls </a:t>
            </a:r>
            <a:r>
              <a:rPr b="0" i="0" lang="en" sz="1200" u="none" cap="none" strike="noStrike">
                <a:solidFill>
                  <a:schemeClr val="dk1"/>
                </a:solidFill>
                <a:latin typeface="Calibri"/>
                <a:ea typeface="Calibri"/>
                <a:cs typeface="Calibri"/>
                <a:sym typeface="Calibri"/>
              </a:rPr>
              <a:t>settings for the users for different scenarios.</a:t>
            </a:r>
            <a:endParaRPr b="0" i="0" sz="1200" u="none" cap="none" strike="noStrike">
              <a:solidFill>
                <a:schemeClr val="dk1"/>
              </a:solidFill>
              <a:latin typeface="Calibri"/>
              <a:ea typeface="Calibri"/>
              <a:cs typeface="Calibri"/>
              <a:sym typeface="Calibri"/>
            </a:endParaRPr>
          </a:p>
          <a:p>
            <a:pPr indent="-241300" lvl="0" marL="342900" marR="0" rtl="0" algn="just">
              <a:lnSpc>
                <a:spcPct val="115000"/>
              </a:lnSpc>
              <a:spcBef>
                <a:spcPts val="0"/>
              </a:spcBef>
              <a:spcAft>
                <a:spcPts val="0"/>
              </a:spcAft>
              <a:buClr>
                <a:schemeClr val="dk1"/>
              </a:buClr>
              <a:buSzPts val="1200"/>
              <a:buFont typeface="Calibri"/>
              <a:buChar char="●"/>
            </a:pPr>
            <a:r>
              <a:rPr b="0" i="0" lang="en" sz="1200" u="none" cap="none" strike="noStrike">
                <a:solidFill>
                  <a:schemeClr val="dk1"/>
                </a:solidFill>
                <a:latin typeface="Calibri"/>
                <a:ea typeface="Calibri"/>
                <a:cs typeface="Calibri"/>
                <a:sym typeface="Calibri"/>
              </a:rPr>
              <a:t>Reject</a:t>
            </a:r>
            <a:endParaRPr b="0" i="0" sz="1200" u="none" cap="none" strike="noStrike">
              <a:solidFill>
                <a:schemeClr val="dk1"/>
              </a:solidFill>
              <a:latin typeface="Calibri"/>
              <a:ea typeface="Calibri"/>
              <a:cs typeface="Calibri"/>
              <a:sym typeface="Calibri"/>
            </a:endParaRPr>
          </a:p>
          <a:p>
            <a:pPr indent="-241300" lvl="0" marL="342900" marR="0" rtl="0" algn="just">
              <a:lnSpc>
                <a:spcPct val="115000"/>
              </a:lnSpc>
              <a:spcBef>
                <a:spcPts val="0"/>
              </a:spcBef>
              <a:spcAft>
                <a:spcPts val="0"/>
              </a:spcAft>
              <a:buClr>
                <a:schemeClr val="dk1"/>
              </a:buClr>
              <a:buSzPts val="1200"/>
              <a:buFont typeface="Calibri"/>
              <a:buChar char="●"/>
            </a:pPr>
            <a:r>
              <a:rPr b="0" i="0" lang="en" sz="1200" u="none" cap="none" strike="noStrike">
                <a:solidFill>
                  <a:schemeClr val="dk1"/>
                </a:solidFill>
                <a:latin typeface="Calibri"/>
                <a:ea typeface="Calibri"/>
                <a:cs typeface="Calibri"/>
                <a:sym typeface="Calibri"/>
              </a:rPr>
              <a:t>Unanswered</a:t>
            </a:r>
            <a:endParaRPr b="0" i="0" sz="1200" u="none" cap="none" strike="noStrike">
              <a:solidFill>
                <a:schemeClr val="dk1"/>
              </a:solidFill>
              <a:latin typeface="Calibri"/>
              <a:ea typeface="Calibri"/>
              <a:cs typeface="Calibri"/>
              <a:sym typeface="Calibri"/>
            </a:endParaRPr>
          </a:p>
        </p:txBody>
      </p:sp>
      <p:sp>
        <p:nvSpPr>
          <p:cNvPr id="2387" name="Google Shape;2387;p49"/>
          <p:cNvSpPr txBox="1"/>
          <p:nvPr/>
        </p:nvSpPr>
        <p:spPr>
          <a:xfrm>
            <a:off x="5754394" y="1561650"/>
            <a:ext cx="3289500" cy="1299000"/>
          </a:xfrm>
          <a:prstGeom prst="rect">
            <a:avLst/>
          </a:prstGeom>
          <a:noFill/>
          <a:ln>
            <a:noFill/>
          </a:ln>
        </p:spPr>
        <p:txBody>
          <a:bodyPr anchorCtr="0" anchor="t" bIns="68575" lIns="68575" spcFirstLastPara="1" rIns="68575" wrap="square" tIns="68575">
            <a:spAutoFit/>
          </a:bodyPr>
          <a:lstStyle/>
          <a:p>
            <a:pPr indent="0" lvl="0" marL="0" marR="0" rtl="0" algn="just">
              <a:lnSpc>
                <a:spcPct val="115000"/>
              </a:lnSpc>
              <a:spcBef>
                <a:spcPts val="0"/>
              </a:spcBef>
              <a:spcAft>
                <a:spcPts val="0"/>
              </a:spcAft>
              <a:buClr>
                <a:srgbClr val="000000"/>
              </a:buClr>
              <a:buSzPts val="1200"/>
              <a:buFont typeface="Arial"/>
              <a:buNone/>
            </a:pPr>
            <a:r>
              <a:rPr b="0" i="0" lang="en" sz="1200" u="none" cap="none" strike="noStrike">
                <a:solidFill>
                  <a:schemeClr val="dk1"/>
                </a:solidFill>
                <a:latin typeface="Calibri"/>
                <a:ea typeface="Calibri"/>
                <a:cs typeface="Calibri"/>
                <a:sym typeface="Calibri"/>
              </a:rPr>
              <a:t>Owner/Admins can trigger the below actions: </a:t>
            </a:r>
            <a:endParaRPr b="0" i="0" sz="1200" u="none" cap="none" strike="noStrike">
              <a:solidFill>
                <a:schemeClr val="dk1"/>
              </a:solidFill>
              <a:latin typeface="Calibri"/>
              <a:ea typeface="Calibri"/>
              <a:cs typeface="Calibri"/>
              <a:sym typeface="Calibri"/>
            </a:endParaRPr>
          </a:p>
          <a:p>
            <a:pPr indent="-247650" lvl="1" marL="647700" marR="0" rtl="0" algn="just">
              <a:lnSpc>
                <a:spcPct val="115000"/>
              </a:lnSpc>
              <a:spcBef>
                <a:spcPts val="0"/>
              </a:spcBef>
              <a:spcAft>
                <a:spcPts val="0"/>
              </a:spcAft>
              <a:buClr>
                <a:schemeClr val="dk1"/>
              </a:buClr>
              <a:buSzPts val="1100"/>
              <a:buFont typeface="Calibri"/>
              <a:buChar char="○"/>
            </a:pPr>
            <a:r>
              <a:rPr b="1" i="0" lang="en" sz="1100" u="none" cap="none" strike="noStrike">
                <a:solidFill>
                  <a:schemeClr val="dk1"/>
                </a:solidFill>
                <a:latin typeface="Calibri"/>
                <a:ea typeface="Calibri"/>
                <a:cs typeface="Calibri"/>
                <a:sym typeface="Calibri"/>
              </a:rPr>
              <a:t>Ring Delegates</a:t>
            </a:r>
            <a:endParaRPr b="1" i="0" sz="1100" u="none" cap="none" strike="noStrike">
              <a:solidFill>
                <a:schemeClr val="dk1"/>
              </a:solidFill>
              <a:latin typeface="Calibri"/>
              <a:ea typeface="Calibri"/>
              <a:cs typeface="Calibri"/>
              <a:sym typeface="Calibri"/>
            </a:endParaRPr>
          </a:p>
          <a:p>
            <a:pPr indent="-247650" lvl="1" marL="647700" marR="0" rtl="0" algn="just">
              <a:lnSpc>
                <a:spcPct val="115000"/>
              </a:lnSpc>
              <a:spcBef>
                <a:spcPts val="0"/>
              </a:spcBef>
              <a:spcAft>
                <a:spcPts val="0"/>
              </a:spcAft>
              <a:buClr>
                <a:schemeClr val="dk1"/>
              </a:buClr>
              <a:buSzPts val="1100"/>
              <a:buFont typeface="Calibri"/>
              <a:buChar char="○"/>
            </a:pPr>
            <a:r>
              <a:rPr b="1" i="0" lang="en" sz="1100" u="none" cap="none" strike="noStrike">
                <a:solidFill>
                  <a:schemeClr val="dk1"/>
                </a:solidFill>
                <a:latin typeface="Calibri"/>
                <a:ea typeface="Calibri"/>
                <a:cs typeface="Calibri"/>
                <a:sym typeface="Calibri"/>
              </a:rPr>
              <a:t>Ring Forwarding List</a:t>
            </a:r>
            <a:r>
              <a:rPr b="0" i="0" lang="en" sz="1100" u="none" cap="none" strike="noStrike">
                <a:solidFill>
                  <a:schemeClr val="dk1"/>
                </a:solidFill>
                <a:latin typeface="Calibri"/>
                <a:ea typeface="Calibri"/>
                <a:cs typeface="Calibri"/>
                <a:sym typeface="Calibri"/>
              </a:rPr>
              <a:t> to the Forward List</a:t>
            </a:r>
            <a:endParaRPr b="0" i="0" sz="1100" u="none" cap="none" strike="noStrike">
              <a:solidFill>
                <a:schemeClr val="dk1"/>
              </a:solidFill>
              <a:latin typeface="Calibri"/>
              <a:ea typeface="Calibri"/>
              <a:cs typeface="Calibri"/>
              <a:sym typeface="Calibri"/>
            </a:endParaRPr>
          </a:p>
          <a:p>
            <a:pPr indent="-247650" lvl="1" marL="647700" marR="0" rtl="0" algn="just">
              <a:lnSpc>
                <a:spcPct val="115000"/>
              </a:lnSpc>
              <a:spcBef>
                <a:spcPts val="0"/>
              </a:spcBef>
              <a:spcAft>
                <a:spcPts val="0"/>
              </a:spcAft>
              <a:buClr>
                <a:schemeClr val="dk1"/>
              </a:buClr>
              <a:buSzPts val="1100"/>
              <a:buFont typeface="Calibri"/>
              <a:buChar char="○"/>
            </a:pPr>
            <a:r>
              <a:rPr b="1" i="0" lang="en" sz="1100" u="none" cap="none" strike="noStrike">
                <a:solidFill>
                  <a:schemeClr val="dk1"/>
                </a:solidFill>
                <a:latin typeface="Calibri"/>
                <a:ea typeface="Calibri"/>
                <a:cs typeface="Calibri"/>
                <a:sym typeface="Calibri"/>
              </a:rPr>
              <a:t>Play Message</a:t>
            </a:r>
            <a:endParaRPr b="1" i="0" sz="1100" u="none" cap="none" strike="noStrike">
              <a:solidFill>
                <a:schemeClr val="dk1"/>
              </a:solidFill>
              <a:latin typeface="Calibri"/>
              <a:ea typeface="Calibri"/>
              <a:cs typeface="Calibri"/>
              <a:sym typeface="Calibri"/>
            </a:endParaRPr>
          </a:p>
          <a:p>
            <a:pPr indent="-247650" lvl="1" marL="647700" marR="0" rtl="0" algn="just">
              <a:lnSpc>
                <a:spcPct val="115000"/>
              </a:lnSpc>
              <a:spcBef>
                <a:spcPts val="0"/>
              </a:spcBef>
              <a:spcAft>
                <a:spcPts val="0"/>
              </a:spcAft>
              <a:buClr>
                <a:schemeClr val="dk1"/>
              </a:buClr>
              <a:buSzPts val="1100"/>
              <a:buFont typeface="Calibri"/>
              <a:buChar char="○"/>
            </a:pPr>
            <a:r>
              <a:rPr b="1" i="0" lang="en" sz="1100" u="none" cap="none" strike="noStrike">
                <a:solidFill>
                  <a:schemeClr val="dk1"/>
                </a:solidFill>
                <a:latin typeface="Calibri"/>
                <a:ea typeface="Calibri"/>
                <a:cs typeface="Calibri"/>
                <a:sym typeface="Calibri"/>
              </a:rPr>
              <a:t>Record Voicemail</a:t>
            </a:r>
            <a:endParaRPr b="1" i="0" sz="1100" u="none" cap="none" strike="noStrike">
              <a:solidFill>
                <a:schemeClr val="dk1"/>
              </a:solidFill>
              <a:latin typeface="Calibri"/>
              <a:ea typeface="Calibri"/>
              <a:cs typeface="Calibri"/>
              <a:sym typeface="Calibri"/>
            </a:endParaRPr>
          </a:p>
          <a:p>
            <a:pPr indent="-247650" lvl="1" marL="647700" marR="0" rtl="0" algn="just">
              <a:lnSpc>
                <a:spcPct val="115000"/>
              </a:lnSpc>
              <a:spcBef>
                <a:spcPts val="0"/>
              </a:spcBef>
              <a:spcAft>
                <a:spcPts val="0"/>
              </a:spcAft>
              <a:buClr>
                <a:schemeClr val="dk1"/>
              </a:buClr>
              <a:buSzPts val="1100"/>
              <a:buFont typeface="Calibri"/>
              <a:buChar char="○"/>
            </a:pPr>
            <a:r>
              <a:rPr b="0" i="0" lang="en" sz="1100" u="none" cap="none" strike="noStrike">
                <a:solidFill>
                  <a:schemeClr val="dk1"/>
                </a:solidFill>
                <a:latin typeface="Calibri"/>
                <a:ea typeface="Calibri"/>
                <a:cs typeface="Calibri"/>
                <a:sym typeface="Calibri"/>
              </a:rPr>
              <a:t>Simply </a:t>
            </a:r>
            <a:r>
              <a:rPr b="1" i="0" lang="en" sz="1100" u="none" cap="none" strike="noStrike">
                <a:solidFill>
                  <a:schemeClr val="dk1"/>
                </a:solidFill>
                <a:latin typeface="Calibri"/>
                <a:ea typeface="Calibri"/>
                <a:cs typeface="Calibri"/>
                <a:sym typeface="Calibri"/>
              </a:rPr>
              <a:t>Hang Up</a:t>
            </a:r>
            <a:r>
              <a:rPr b="0" i="0" lang="en" sz="1100" u="none" cap="none" strike="noStrike">
                <a:solidFill>
                  <a:schemeClr val="dk1"/>
                </a:solidFill>
                <a:latin typeface="Calibri"/>
                <a:ea typeface="Calibri"/>
                <a:cs typeface="Calibri"/>
                <a:sym typeface="Calibri"/>
              </a:rPr>
              <a:t> the incoming call</a:t>
            </a:r>
            <a:endParaRPr b="0" i="0" sz="1100" u="none" cap="none" strike="noStrike">
              <a:solidFill>
                <a:schemeClr val="dk1"/>
              </a:solidFill>
              <a:latin typeface="Calibri"/>
              <a:ea typeface="Calibri"/>
              <a:cs typeface="Calibri"/>
              <a:sym typeface="Calibri"/>
            </a:endParaRPr>
          </a:p>
        </p:txBody>
      </p:sp>
      <p:sp>
        <p:nvSpPr>
          <p:cNvPr id="2388" name="Google Shape;2388;p49"/>
          <p:cNvSpPr txBox="1"/>
          <p:nvPr/>
        </p:nvSpPr>
        <p:spPr>
          <a:xfrm>
            <a:off x="5754394" y="3164325"/>
            <a:ext cx="2991600" cy="11370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0"/>
              </a:spcBef>
              <a:spcAft>
                <a:spcPts val="0"/>
              </a:spcAft>
              <a:buClr>
                <a:srgbClr val="000000"/>
              </a:buClr>
              <a:buSzPts val="800"/>
              <a:buFont typeface="Arial"/>
              <a:buNone/>
            </a:pPr>
            <a:r>
              <a:rPr b="1" i="0" lang="en" sz="800" u="none" cap="none" strike="noStrike">
                <a:solidFill>
                  <a:schemeClr val="dk1"/>
                </a:solidFill>
                <a:highlight>
                  <a:srgbClr val="FBFBFB"/>
                </a:highlight>
                <a:latin typeface="Calibri"/>
                <a:ea typeface="Calibri"/>
                <a:cs typeface="Calibri"/>
                <a:sym typeface="Calibri"/>
              </a:rPr>
              <a:t>Please Note:</a:t>
            </a:r>
            <a:endParaRPr b="1" i="0" sz="800" u="none" cap="none" strike="noStrike">
              <a:solidFill>
                <a:schemeClr val="dk1"/>
              </a:solidFill>
              <a:highlight>
                <a:srgbClr val="FBFBFB"/>
              </a:highlight>
              <a:latin typeface="Calibri"/>
              <a:ea typeface="Calibri"/>
              <a:cs typeface="Calibri"/>
              <a:sym typeface="Calibri"/>
            </a:endParaRPr>
          </a:p>
          <a:p>
            <a:pPr indent="-215900" lvl="0" marL="342900" marR="0" rtl="0" algn="l">
              <a:lnSpc>
                <a:spcPct val="115000"/>
              </a:lnSpc>
              <a:spcBef>
                <a:spcPts val="200"/>
              </a:spcBef>
              <a:spcAft>
                <a:spcPts val="0"/>
              </a:spcAft>
              <a:buClr>
                <a:schemeClr val="dk1"/>
              </a:buClr>
              <a:buSzPts val="800"/>
              <a:buFont typeface="Calibri"/>
              <a:buChar char="●"/>
            </a:pPr>
            <a:r>
              <a:rPr b="0" i="1" lang="en" sz="800" u="none" cap="none" strike="noStrike">
                <a:solidFill>
                  <a:schemeClr val="dk1"/>
                </a:solidFill>
                <a:highlight>
                  <a:srgbClr val="FBFBFB"/>
                </a:highlight>
                <a:latin typeface="Calibri"/>
                <a:ea typeface="Calibri"/>
                <a:cs typeface="Calibri"/>
                <a:sym typeface="Calibri"/>
              </a:rPr>
              <a:t>Limitation for the number of characters for TTS message are 2000 characters</a:t>
            </a:r>
            <a:endParaRPr b="0" i="1" sz="800" u="none" cap="none" strike="noStrike">
              <a:solidFill>
                <a:schemeClr val="dk1"/>
              </a:solidFill>
              <a:highlight>
                <a:srgbClr val="FBFBFB"/>
              </a:highlight>
              <a:latin typeface="Calibri"/>
              <a:ea typeface="Calibri"/>
              <a:cs typeface="Calibri"/>
              <a:sym typeface="Calibri"/>
            </a:endParaRPr>
          </a:p>
          <a:p>
            <a:pPr indent="-215900" lvl="0" marL="342900" marR="0" rtl="0" algn="l">
              <a:lnSpc>
                <a:spcPct val="115000"/>
              </a:lnSpc>
              <a:spcBef>
                <a:spcPts val="0"/>
              </a:spcBef>
              <a:spcAft>
                <a:spcPts val="0"/>
              </a:spcAft>
              <a:buClr>
                <a:schemeClr val="dk1"/>
              </a:buClr>
              <a:buSzPts val="800"/>
              <a:buFont typeface="Calibri"/>
              <a:buChar char="●"/>
            </a:pPr>
            <a:r>
              <a:rPr b="0" i="1" lang="en" sz="800" u="none" cap="none" strike="noStrike">
                <a:solidFill>
                  <a:schemeClr val="dk1"/>
                </a:solidFill>
                <a:highlight>
                  <a:srgbClr val="FBFBFB"/>
                </a:highlight>
                <a:latin typeface="Calibri"/>
                <a:ea typeface="Calibri"/>
                <a:cs typeface="Calibri"/>
                <a:sym typeface="Calibri"/>
              </a:rPr>
              <a:t>Error will only appear on the UI when users enter more characters than the limit. </a:t>
            </a:r>
            <a:endParaRPr b="0" i="1" sz="800" u="none" cap="none" strike="noStrike">
              <a:solidFill>
                <a:schemeClr val="dk1"/>
              </a:solidFill>
              <a:highlight>
                <a:srgbClr val="FBFBFB"/>
              </a:highlight>
              <a:latin typeface="Calibri"/>
              <a:ea typeface="Calibri"/>
              <a:cs typeface="Calibri"/>
              <a:sym typeface="Calibri"/>
            </a:endParaRPr>
          </a:p>
          <a:p>
            <a:pPr indent="-215900" lvl="0" marL="342900" marR="0" rtl="0" algn="l">
              <a:lnSpc>
                <a:spcPct val="115000"/>
              </a:lnSpc>
              <a:spcBef>
                <a:spcPts val="0"/>
              </a:spcBef>
              <a:spcAft>
                <a:spcPts val="0"/>
              </a:spcAft>
              <a:buClr>
                <a:schemeClr val="dk1"/>
              </a:buClr>
              <a:buSzPts val="800"/>
              <a:buFont typeface="Calibri"/>
              <a:buChar char="●"/>
            </a:pPr>
            <a:r>
              <a:rPr b="0" i="1" lang="en" sz="800" u="none" cap="none" strike="noStrike">
                <a:solidFill>
                  <a:schemeClr val="dk1"/>
                </a:solidFill>
                <a:highlight>
                  <a:srgbClr val="FBFBFB"/>
                </a:highlight>
                <a:latin typeface="Calibri"/>
                <a:ea typeface="Calibri"/>
                <a:cs typeface="Calibri"/>
                <a:sym typeface="Calibri"/>
              </a:rPr>
              <a:t>Apply button will be disabled when the character limit is exceeded.</a:t>
            </a:r>
            <a:endParaRPr b="0" i="1" sz="800" u="none" cap="none" strike="noStrike">
              <a:solidFill>
                <a:schemeClr val="dk1"/>
              </a:solidFill>
              <a:highlight>
                <a:srgbClr val="FBFBFB"/>
              </a:highlight>
              <a:latin typeface="Calibri"/>
              <a:ea typeface="Calibri"/>
              <a:cs typeface="Calibri"/>
              <a:sym typeface="Calibri"/>
            </a:endParaRPr>
          </a:p>
        </p:txBody>
      </p:sp>
      <p:pic>
        <p:nvPicPr>
          <p:cNvPr id="2389" name="Google Shape;2389;p49"/>
          <p:cNvPicPr preferRelativeResize="0"/>
          <p:nvPr/>
        </p:nvPicPr>
        <p:blipFill>
          <a:blip r:embed="rId4">
            <a:alphaModFix/>
          </a:blip>
          <a:stretch>
            <a:fillRect/>
          </a:stretch>
        </p:blipFill>
        <p:spPr>
          <a:xfrm>
            <a:off x="224625" y="1561650"/>
            <a:ext cx="5449595" cy="2942994"/>
          </a:xfrm>
          <a:prstGeom prst="rect">
            <a:avLst/>
          </a:prstGeom>
          <a:noFill/>
          <a:ln cap="flat" cmpd="sng" w="9525">
            <a:solidFill>
              <a:srgbClr val="1D3444"/>
            </a:solidFill>
            <a:prstDash val="solid"/>
            <a:round/>
            <a:headEnd len="sm" w="sm" type="none"/>
            <a:tailEnd len="sm" w="sm" type="none"/>
          </a:ln>
        </p:spPr>
      </p:pic>
      <p:sp>
        <p:nvSpPr>
          <p:cNvPr id="2390" name="Google Shape;2390;p49"/>
          <p:cNvSpPr/>
          <p:nvPr/>
        </p:nvSpPr>
        <p:spPr>
          <a:xfrm>
            <a:off x="267550" y="2452950"/>
            <a:ext cx="131700" cy="126300"/>
          </a:xfrm>
          <a:prstGeom prst="rect">
            <a:avLst/>
          </a:prstGeom>
          <a:noFill/>
          <a:ln cap="flat" cmpd="sng" w="9525">
            <a:solidFill>
              <a:srgbClr val="ED1A3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91" name="Google Shape;2391;p49"/>
          <p:cNvSpPr/>
          <p:nvPr/>
        </p:nvSpPr>
        <p:spPr>
          <a:xfrm>
            <a:off x="432150" y="3278525"/>
            <a:ext cx="1053000" cy="126300"/>
          </a:xfrm>
          <a:prstGeom prst="rect">
            <a:avLst/>
          </a:prstGeom>
          <a:noFill/>
          <a:ln cap="flat" cmpd="sng" w="9525">
            <a:solidFill>
              <a:srgbClr val="ED1A3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6" name="Shape 2396"/>
        <p:cNvGrpSpPr/>
        <p:nvPr/>
      </p:nvGrpSpPr>
      <p:grpSpPr>
        <a:xfrm>
          <a:off x="0" y="0"/>
          <a:ext cx="0" cy="0"/>
          <a:chOff x="0" y="0"/>
          <a:chExt cx="0" cy="0"/>
        </a:xfrm>
      </p:grpSpPr>
      <p:sp>
        <p:nvSpPr>
          <p:cNvPr id="2397" name="Google Shape;2397;p50"/>
          <p:cNvSpPr txBox="1"/>
          <p:nvPr/>
        </p:nvSpPr>
        <p:spPr>
          <a:xfrm>
            <a:off x="224630" y="225900"/>
            <a:ext cx="77136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Settings</a:t>
            </a:r>
            <a:r>
              <a:rPr b="0" i="0" lang="en" sz="2100" u="none" cap="none" strike="noStrike">
                <a:solidFill>
                  <a:schemeClr val="dk1"/>
                </a:solidFill>
                <a:latin typeface="Arial"/>
                <a:ea typeface="Arial"/>
                <a:cs typeface="Arial"/>
                <a:sym typeface="Arial"/>
              </a:rPr>
              <a:t> (Music On Hold) (Optional)</a:t>
            </a:r>
            <a:endParaRPr b="0" i="0" sz="3300" u="none" cap="none" strike="noStrike">
              <a:solidFill>
                <a:schemeClr val="dk1"/>
              </a:solidFill>
              <a:latin typeface="Arial"/>
              <a:ea typeface="Arial"/>
              <a:cs typeface="Arial"/>
              <a:sym typeface="Arial"/>
            </a:endParaRPr>
          </a:p>
        </p:txBody>
      </p:sp>
      <p:sp>
        <p:nvSpPr>
          <p:cNvPr id="2398" name="Google Shape;2398;p50"/>
          <p:cNvSpPr txBox="1"/>
          <p:nvPr/>
        </p:nvSpPr>
        <p:spPr>
          <a:xfrm>
            <a:off x="634100" y="1389350"/>
            <a:ext cx="2166300" cy="4551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200"/>
              <a:buFont typeface="Calibri"/>
              <a:buNone/>
            </a:pPr>
            <a:r>
              <a:rPr b="0" i="0" lang="en" sz="1200" u="none" cap="none" strike="noStrike">
                <a:solidFill>
                  <a:srgbClr val="000000"/>
                </a:solidFill>
                <a:latin typeface="Calibri"/>
                <a:ea typeface="Calibri"/>
                <a:cs typeface="Calibri"/>
                <a:sym typeface="Calibri"/>
              </a:rPr>
              <a:t>In this tab, users can replace default music on hold with their own.</a:t>
            </a:r>
            <a:endParaRPr b="0" i="0" sz="12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Calibri"/>
              <a:buNone/>
            </a:pPr>
            <a:r>
              <a:t/>
            </a:r>
            <a:endParaRPr b="0" i="0" sz="12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100"/>
              <a:buFont typeface="Arial"/>
              <a:buNone/>
            </a:pPr>
            <a:r>
              <a:rPr b="1" i="0" lang="en" sz="1200" u="none" cap="none" strike="noStrike">
                <a:solidFill>
                  <a:schemeClr val="accent3"/>
                </a:solidFill>
                <a:latin typeface="Calibri"/>
                <a:ea typeface="Calibri"/>
                <a:cs typeface="Calibri"/>
                <a:sym typeface="Calibri"/>
              </a:rPr>
              <a:t>Note:</a:t>
            </a:r>
            <a:endParaRPr b="1" i="0" sz="1200" u="none" cap="none" strike="noStrike">
              <a:solidFill>
                <a:schemeClr val="accent3"/>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100"/>
              <a:buFont typeface="Arial"/>
              <a:buNone/>
            </a:pPr>
            <a:r>
              <a:rPr b="0" i="0" lang="en" sz="1200" u="none" cap="none" strike="noStrike">
                <a:solidFill>
                  <a:schemeClr val="dk1"/>
                </a:solidFill>
                <a:latin typeface="Calibri"/>
                <a:ea typeface="Calibri"/>
                <a:cs typeface="Calibri"/>
                <a:sym typeface="Calibri"/>
              </a:rPr>
              <a:t>After uploading an MP3 file, you can either click </a:t>
            </a:r>
            <a:r>
              <a:rPr b="1" i="0" lang="en" sz="1200" u="none" cap="none" strike="noStrike">
                <a:solidFill>
                  <a:schemeClr val="dk1"/>
                </a:solidFill>
                <a:latin typeface="Calibri"/>
                <a:ea typeface="Calibri"/>
                <a:cs typeface="Calibri"/>
                <a:sym typeface="Calibri"/>
              </a:rPr>
              <a:t>Upload New</a:t>
            </a:r>
            <a:r>
              <a:rPr b="0" i="0" lang="en" sz="1200" u="none" cap="none" strike="noStrike">
                <a:solidFill>
                  <a:schemeClr val="dk1"/>
                </a:solidFill>
                <a:latin typeface="Calibri"/>
                <a:ea typeface="Calibri"/>
                <a:cs typeface="Calibri"/>
                <a:sym typeface="Calibri"/>
              </a:rPr>
              <a:t> to upload a new file or click </a:t>
            </a:r>
            <a:r>
              <a:rPr b="1" i="0" lang="en" sz="1200" u="none" cap="none" strike="noStrike">
                <a:solidFill>
                  <a:schemeClr val="dk1"/>
                </a:solidFill>
                <a:latin typeface="Calibri"/>
                <a:ea typeface="Calibri"/>
                <a:cs typeface="Calibri"/>
                <a:sym typeface="Calibri"/>
              </a:rPr>
              <a:t>Revert </a:t>
            </a:r>
            <a:r>
              <a:rPr b="0" i="0" lang="en" sz="1200" u="none" cap="none" strike="noStrike">
                <a:solidFill>
                  <a:schemeClr val="dk1"/>
                </a:solidFill>
                <a:latin typeface="Calibri"/>
                <a:ea typeface="Calibri"/>
                <a:cs typeface="Calibri"/>
                <a:sym typeface="Calibri"/>
              </a:rPr>
              <a:t>to go back to the default music</a:t>
            </a:r>
            <a:r>
              <a:rPr b="0" i="0" lang="en" sz="1600" u="none" cap="none" strike="noStrike">
                <a:solidFill>
                  <a:schemeClr val="dk1"/>
                </a:solidFill>
                <a:latin typeface="Calibri"/>
                <a:ea typeface="Calibri"/>
                <a:cs typeface="Calibri"/>
                <a:sym typeface="Calibri"/>
              </a:rPr>
              <a:t>.</a:t>
            </a:r>
            <a:endParaRPr b="0" i="0" sz="1200" u="none" cap="none" strike="noStrike">
              <a:solidFill>
                <a:srgbClr val="000000"/>
              </a:solidFill>
              <a:latin typeface="Calibri"/>
              <a:ea typeface="Calibri"/>
              <a:cs typeface="Calibri"/>
              <a:sym typeface="Calibri"/>
            </a:endParaRPr>
          </a:p>
        </p:txBody>
      </p:sp>
      <p:pic>
        <p:nvPicPr>
          <p:cNvPr id="2399" name="Google Shape;2399;p50"/>
          <p:cNvPicPr preferRelativeResize="0"/>
          <p:nvPr/>
        </p:nvPicPr>
        <p:blipFill>
          <a:blip r:embed="rId4">
            <a:alphaModFix/>
          </a:blip>
          <a:stretch>
            <a:fillRect/>
          </a:stretch>
        </p:blipFill>
        <p:spPr>
          <a:xfrm>
            <a:off x="3146125" y="1269900"/>
            <a:ext cx="5540751" cy="2992225"/>
          </a:xfrm>
          <a:prstGeom prst="rect">
            <a:avLst/>
          </a:prstGeom>
          <a:noFill/>
          <a:ln cap="flat" cmpd="sng" w="9525">
            <a:solidFill>
              <a:srgbClr val="1D3444"/>
            </a:solidFill>
            <a:prstDash val="solid"/>
            <a:round/>
            <a:headEnd len="sm" w="sm" type="none"/>
            <a:tailEnd len="sm" w="sm" type="none"/>
          </a:ln>
        </p:spPr>
      </p:pic>
      <p:sp>
        <p:nvSpPr>
          <p:cNvPr id="2400" name="Google Shape;2400;p50"/>
          <p:cNvSpPr/>
          <p:nvPr/>
        </p:nvSpPr>
        <p:spPr>
          <a:xfrm>
            <a:off x="6041456" y="2193998"/>
            <a:ext cx="1087800" cy="133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01" name="Google Shape;2401;p50"/>
          <p:cNvSpPr/>
          <p:nvPr/>
        </p:nvSpPr>
        <p:spPr>
          <a:xfrm>
            <a:off x="3352111" y="3156192"/>
            <a:ext cx="1087800" cy="133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02" name="Google Shape;2402;p50"/>
          <p:cNvSpPr/>
          <p:nvPr/>
        </p:nvSpPr>
        <p:spPr>
          <a:xfrm>
            <a:off x="6955753" y="2465936"/>
            <a:ext cx="878400" cy="190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03" name="Google Shape;2403;p50"/>
          <p:cNvSpPr/>
          <p:nvPr/>
        </p:nvSpPr>
        <p:spPr>
          <a:xfrm>
            <a:off x="3185960" y="2174975"/>
            <a:ext cx="130500" cy="133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8" name="Shape 2408"/>
        <p:cNvGrpSpPr/>
        <p:nvPr/>
      </p:nvGrpSpPr>
      <p:grpSpPr>
        <a:xfrm>
          <a:off x="0" y="0"/>
          <a:ext cx="0" cy="0"/>
          <a:chOff x="0" y="0"/>
          <a:chExt cx="0" cy="0"/>
        </a:xfrm>
      </p:grpSpPr>
      <p:sp>
        <p:nvSpPr>
          <p:cNvPr id="2409" name="Google Shape;2409;p51"/>
          <p:cNvSpPr txBox="1"/>
          <p:nvPr/>
        </p:nvSpPr>
        <p:spPr>
          <a:xfrm>
            <a:off x="224630" y="225900"/>
            <a:ext cx="77136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Settings</a:t>
            </a:r>
            <a:r>
              <a:rPr b="0" i="0" lang="en" sz="2100" u="none" cap="none" strike="noStrike">
                <a:solidFill>
                  <a:schemeClr val="dk1"/>
                </a:solidFill>
                <a:latin typeface="Arial"/>
                <a:ea typeface="Arial"/>
                <a:cs typeface="Arial"/>
                <a:sym typeface="Arial"/>
              </a:rPr>
              <a:t> (Outbound Call) (Compulsory)</a:t>
            </a:r>
            <a:endParaRPr b="0" i="0" sz="3300" u="none" cap="none" strike="noStrike">
              <a:solidFill>
                <a:schemeClr val="dk1"/>
              </a:solidFill>
              <a:latin typeface="Arial"/>
              <a:ea typeface="Arial"/>
              <a:cs typeface="Arial"/>
              <a:sym typeface="Arial"/>
            </a:endParaRPr>
          </a:p>
        </p:txBody>
      </p:sp>
      <p:sp>
        <p:nvSpPr>
          <p:cNvPr id="2410" name="Google Shape;2410;p51"/>
          <p:cNvSpPr txBox="1"/>
          <p:nvPr/>
        </p:nvSpPr>
        <p:spPr>
          <a:xfrm>
            <a:off x="176606" y="1401413"/>
            <a:ext cx="3914100" cy="2662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rgbClr val="000000"/>
                </a:solidFill>
                <a:latin typeface="Calibri"/>
                <a:ea typeface="Calibri"/>
                <a:cs typeface="Calibri"/>
                <a:sym typeface="Calibri"/>
              </a:rPr>
              <a:t>Outbound Call</a:t>
            </a:r>
            <a:r>
              <a:rPr b="0" i="0" lang="en" sz="1200" u="none" cap="none" strike="noStrike">
                <a:solidFill>
                  <a:srgbClr val="000000"/>
                </a:solidFill>
                <a:latin typeface="Calibri"/>
                <a:ea typeface="Calibri"/>
                <a:cs typeface="Calibri"/>
                <a:sym typeface="Calibri"/>
              </a:rPr>
              <a:t> is where users can modify their </a:t>
            </a:r>
            <a:r>
              <a:rPr b="1" i="0" lang="en" sz="1200" u="none" cap="none" strike="noStrike">
                <a:solidFill>
                  <a:srgbClr val="000000"/>
                </a:solidFill>
                <a:latin typeface="Calibri"/>
                <a:ea typeface="Calibri"/>
                <a:cs typeface="Calibri"/>
                <a:sym typeface="Calibri"/>
              </a:rPr>
              <a:t>Caller ID</a:t>
            </a:r>
            <a:r>
              <a:rPr b="0" i="0" lang="en" sz="1200" u="none" cap="none" strike="noStrike">
                <a:solidFill>
                  <a:srgbClr val="000000"/>
                </a:solidFill>
                <a:latin typeface="Calibri"/>
                <a:ea typeface="Calibri"/>
                <a:cs typeface="Calibri"/>
                <a:sym typeface="Calibri"/>
              </a:rPr>
              <a:t> - </a:t>
            </a:r>
            <a:r>
              <a:rPr b="1" i="0" lang="en" sz="1200" u="none" cap="none" strike="noStrike">
                <a:solidFill>
                  <a:srgbClr val="000000"/>
                </a:solidFill>
                <a:latin typeface="Calibri"/>
                <a:ea typeface="Calibri"/>
                <a:cs typeface="Calibri"/>
                <a:sym typeface="Calibri"/>
              </a:rPr>
              <a:t>DNC/Consent action</a:t>
            </a:r>
            <a:r>
              <a:rPr b="0" i="0" lang="en" sz="1200" u="none" cap="none" strike="noStrike">
                <a:solidFill>
                  <a:srgbClr val="000000"/>
                </a:solidFill>
                <a:latin typeface="Calibri"/>
                <a:ea typeface="Calibri"/>
                <a:cs typeface="Calibri"/>
                <a:sym typeface="Calibri"/>
              </a:rPr>
              <a:t> and </a:t>
            </a:r>
            <a:r>
              <a:rPr b="1" i="0" lang="en" sz="1200" u="none" cap="none" strike="noStrike">
                <a:solidFill>
                  <a:srgbClr val="000000"/>
                </a:solidFill>
                <a:latin typeface="Calibri"/>
                <a:ea typeface="Calibri"/>
                <a:cs typeface="Calibri"/>
                <a:sym typeface="Calibri"/>
              </a:rPr>
              <a:t>Speed Dial</a:t>
            </a:r>
            <a:r>
              <a:rPr b="0" i="0" lang="en" sz="1200" u="none" cap="none" strike="noStrike">
                <a:solidFill>
                  <a:srgbClr val="000000"/>
                </a:solidFill>
                <a:latin typeface="Calibri"/>
                <a:ea typeface="Calibri"/>
                <a:cs typeface="Calibri"/>
                <a:sym typeface="Calibri"/>
              </a:rPr>
              <a:t>.</a:t>
            </a:r>
            <a:endParaRPr b="0" i="0" sz="1200" u="none" cap="none" strike="noStrike">
              <a:solidFill>
                <a:srgbClr val="000000"/>
              </a:solidFill>
              <a:latin typeface="Calibri"/>
              <a:ea typeface="Calibri"/>
              <a:cs typeface="Calibri"/>
              <a:sym typeface="Calibri"/>
            </a:endParaRPr>
          </a:p>
          <a:p>
            <a:pPr indent="-165100" lvl="0" marL="431800" marR="0" rtl="0" algn="l">
              <a:lnSpc>
                <a:spcPct val="115000"/>
              </a:lnSpc>
              <a:spcBef>
                <a:spcPts val="0"/>
              </a:spcBef>
              <a:spcAft>
                <a:spcPts val="0"/>
              </a:spcAft>
              <a:buClr>
                <a:srgbClr val="000000"/>
              </a:buClr>
              <a:buSzPts val="1200"/>
              <a:buFont typeface="Calibri"/>
              <a:buChar char="●"/>
            </a:pPr>
            <a:r>
              <a:rPr b="0" i="0" lang="en" sz="1200" u="none" cap="none" strike="noStrike">
                <a:solidFill>
                  <a:srgbClr val="000000"/>
                </a:solidFill>
                <a:latin typeface="Calibri"/>
                <a:ea typeface="Calibri"/>
                <a:cs typeface="Calibri"/>
                <a:sym typeface="Calibri"/>
              </a:rPr>
              <a:t>Caller ID can be changed from Desktop/Mobile app. </a:t>
            </a:r>
            <a:endParaRPr b="0" i="0" sz="1200" u="none" cap="none" strike="noStrike">
              <a:solidFill>
                <a:srgbClr val="000000"/>
              </a:solidFill>
              <a:latin typeface="Calibri"/>
              <a:ea typeface="Calibri"/>
              <a:cs typeface="Calibri"/>
              <a:sym typeface="Calibri"/>
            </a:endParaRPr>
          </a:p>
          <a:p>
            <a:pPr indent="-165100" lvl="1" marL="647700" marR="0" rtl="0" algn="l">
              <a:lnSpc>
                <a:spcPct val="115000"/>
              </a:lnSpc>
              <a:spcBef>
                <a:spcPts val="0"/>
              </a:spcBef>
              <a:spcAft>
                <a:spcPts val="0"/>
              </a:spcAft>
              <a:buClr>
                <a:srgbClr val="000000"/>
              </a:buClr>
              <a:buSzPts val="1200"/>
              <a:buFont typeface="Calibri"/>
              <a:buChar char="○"/>
            </a:pPr>
            <a:r>
              <a:rPr b="0" i="0" lang="en" sz="1200" u="none" cap="none" strike="noStrike">
                <a:solidFill>
                  <a:srgbClr val="000000"/>
                </a:solidFill>
                <a:latin typeface="Calibri"/>
                <a:ea typeface="Calibri"/>
                <a:cs typeface="Calibri"/>
                <a:sym typeface="Calibri"/>
              </a:rPr>
              <a:t>Caller ID can be:</a:t>
            </a:r>
            <a:endParaRPr b="0" i="0" sz="1200" u="none" cap="none" strike="noStrike">
              <a:solidFill>
                <a:srgbClr val="000000"/>
              </a:solidFill>
              <a:latin typeface="Calibri"/>
              <a:ea typeface="Calibri"/>
              <a:cs typeface="Calibri"/>
              <a:sym typeface="Calibri"/>
            </a:endParaRPr>
          </a:p>
          <a:p>
            <a:pPr indent="-165100" lvl="2" marL="863600" marR="0" rtl="0" algn="just">
              <a:lnSpc>
                <a:spcPct val="115000"/>
              </a:lnSpc>
              <a:spcBef>
                <a:spcPts val="0"/>
              </a:spcBef>
              <a:spcAft>
                <a:spcPts val="0"/>
              </a:spcAft>
              <a:buClr>
                <a:srgbClr val="000000"/>
              </a:buClr>
              <a:buSzPts val="1200"/>
              <a:buFont typeface="Calibri"/>
              <a:buChar char="■"/>
            </a:pPr>
            <a:r>
              <a:rPr b="1" i="0" lang="en" sz="12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30"/>
                  </a:ext>
                </a:extLst>
              </a:rPr>
              <a:t>Private</a:t>
            </a:r>
            <a:r>
              <a:rPr b="1" i="0" lang="en" sz="1200" u="none" cap="none" strike="noStrike">
                <a:solidFill>
                  <a:srgbClr val="000000"/>
                </a:solidFill>
                <a:latin typeface="Calibri"/>
                <a:ea typeface="Calibri"/>
                <a:cs typeface="Calibri"/>
                <a:sym typeface="Calibri"/>
              </a:rPr>
              <a:t> </a:t>
            </a:r>
            <a:r>
              <a:rPr b="0" i="1" lang="en" sz="1200" u="none" cap="none" strike="noStrike">
                <a:solidFill>
                  <a:srgbClr val="000000"/>
                </a:solidFill>
                <a:latin typeface="Calibri"/>
                <a:ea typeface="Calibri"/>
                <a:cs typeface="Calibri"/>
                <a:sym typeface="Calibri"/>
              </a:rPr>
              <a:t>(if Admins allow to use)</a:t>
            </a:r>
            <a:endParaRPr b="0" i="1" sz="1200" u="none" cap="none" strike="noStrike">
              <a:solidFill>
                <a:srgbClr val="000000"/>
              </a:solidFill>
              <a:latin typeface="Calibri"/>
              <a:ea typeface="Calibri"/>
              <a:cs typeface="Calibri"/>
              <a:sym typeface="Calibri"/>
            </a:endParaRPr>
          </a:p>
          <a:p>
            <a:pPr indent="-165100" lvl="2" marL="863600" marR="0" rtl="0" algn="just">
              <a:lnSpc>
                <a:spcPct val="115000"/>
              </a:lnSpc>
              <a:spcBef>
                <a:spcPts val="0"/>
              </a:spcBef>
              <a:spcAft>
                <a:spcPts val="0"/>
              </a:spcAft>
              <a:buClr>
                <a:srgbClr val="000000"/>
              </a:buClr>
              <a:buSzPts val="1200"/>
              <a:buFont typeface="Calibri"/>
              <a:buChar char="■"/>
            </a:pPr>
            <a:r>
              <a:rPr b="1" i="0" lang="en" sz="1200" u="none" cap="none" strike="noStrike">
                <a:solidFill>
                  <a:srgbClr val="000000"/>
                </a:solidFill>
                <a:latin typeface="Calibri"/>
                <a:ea typeface="Calibri"/>
                <a:cs typeface="Calibri"/>
                <a:sym typeface="Calibri"/>
              </a:rPr>
              <a:t>Identity:</a:t>
            </a:r>
            <a:r>
              <a:rPr b="0" i="0" lang="en" sz="1200" u="none" cap="none" strike="noStrike">
                <a:solidFill>
                  <a:srgbClr val="000000"/>
                </a:solidFill>
                <a:latin typeface="Calibri"/>
                <a:ea typeface="Calibri"/>
                <a:cs typeface="Calibri"/>
                <a:sym typeface="Calibri"/>
              </a:rPr>
              <a:t> </a:t>
            </a:r>
            <a:endParaRPr b="0" i="0" sz="1200" u="none" cap="none" strike="noStrike">
              <a:solidFill>
                <a:srgbClr val="000000"/>
              </a:solidFill>
              <a:latin typeface="Calibri"/>
              <a:ea typeface="Calibri"/>
              <a:cs typeface="Calibri"/>
              <a:sym typeface="Calibri"/>
            </a:endParaRPr>
          </a:p>
          <a:p>
            <a:pPr indent="-241300" lvl="3" marL="1371600" marR="0" rtl="0" algn="just">
              <a:lnSpc>
                <a:spcPct val="115000"/>
              </a:lnSpc>
              <a:spcBef>
                <a:spcPts val="0"/>
              </a:spcBef>
              <a:spcAft>
                <a:spcPts val="0"/>
              </a:spcAft>
              <a:buClr>
                <a:srgbClr val="000000"/>
              </a:buClr>
              <a:buSzPts val="1200"/>
              <a:buFont typeface="Calibri"/>
              <a:buChar char="●"/>
            </a:pPr>
            <a:r>
              <a:rPr b="0" i="0" lang="en" sz="1200" u="none" cap="none" strike="noStrike">
                <a:solidFill>
                  <a:srgbClr val="000000"/>
                </a:solidFill>
                <a:latin typeface="Calibri"/>
                <a:ea typeface="Calibri"/>
                <a:cs typeface="Calibri"/>
                <a:sym typeface="Calibri"/>
              </a:rPr>
              <a:t>Users’ assigned numbers</a:t>
            </a:r>
            <a:endParaRPr b="0" i="0" sz="1200" u="none" cap="none" strike="noStrike">
              <a:solidFill>
                <a:srgbClr val="000000"/>
              </a:solidFill>
              <a:latin typeface="Calibri"/>
              <a:ea typeface="Calibri"/>
              <a:cs typeface="Calibri"/>
              <a:sym typeface="Calibri"/>
            </a:endParaRPr>
          </a:p>
          <a:p>
            <a:pPr indent="-241300" lvl="3" marL="1371600" marR="0" rtl="0" algn="just">
              <a:lnSpc>
                <a:spcPct val="115000"/>
              </a:lnSpc>
              <a:spcBef>
                <a:spcPts val="0"/>
              </a:spcBef>
              <a:spcAft>
                <a:spcPts val="0"/>
              </a:spcAft>
              <a:buClr>
                <a:srgbClr val="000000"/>
              </a:buClr>
              <a:buSzPts val="1200"/>
              <a:buFont typeface="Calibri"/>
              <a:buChar char="●"/>
            </a:pPr>
            <a:r>
              <a:rPr b="0" i="0" lang="en" sz="1200" u="none" cap="none" strike="noStrike">
                <a:solidFill>
                  <a:srgbClr val="000000"/>
                </a:solidFill>
                <a:latin typeface="Calibri"/>
                <a:ea typeface="Calibri"/>
                <a:cs typeface="Calibri"/>
                <a:sym typeface="Calibri"/>
              </a:rPr>
              <a:t>Users’ registered numbers </a:t>
            </a:r>
            <a:endParaRPr b="0" i="0" sz="1200" u="none" cap="none" strike="noStrike">
              <a:solidFill>
                <a:srgbClr val="000000"/>
              </a:solidFill>
              <a:latin typeface="Calibri"/>
              <a:ea typeface="Calibri"/>
              <a:cs typeface="Calibri"/>
              <a:sym typeface="Calibri"/>
            </a:endParaRPr>
          </a:p>
          <a:p>
            <a:pPr indent="-165100" lvl="2" marL="863600" marR="0" rtl="0" algn="l">
              <a:lnSpc>
                <a:spcPct val="115000"/>
              </a:lnSpc>
              <a:spcBef>
                <a:spcPts val="0"/>
              </a:spcBef>
              <a:spcAft>
                <a:spcPts val="0"/>
              </a:spcAft>
              <a:buClr>
                <a:srgbClr val="000000"/>
              </a:buClr>
              <a:buSzPts val="1200"/>
              <a:buFont typeface="Calibri"/>
              <a:buChar char="■"/>
            </a:pPr>
            <a:r>
              <a:rPr b="1" i="0" lang="en" sz="1200" u="none" cap="none" strike="noStrike">
                <a:solidFill>
                  <a:srgbClr val="000000"/>
                </a:solidFill>
                <a:latin typeface="Calibri"/>
                <a:ea typeface="Calibri"/>
                <a:cs typeface="Calibri"/>
                <a:sym typeface="Calibri"/>
              </a:rPr>
              <a:t>Delegation:</a:t>
            </a:r>
            <a:r>
              <a:rPr b="0" i="0" lang="en" sz="1200" u="none" cap="none" strike="noStrike">
                <a:solidFill>
                  <a:srgbClr val="000000"/>
                </a:solidFill>
                <a:latin typeface="Calibri"/>
                <a:ea typeface="Calibri"/>
                <a:cs typeface="Calibri"/>
                <a:sym typeface="Calibri"/>
              </a:rPr>
              <a:t> Their Boss’s numbers</a:t>
            </a:r>
            <a:endParaRPr b="0" i="0" sz="1200" u="none" cap="none" strike="noStrike">
              <a:solidFill>
                <a:srgbClr val="000000"/>
              </a:solidFill>
              <a:latin typeface="Calibri"/>
              <a:ea typeface="Calibri"/>
              <a:cs typeface="Calibri"/>
              <a:sym typeface="Calibri"/>
            </a:endParaRPr>
          </a:p>
          <a:p>
            <a:pPr indent="-165100" lvl="2" marL="863600" marR="0" rtl="0" algn="l">
              <a:lnSpc>
                <a:spcPct val="115000"/>
              </a:lnSpc>
              <a:spcBef>
                <a:spcPts val="0"/>
              </a:spcBef>
              <a:spcAft>
                <a:spcPts val="0"/>
              </a:spcAft>
              <a:buClr>
                <a:srgbClr val="000000"/>
              </a:buClr>
              <a:buSzPts val="1200"/>
              <a:buFont typeface="Calibri"/>
              <a:buChar char="■"/>
            </a:pPr>
            <a:r>
              <a:rPr b="1" i="0" lang="en" sz="1200" u="none" cap="none" strike="noStrike">
                <a:solidFill>
                  <a:srgbClr val="000000"/>
                </a:solidFill>
                <a:latin typeface="Calibri"/>
                <a:ea typeface="Calibri"/>
                <a:cs typeface="Calibri"/>
                <a:sym typeface="Calibri"/>
              </a:rPr>
              <a:t>Organization</a:t>
            </a:r>
            <a:r>
              <a:rPr b="0" i="0" lang="en" sz="1200" u="none" cap="none" strike="noStrike">
                <a:solidFill>
                  <a:srgbClr val="000000"/>
                </a:solidFill>
                <a:latin typeface="Calibri"/>
                <a:ea typeface="Calibri"/>
                <a:cs typeface="Calibri"/>
                <a:sym typeface="Calibri"/>
              </a:rPr>
              <a:t>: CPaaS Auto-Attendant numbers</a:t>
            </a:r>
            <a:endParaRPr b="0" i="0" sz="1200" u="none" cap="none" strike="noStrike">
              <a:solidFill>
                <a:srgbClr val="000000"/>
              </a:solidFill>
              <a:latin typeface="Calibri"/>
              <a:ea typeface="Calibri"/>
              <a:cs typeface="Calibri"/>
              <a:sym typeface="Calibri"/>
            </a:endParaRPr>
          </a:p>
          <a:p>
            <a:pPr indent="-165100" lvl="2" marL="863600" marR="0" rtl="0" algn="l">
              <a:lnSpc>
                <a:spcPct val="115000"/>
              </a:lnSpc>
              <a:spcBef>
                <a:spcPts val="0"/>
              </a:spcBef>
              <a:spcAft>
                <a:spcPts val="0"/>
              </a:spcAft>
              <a:buClr>
                <a:srgbClr val="000000"/>
              </a:buClr>
              <a:buSzPts val="1200"/>
              <a:buFont typeface="Calibri"/>
              <a:buChar char="■"/>
            </a:pPr>
            <a:r>
              <a:rPr b="1" i="0" lang="en" sz="1200" u="none" cap="none" strike="noStrike">
                <a:solidFill>
                  <a:srgbClr val="000000"/>
                </a:solidFill>
                <a:latin typeface="Calibri"/>
                <a:ea typeface="Calibri"/>
                <a:cs typeface="Calibri"/>
                <a:sym typeface="Calibri"/>
              </a:rPr>
              <a:t>Call Group</a:t>
            </a:r>
            <a:r>
              <a:rPr b="0" i="0" lang="en" sz="1200" u="none" cap="none" strike="noStrike">
                <a:solidFill>
                  <a:srgbClr val="000000"/>
                </a:solidFill>
                <a:latin typeface="Calibri"/>
                <a:ea typeface="Calibri"/>
                <a:cs typeface="Calibri"/>
                <a:sym typeface="Calibri"/>
              </a:rPr>
              <a:t>: numbers of the groups that users are in.</a:t>
            </a:r>
            <a:endParaRPr b="0" i="0" sz="1200" u="none" cap="none" strike="noStrike">
              <a:solidFill>
                <a:srgbClr val="000000"/>
              </a:solidFill>
              <a:latin typeface="Calibri"/>
              <a:ea typeface="Calibri"/>
              <a:cs typeface="Calibri"/>
              <a:sym typeface="Calibri"/>
            </a:endParaRPr>
          </a:p>
        </p:txBody>
      </p:sp>
      <p:pic>
        <p:nvPicPr>
          <p:cNvPr id="2411" name="Google Shape;2411;p51"/>
          <p:cNvPicPr preferRelativeResize="0"/>
          <p:nvPr/>
        </p:nvPicPr>
        <p:blipFill rotWithShape="1">
          <a:blip r:embed="rId4">
            <a:alphaModFix/>
          </a:blip>
          <a:srcRect b="9057" l="0" r="8784" t="0"/>
          <a:stretch/>
        </p:blipFill>
        <p:spPr>
          <a:xfrm>
            <a:off x="4209450" y="1356125"/>
            <a:ext cx="4790277" cy="2576774"/>
          </a:xfrm>
          <a:prstGeom prst="rect">
            <a:avLst/>
          </a:prstGeom>
          <a:noFill/>
          <a:ln cap="flat" cmpd="sng" w="9525">
            <a:solidFill>
              <a:srgbClr val="1D3444"/>
            </a:solidFill>
            <a:prstDash val="solid"/>
            <a:round/>
            <a:headEnd len="sm" w="sm" type="none"/>
            <a:tailEnd len="sm" w="sm" type="none"/>
          </a:ln>
        </p:spPr>
      </p:pic>
      <p:sp>
        <p:nvSpPr>
          <p:cNvPr id="2412" name="Google Shape;2412;p51"/>
          <p:cNvSpPr/>
          <p:nvPr/>
        </p:nvSpPr>
        <p:spPr>
          <a:xfrm>
            <a:off x="4414712" y="3375059"/>
            <a:ext cx="1015500" cy="124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13" name="Google Shape;2413;p51"/>
          <p:cNvSpPr/>
          <p:nvPr/>
        </p:nvSpPr>
        <p:spPr>
          <a:xfrm>
            <a:off x="4446053" y="1524445"/>
            <a:ext cx="942600" cy="436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14" name="Google Shape;2414;p51"/>
          <p:cNvSpPr/>
          <p:nvPr/>
        </p:nvSpPr>
        <p:spPr>
          <a:xfrm>
            <a:off x="6040177" y="1912277"/>
            <a:ext cx="2810100" cy="651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15" name="Google Shape;2415;p51"/>
          <p:cNvSpPr/>
          <p:nvPr/>
        </p:nvSpPr>
        <p:spPr>
          <a:xfrm>
            <a:off x="6236925" y="1983300"/>
            <a:ext cx="358800" cy="91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0" name="Shape 2420"/>
        <p:cNvGrpSpPr/>
        <p:nvPr/>
      </p:nvGrpSpPr>
      <p:grpSpPr>
        <a:xfrm>
          <a:off x="0" y="0"/>
          <a:ext cx="0" cy="0"/>
          <a:chOff x="0" y="0"/>
          <a:chExt cx="0" cy="0"/>
        </a:xfrm>
      </p:grpSpPr>
      <p:sp>
        <p:nvSpPr>
          <p:cNvPr id="2421" name="Google Shape;2421;p52"/>
          <p:cNvSpPr txBox="1"/>
          <p:nvPr/>
        </p:nvSpPr>
        <p:spPr>
          <a:xfrm>
            <a:off x="224630" y="225900"/>
            <a:ext cx="77136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Settings</a:t>
            </a:r>
            <a:r>
              <a:rPr b="0" i="0" lang="en" sz="2100" u="none" cap="none" strike="noStrike">
                <a:solidFill>
                  <a:schemeClr val="dk1"/>
                </a:solidFill>
                <a:latin typeface="Arial"/>
                <a:ea typeface="Arial"/>
                <a:cs typeface="Arial"/>
                <a:sym typeface="Arial"/>
              </a:rPr>
              <a:t> (Outbound Call) (Compulsory)</a:t>
            </a:r>
            <a:endParaRPr b="0" i="0" sz="3300" u="none" cap="none" strike="noStrike">
              <a:solidFill>
                <a:schemeClr val="dk1"/>
              </a:solidFill>
              <a:latin typeface="Arial"/>
              <a:ea typeface="Arial"/>
              <a:cs typeface="Arial"/>
              <a:sym typeface="Arial"/>
            </a:endParaRPr>
          </a:p>
        </p:txBody>
      </p:sp>
      <p:sp>
        <p:nvSpPr>
          <p:cNvPr id="2422" name="Google Shape;2422;p52"/>
          <p:cNvSpPr txBox="1"/>
          <p:nvPr/>
        </p:nvSpPr>
        <p:spPr>
          <a:xfrm>
            <a:off x="110156" y="1166063"/>
            <a:ext cx="3784200" cy="3086400"/>
          </a:xfrm>
          <a:prstGeom prst="rect">
            <a:avLst/>
          </a:prstGeom>
          <a:noFill/>
          <a:ln>
            <a:noFill/>
          </a:ln>
        </p:spPr>
        <p:txBody>
          <a:bodyPr anchorCtr="0" anchor="t" bIns="91425" lIns="91425" spcFirstLastPara="1" rIns="91425" wrap="square" tIns="91425">
            <a:noAutofit/>
          </a:bodyPr>
          <a:lstStyle/>
          <a:p>
            <a:pPr indent="-241300" lvl="0" marL="342900" marR="0" rtl="0" algn="l">
              <a:lnSpc>
                <a:spcPct val="115000"/>
              </a:lnSpc>
              <a:spcBef>
                <a:spcPts val="0"/>
              </a:spcBef>
              <a:spcAft>
                <a:spcPts val="0"/>
              </a:spcAft>
              <a:buClr>
                <a:srgbClr val="000000"/>
              </a:buClr>
              <a:buSzPts val="1200"/>
              <a:buFont typeface="Calibri"/>
              <a:buChar char="●"/>
            </a:pPr>
            <a:r>
              <a:rPr b="1" i="0" lang="en" sz="1200" u="none" cap="none" strike="noStrike">
                <a:solidFill>
                  <a:srgbClr val="000000"/>
                </a:solidFill>
                <a:latin typeface="Calibri"/>
                <a:ea typeface="Calibri"/>
                <a:cs typeface="Calibri"/>
                <a:sym typeface="Calibri"/>
              </a:rPr>
              <a:t>Speed Dial:</a:t>
            </a:r>
            <a:r>
              <a:rPr b="0" i="0" lang="en" sz="1200" u="none" cap="none" strike="noStrike">
                <a:solidFill>
                  <a:srgbClr val="000000"/>
                </a:solidFill>
                <a:latin typeface="Calibri"/>
                <a:ea typeface="Calibri"/>
                <a:cs typeface="Calibri"/>
                <a:sym typeface="Calibri"/>
              </a:rPr>
              <a:t> allows users to place a call by pressing a reduced number of keys. </a:t>
            </a:r>
            <a:endParaRPr b="0" i="0" sz="1200" u="none" cap="none" strike="noStrike">
              <a:solidFill>
                <a:srgbClr val="000000"/>
              </a:solidFill>
              <a:latin typeface="Calibri"/>
              <a:ea typeface="Calibri"/>
              <a:cs typeface="Calibri"/>
              <a:sym typeface="Calibri"/>
            </a:endParaRPr>
          </a:p>
          <a:p>
            <a:pPr indent="-165100" lvl="1" marL="558800" marR="0" rtl="0" algn="l">
              <a:lnSpc>
                <a:spcPct val="115000"/>
              </a:lnSpc>
              <a:spcBef>
                <a:spcPts val="0"/>
              </a:spcBef>
              <a:spcAft>
                <a:spcPts val="0"/>
              </a:spcAft>
              <a:buClr>
                <a:srgbClr val="000000"/>
              </a:buClr>
              <a:buSzPts val="1200"/>
              <a:buFont typeface="Calibri"/>
              <a:buChar char="○"/>
            </a:pPr>
            <a:r>
              <a:rPr b="0" i="0" lang="en" sz="1200" u="none" cap="none" strike="noStrike">
                <a:solidFill>
                  <a:srgbClr val="000000"/>
                </a:solidFill>
                <a:latin typeface="Calibri"/>
                <a:ea typeface="Calibri"/>
                <a:cs typeface="Calibri"/>
                <a:sym typeface="Calibri"/>
              </a:rPr>
              <a:t>This function is particularly useful for phone users who dial certain numbers on a regular basis.</a:t>
            </a:r>
            <a:endParaRPr b="0" i="0" sz="1200" u="none" cap="none" strike="noStrike">
              <a:solidFill>
                <a:srgbClr val="000000"/>
              </a:solidFill>
              <a:latin typeface="Calibri"/>
              <a:ea typeface="Calibri"/>
              <a:cs typeface="Calibri"/>
              <a:sym typeface="Calibri"/>
            </a:endParaRPr>
          </a:p>
          <a:p>
            <a:pPr indent="-165100" lvl="1" marL="558800" marR="0" rtl="0" algn="l">
              <a:lnSpc>
                <a:spcPct val="115000"/>
              </a:lnSpc>
              <a:spcBef>
                <a:spcPts val="0"/>
              </a:spcBef>
              <a:spcAft>
                <a:spcPts val="0"/>
              </a:spcAft>
              <a:buClr>
                <a:srgbClr val="000000"/>
              </a:buClr>
              <a:buSzPts val="1200"/>
              <a:buFont typeface="Calibri"/>
              <a:buChar char="○"/>
            </a:pPr>
            <a:r>
              <a:rPr b="1" i="0" lang="en" sz="1200" u="none" cap="none" strike="noStrike">
                <a:solidFill>
                  <a:srgbClr val="000000"/>
                </a:solidFill>
                <a:latin typeface="Calibri"/>
                <a:ea typeface="Calibri"/>
                <a:cs typeface="Calibri"/>
                <a:sym typeface="Calibri"/>
              </a:rPr>
              <a:t>Key</a:t>
            </a:r>
            <a:r>
              <a:rPr b="0" i="0" lang="en" sz="1200" u="none" cap="none" strike="noStrike">
                <a:solidFill>
                  <a:srgbClr val="000000"/>
                </a:solidFill>
                <a:latin typeface="Calibri"/>
                <a:ea typeface="Calibri"/>
                <a:cs typeface="Calibri"/>
                <a:sym typeface="Calibri"/>
              </a:rPr>
              <a:t> requires from 1 to 2 digits</a:t>
            </a:r>
            <a:endParaRPr b="0" i="0" sz="1200" u="none" cap="none" strike="noStrike">
              <a:solidFill>
                <a:srgbClr val="000000"/>
              </a:solidFill>
              <a:latin typeface="Calibri"/>
              <a:ea typeface="Calibri"/>
              <a:cs typeface="Calibri"/>
              <a:sym typeface="Calibri"/>
            </a:endParaRPr>
          </a:p>
          <a:p>
            <a:pPr indent="-165100" lvl="1" marL="558800" marR="0" rtl="0" algn="l">
              <a:lnSpc>
                <a:spcPct val="115000"/>
              </a:lnSpc>
              <a:spcBef>
                <a:spcPts val="0"/>
              </a:spcBef>
              <a:spcAft>
                <a:spcPts val="0"/>
              </a:spcAft>
              <a:buClr>
                <a:srgbClr val="000000"/>
              </a:buClr>
              <a:buSzPts val="1200"/>
              <a:buFont typeface="Calibri"/>
              <a:buChar char="○"/>
            </a:pPr>
            <a:r>
              <a:rPr b="1" i="0" lang="en" sz="1200" u="none" cap="none" strike="noStrike">
                <a:solidFill>
                  <a:srgbClr val="000000"/>
                </a:solidFill>
                <a:latin typeface="Calibri"/>
                <a:ea typeface="Calibri"/>
                <a:cs typeface="Calibri"/>
                <a:sym typeface="Calibri"/>
              </a:rPr>
              <a:t>Phone number</a:t>
            </a:r>
            <a:r>
              <a:rPr b="0" i="0" lang="en" sz="1200" u="none" cap="none" strike="noStrike">
                <a:solidFill>
                  <a:srgbClr val="000000"/>
                </a:solidFill>
                <a:latin typeface="Calibri"/>
                <a:ea typeface="Calibri"/>
                <a:cs typeface="Calibri"/>
                <a:sym typeface="Calibri"/>
              </a:rPr>
              <a:t> requires the E.164 standard format</a:t>
            </a:r>
            <a:endParaRPr b="0" i="0" sz="1200"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rPr b="1" i="0" lang="en" sz="1100" u="none" cap="none" strike="noStrike">
                <a:solidFill>
                  <a:schemeClr val="dk1"/>
                </a:solidFill>
                <a:latin typeface="Calibri"/>
                <a:ea typeface="Calibri"/>
                <a:cs typeface="Calibri"/>
                <a:sym typeface="Calibri"/>
              </a:rPr>
              <a:t>Please Note</a:t>
            </a:r>
            <a:endParaRPr b="1" i="0" sz="11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Calibri"/>
                <a:ea typeface="Calibri"/>
                <a:cs typeface="Calibri"/>
                <a:sym typeface="Calibri"/>
              </a:rPr>
              <a:t>If the System detects an incorrect number format it will show the following error: </a:t>
            </a:r>
            <a:r>
              <a:rPr b="0" i="1" lang="en" sz="1100" u="none" cap="none" strike="noStrike">
                <a:solidFill>
                  <a:srgbClr val="FF0000"/>
                </a:solidFill>
                <a:latin typeface="Calibri"/>
                <a:ea typeface="Calibri"/>
                <a:cs typeface="Calibri"/>
                <a:sym typeface="Calibri"/>
              </a:rPr>
              <a:t>* Number format must be &lt;+&gt;&lt;country code&gt;&lt;area code&gt;&lt;phone number&gt;</a:t>
            </a:r>
            <a:endParaRPr b="0" i="0" sz="11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pic>
        <p:nvPicPr>
          <p:cNvPr id="2423" name="Google Shape;2423;p52"/>
          <p:cNvPicPr preferRelativeResize="0"/>
          <p:nvPr/>
        </p:nvPicPr>
        <p:blipFill rotWithShape="1">
          <a:blip r:embed="rId3">
            <a:alphaModFix/>
          </a:blip>
          <a:srcRect b="34361" l="0" r="0" t="0"/>
          <a:stretch/>
        </p:blipFill>
        <p:spPr>
          <a:xfrm>
            <a:off x="3894350" y="795625"/>
            <a:ext cx="4969600" cy="1761623"/>
          </a:xfrm>
          <a:prstGeom prst="rect">
            <a:avLst/>
          </a:prstGeom>
          <a:noFill/>
          <a:ln cap="flat" cmpd="sng" w="9525">
            <a:solidFill>
              <a:srgbClr val="1D3444"/>
            </a:solidFill>
            <a:prstDash val="solid"/>
            <a:round/>
            <a:headEnd len="sm" w="sm" type="none"/>
            <a:tailEnd len="sm" w="sm" type="none"/>
          </a:ln>
        </p:spPr>
      </p:pic>
      <p:pic>
        <p:nvPicPr>
          <p:cNvPr id="2424" name="Google Shape;2424;p52"/>
          <p:cNvPicPr preferRelativeResize="0"/>
          <p:nvPr/>
        </p:nvPicPr>
        <p:blipFill rotWithShape="1">
          <a:blip r:embed="rId4">
            <a:alphaModFix/>
          </a:blip>
          <a:srcRect b="30589" l="0" r="0" t="0"/>
          <a:stretch/>
        </p:blipFill>
        <p:spPr>
          <a:xfrm>
            <a:off x="3894350" y="3030573"/>
            <a:ext cx="4969600" cy="1862778"/>
          </a:xfrm>
          <a:prstGeom prst="rect">
            <a:avLst/>
          </a:prstGeom>
          <a:noFill/>
          <a:ln cap="flat" cmpd="sng" w="9525">
            <a:solidFill>
              <a:srgbClr val="1D3444"/>
            </a:solidFill>
            <a:prstDash val="solid"/>
            <a:round/>
            <a:headEnd len="sm" w="sm" type="none"/>
            <a:tailEnd len="sm" w="sm" type="none"/>
          </a:ln>
        </p:spPr>
      </p:pic>
      <p:sp>
        <p:nvSpPr>
          <p:cNvPr id="2425" name="Google Shape;2425;p52"/>
          <p:cNvSpPr/>
          <p:nvPr/>
        </p:nvSpPr>
        <p:spPr>
          <a:xfrm>
            <a:off x="7180735" y="2034390"/>
            <a:ext cx="150000" cy="130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26" name="Google Shape;2426;p52"/>
          <p:cNvSpPr/>
          <p:nvPr/>
        </p:nvSpPr>
        <p:spPr>
          <a:xfrm>
            <a:off x="6524775" y="4283541"/>
            <a:ext cx="577500" cy="491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27" name="Google Shape;2427;p52"/>
          <p:cNvSpPr/>
          <p:nvPr/>
        </p:nvSpPr>
        <p:spPr>
          <a:xfrm>
            <a:off x="7974206" y="4283541"/>
            <a:ext cx="260700" cy="165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28" name="Google Shape;2428;p52"/>
          <p:cNvSpPr/>
          <p:nvPr/>
        </p:nvSpPr>
        <p:spPr>
          <a:xfrm>
            <a:off x="8050945" y="4552597"/>
            <a:ext cx="260700" cy="165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429" name="Google Shape;2429;p52"/>
          <p:cNvCxnSpPr>
            <a:stCxn id="2425" idx="2"/>
            <a:endCxn id="2424" idx="0"/>
          </p:cNvCxnSpPr>
          <p:nvPr/>
        </p:nvCxnSpPr>
        <p:spPr>
          <a:xfrm rot="5400000">
            <a:off x="6384685" y="2159640"/>
            <a:ext cx="865500" cy="876600"/>
          </a:xfrm>
          <a:prstGeom prst="bentConnector3">
            <a:avLst>
              <a:gd fmla="val 49993" name="adj1"/>
            </a:avLst>
          </a:prstGeom>
          <a:noFill/>
          <a:ln cap="flat" cmpd="sng" w="9525">
            <a:solidFill>
              <a:srgbClr val="FF0000"/>
            </a:solidFill>
            <a:prstDash val="solid"/>
            <a:round/>
            <a:headEnd len="med" w="med" type="none"/>
            <a:tailEnd len="med" w="med" type="stealth"/>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6" name="Shape 1746"/>
        <p:cNvGrpSpPr/>
        <p:nvPr/>
      </p:nvGrpSpPr>
      <p:grpSpPr>
        <a:xfrm>
          <a:off x="0" y="0"/>
          <a:ext cx="0" cy="0"/>
          <a:chOff x="0" y="0"/>
          <a:chExt cx="0" cy="0"/>
        </a:xfrm>
      </p:grpSpPr>
      <p:sp>
        <p:nvSpPr>
          <p:cNvPr id="1747" name="Google Shape;1747;p4"/>
          <p:cNvSpPr txBox="1"/>
          <p:nvPr/>
        </p:nvSpPr>
        <p:spPr>
          <a:xfrm>
            <a:off x="157175" y="869150"/>
            <a:ext cx="3331800" cy="38760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600"/>
              <a:buFont typeface="Arial"/>
              <a:buNone/>
            </a:pPr>
            <a:r>
              <a:rPr b="0" i="0" lang="en" sz="1600" u="none" cap="none" strike="noStrike">
                <a:solidFill>
                  <a:srgbClr val="0F0F0F"/>
                </a:solidFill>
                <a:latin typeface="Calibri"/>
                <a:ea typeface="Calibri"/>
                <a:cs typeface="Calibri"/>
                <a:sym typeface="Calibri"/>
              </a:rPr>
              <a:t>For </a:t>
            </a:r>
            <a:r>
              <a:rPr b="1" i="0" lang="en" sz="1600" u="none" cap="none" strike="noStrike">
                <a:solidFill>
                  <a:srgbClr val="A61C00"/>
                </a:solidFill>
                <a:latin typeface="Calibri"/>
                <a:ea typeface="Calibri"/>
                <a:cs typeface="Calibri"/>
                <a:sym typeface="Calibri"/>
              </a:rPr>
              <a:t>CPaaS</a:t>
            </a:r>
            <a:r>
              <a:rPr b="0" i="0" lang="en" sz="1600" u="none" cap="none" strike="noStrike">
                <a:solidFill>
                  <a:srgbClr val="0F0F0F"/>
                </a:solidFill>
                <a:latin typeface="Calibri"/>
                <a:ea typeface="Calibri"/>
                <a:cs typeface="Calibri"/>
                <a:sym typeface="Calibri"/>
              </a:rPr>
              <a:t> </a:t>
            </a:r>
            <a:r>
              <a:rPr lang="en" sz="1600">
                <a:solidFill>
                  <a:srgbClr val="0F0F0F"/>
                </a:solidFill>
                <a:latin typeface="Calibri"/>
                <a:ea typeface="Calibri"/>
                <a:cs typeface="Calibri"/>
                <a:sym typeface="Calibri"/>
              </a:rPr>
              <a:t>portal configuration</a:t>
            </a:r>
            <a:r>
              <a:rPr b="0" i="0" lang="en" sz="1600" u="none" cap="none" strike="noStrike">
                <a:solidFill>
                  <a:srgbClr val="0F0F0F"/>
                </a:solidFill>
                <a:latin typeface="Calibri"/>
                <a:ea typeface="Calibri"/>
                <a:cs typeface="Calibri"/>
                <a:sym typeface="Calibri"/>
              </a:rPr>
              <a:t>, you will need the following Licenses:</a:t>
            </a:r>
            <a:endParaRPr b="0" i="0" sz="1600" u="none" cap="none" strike="noStrike">
              <a:solidFill>
                <a:srgbClr val="0F0F0F"/>
              </a:solidFill>
              <a:latin typeface="Calibri"/>
              <a:ea typeface="Calibri"/>
              <a:cs typeface="Calibri"/>
              <a:sym typeface="Calibri"/>
            </a:endParaRPr>
          </a:p>
          <a:p>
            <a:pPr indent="-330200" lvl="0" marL="457200" marR="0" rtl="0" algn="l">
              <a:lnSpc>
                <a:spcPct val="115000"/>
              </a:lnSpc>
              <a:spcBef>
                <a:spcPts val="0"/>
              </a:spcBef>
              <a:spcAft>
                <a:spcPts val="0"/>
              </a:spcAft>
              <a:buClr>
                <a:srgbClr val="0F0F0F"/>
              </a:buClr>
              <a:buSzPts val="1600"/>
              <a:buFont typeface="Calibri"/>
              <a:buChar char="●"/>
            </a:pPr>
            <a:r>
              <a:rPr b="1" i="0" lang="en" sz="1600" u="none" cap="none" strike="noStrike">
                <a:solidFill>
                  <a:srgbClr val="0F0F0F"/>
                </a:solidFill>
                <a:latin typeface="Calibri"/>
                <a:ea typeface="Calibri"/>
                <a:cs typeface="Calibri"/>
                <a:sym typeface="Calibri"/>
              </a:rPr>
              <a:t>Phone System</a:t>
            </a:r>
            <a:r>
              <a:rPr b="0" i="0" lang="en" sz="1600" u="none" cap="none" strike="noStrike">
                <a:solidFill>
                  <a:srgbClr val="0F0F0F"/>
                </a:solidFill>
                <a:latin typeface="Calibri"/>
                <a:ea typeface="Calibri"/>
                <a:cs typeface="Calibri"/>
                <a:sym typeface="Calibri"/>
              </a:rPr>
              <a:t> Base License</a:t>
            </a:r>
            <a:endParaRPr b="0" i="0" sz="1600" u="none" cap="none" strike="noStrike">
              <a:solidFill>
                <a:srgbClr val="0F0F0F"/>
              </a:solidFill>
              <a:latin typeface="Calibri"/>
              <a:ea typeface="Calibri"/>
              <a:cs typeface="Calibri"/>
              <a:sym typeface="Calibri"/>
            </a:endParaRPr>
          </a:p>
          <a:p>
            <a:pPr indent="-330200" lvl="0" marL="457200" marR="0" rtl="0" algn="l">
              <a:lnSpc>
                <a:spcPct val="115000"/>
              </a:lnSpc>
              <a:spcBef>
                <a:spcPts val="0"/>
              </a:spcBef>
              <a:spcAft>
                <a:spcPts val="0"/>
              </a:spcAft>
              <a:buClr>
                <a:srgbClr val="0F0F0F"/>
              </a:buClr>
              <a:buSzPts val="1600"/>
              <a:buFont typeface="Calibri"/>
              <a:buChar char="●"/>
            </a:pPr>
            <a:r>
              <a:rPr b="0" i="0" lang="en" sz="1600" u="none" cap="none" strike="noStrike">
                <a:solidFill>
                  <a:srgbClr val="0F0F0F"/>
                </a:solidFill>
                <a:latin typeface="Calibri"/>
                <a:ea typeface="Calibri"/>
                <a:cs typeface="Calibri"/>
                <a:sym typeface="Calibri"/>
              </a:rPr>
              <a:t>Add-on Licenses:</a:t>
            </a:r>
            <a:endParaRPr b="0" i="0" sz="1600" u="none" cap="none" strike="noStrike">
              <a:solidFill>
                <a:srgbClr val="0F0F0F"/>
              </a:solidFill>
              <a:latin typeface="Calibri"/>
              <a:ea typeface="Calibri"/>
              <a:cs typeface="Calibri"/>
              <a:sym typeface="Calibri"/>
            </a:endParaRPr>
          </a:p>
          <a:p>
            <a:pPr indent="-330200" lvl="1" marL="914400" marR="0" rtl="0" algn="just">
              <a:lnSpc>
                <a:spcPct val="115000"/>
              </a:lnSpc>
              <a:spcBef>
                <a:spcPts val="0"/>
              </a:spcBef>
              <a:spcAft>
                <a:spcPts val="0"/>
              </a:spcAft>
              <a:buClr>
                <a:srgbClr val="0F0F0F"/>
              </a:buClr>
              <a:buSzPts val="1600"/>
              <a:buFont typeface="Calibri"/>
              <a:buChar char="○"/>
            </a:pPr>
            <a:r>
              <a:rPr b="1" i="0" lang="en" sz="1600" u="none" cap="none" strike="noStrike">
                <a:solidFill>
                  <a:srgbClr val="0F0F0F"/>
                </a:solidFill>
                <a:latin typeface="Calibri"/>
                <a:ea typeface="Calibri"/>
                <a:cs typeface="Calibri"/>
                <a:sym typeface="Calibri"/>
              </a:rPr>
              <a:t>Microsoft Teams Operator Connect</a:t>
            </a:r>
            <a:r>
              <a:rPr b="0" i="0" lang="en" sz="1600" u="none" cap="none" strike="noStrike">
                <a:solidFill>
                  <a:srgbClr val="0F0F0F"/>
                </a:solidFill>
                <a:latin typeface="Calibri"/>
                <a:ea typeface="Calibri"/>
                <a:cs typeface="Calibri"/>
                <a:sym typeface="Calibri"/>
              </a:rPr>
              <a:t> </a:t>
            </a:r>
            <a:r>
              <a:rPr b="0" i="1" lang="en" sz="1400" u="none" cap="none" strike="noStrike">
                <a:solidFill>
                  <a:srgbClr val="0F0F0F"/>
                </a:solidFill>
                <a:latin typeface="Calibri"/>
                <a:ea typeface="Calibri"/>
                <a:cs typeface="Calibri"/>
                <a:sym typeface="Calibri"/>
              </a:rPr>
              <a:t>(used for MS Teams Call Service)</a:t>
            </a:r>
            <a:endParaRPr b="0" i="1" sz="1400" u="none" cap="none" strike="noStrike">
              <a:solidFill>
                <a:srgbClr val="0F0F0F"/>
              </a:solidFill>
              <a:latin typeface="Calibri"/>
              <a:ea typeface="Calibri"/>
              <a:cs typeface="Calibri"/>
              <a:sym typeface="Calibri"/>
            </a:endParaRPr>
          </a:p>
          <a:p>
            <a:pPr indent="-330200" lvl="1" marL="914400" marR="0" rtl="0" algn="l">
              <a:lnSpc>
                <a:spcPct val="115000"/>
              </a:lnSpc>
              <a:spcBef>
                <a:spcPts val="0"/>
              </a:spcBef>
              <a:spcAft>
                <a:spcPts val="0"/>
              </a:spcAft>
              <a:buClr>
                <a:srgbClr val="0F0F0F"/>
              </a:buClr>
              <a:buSzPts val="1600"/>
              <a:buFont typeface="Calibri"/>
              <a:buChar char="○"/>
            </a:pPr>
            <a:r>
              <a:rPr b="1" i="0" lang="en" sz="1600" u="none" cap="none" strike="noStrike">
                <a:solidFill>
                  <a:srgbClr val="0F0F0F"/>
                </a:solidFill>
                <a:latin typeface="Calibri"/>
                <a:ea typeface="Calibri"/>
                <a:cs typeface="Calibri"/>
                <a:sym typeface="Calibri"/>
              </a:rPr>
              <a:t>Microsoft Teams Operator Connect Resource Account </a:t>
            </a:r>
            <a:r>
              <a:rPr b="0" i="1" lang="en" sz="1400" u="none" cap="none" strike="noStrike">
                <a:solidFill>
                  <a:srgbClr val="0F0F0F"/>
                </a:solidFill>
                <a:latin typeface="Calibri"/>
                <a:ea typeface="Calibri"/>
                <a:cs typeface="Calibri"/>
                <a:sym typeface="Calibri"/>
              </a:rPr>
              <a:t>(used for MS Teams Auto Attendant &amp; Call Queues)</a:t>
            </a:r>
            <a:endParaRPr b="0" i="1" sz="1400" u="none" cap="none" strike="noStrike">
              <a:solidFill>
                <a:srgbClr val="0F0F0F"/>
              </a:solidFill>
              <a:latin typeface="Calibri"/>
              <a:ea typeface="Calibri"/>
              <a:cs typeface="Calibri"/>
              <a:sym typeface="Calibri"/>
            </a:endParaRPr>
          </a:p>
          <a:p>
            <a:pPr indent="-330200" lvl="1" marL="914400" marR="0" rtl="0" algn="just">
              <a:lnSpc>
                <a:spcPct val="115000"/>
              </a:lnSpc>
              <a:spcBef>
                <a:spcPts val="0"/>
              </a:spcBef>
              <a:spcAft>
                <a:spcPts val="0"/>
              </a:spcAft>
              <a:buClr>
                <a:srgbClr val="0F0F0F"/>
              </a:buClr>
              <a:buSzPts val="1600"/>
              <a:buFont typeface="Calibri"/>
              <a:buChar char="○"/>
            </a:pPr>
            <a:r>
              <a:rPr b="1" lang="en" sz="1600">
                <a:solidFill>
                  <a:srgbClr val="0F0F0F"/>
                </a:solidFill>
                <a:latin typeface="Calibri"/>
                <a:ea typeface="Calibri"/>
                <a:cs typeface="Calibri"/>
                <a:sym typeface="Calibri"/>
              </a:rPr>
              <a:t>Number License </a:t>
            </a:r>
            <a:r>
              <a:rPr i="1" lang="en">
                <a:solidFill>
                  <a:srgbClr val="0F0F0F"/>
                </a:solidFill>
                <a:latin typeface="Calibri"/>
                <a:ea typeface="Calibri"/>
                <a:cs typeface="Calibri"/>
                <a:sym typeface="Calibri"/>
              </a:rPr>
              <a:t>(used for choosing numbers for the organization)</a:t>
            </a:r>
            <a:endParaRPr i="1" u="none" cap="none" strike="noStrike">
              <a:solidFill>
                <a:srgbClr val="0F0F0F"/>
              </a:solidFill>
              <a:latin typeface="Calibri"/>
              <a:ea typeface="Calibri"/>
              <a:cs typeface="Calibri"/>
              <a:sym typeface="Calibri"/>
            </a:endParaRPr>
          </a:p>
        </p:txBody>
      </p:sp>
      <p:sp>
        <p:nvSpPr>
          <p:cNvPr id="1748" name="Google Shape;1748;p4"/>
          <p:cNvSpPr txBox="1"/>
          <p:nvPr>
            <p:ph type="title"/>
          </p:nvPr>
        </p:nvSpPr>
        <p:spPr>
          <a:xfrm>
            <a:off x="227138" y="2715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rgbClr val="000000"/>
                </a:solidFill>
                <a:latin typeface="Calibri"/>
                <a:ea typeface="Calibri"/>
                <a:cs typeface="Calibri"/>
                <a:sym typeface="Calibri"/>
              </a:rPr>
              <a:t>Prerequisites</a:t>
            </a:r>
            <a:r>
              <a:rPr b="0" i="0" lang="en" sz="2100" u="none" cap="none" strike="noStrike">
                <a:solidFill>
                  <a:srgbClr val="000000"/>
                </a:solidFill>
                <a:latin typeface="Calibri"/>
                <a:ea typeface="Calibri"/>
                <a:cs typeface="Calibri"/>
                <a:sym typeface="Calibri"/>
              </a:rPr>
              <a:t> &lt;CPaaS Provider&gt;</a:t>
            </a:r>
            <a:endParaRPr b="0" i="0" sz="2100" u="none" cap="none" strike="noStrike">
              <a:solidFill>
                <a:schemeClr val="dk1"/>
              </a:solidFill>
              <a:latin typeface="Calibri"/>
              <a:ea typeface="Calibri"/>
              <a:cs typeface="Calibri"/>
              <a:sym typeface="Calibri"/>
            </a:endParaRPr>
          </a:p>
        </p:txBody>
      </p:sp>
      <p:grpSp>
        <p:nvGrpSpPr>
          <p:cNvPr id="1749" name="Google Shape;1749;p4"/>
          <p:cNvGrpSpPr/>
          <p:nvPr/>
        </p:nvGrpSpPr>
        <p:grpSpPr>
          <a:xfrm>
            <a:off x="3662991" y="869153"/>
            <a:ext cx="3494150" cy="3659894"/>
            <a:chOff x="4339941" y="858728"/>
            <a:chExt cx="3494150" cy="3659894"/>
          </a:xfrm>
        </p:grpSpPr>
        <p:pic>
          <p:nvPicPr>
            <p:cNvPr id="1750" name="Google Shape;1750;p4"/>
            <p:cNvPicPr preferRelativeResize="0"/>
            <p:nvPr/>
          </p:nvPicPr>
          <p:blipFill rotWithShape="1">
            <a:blip r:embed="rId3">
              <a:alphaModFix/>
            </a:blip>
            <a:srcRect b="0" l="0" r="0" t="0"/>
            <a:stretch/>
          </p:blipFill>
          <p:spPr>
            <a:xfrm>
              <a:off x="6401591" y="858728"/>
              <a:ext cx="1219200" cy="1219200"/>
            </a:xfrm>
            <a:prstGeom prst="rect">
              <a:avLst/>
            </a:prstGeom>
            <a:noFill/>
            <a:ln>
              <a:noFill/>
            </a:ln>
          </p:spPr>
        </p:pic>
        <p:sp>
          <p:nvSpPr>
            <p:cNvPr id="1751" name="Google Shape;1751;p4"/>
            <p:cNvSpPr/>
            <p:nvPr/>
          </p:nvSpPr>
          <p:spPr>
            <a:xfrm>
              <a:off x="6232841" y="2429113"/>
              <a:ext cx="1556700" cy="792900"/>
            </a:xfrm>
            <a:prstGeom prst="roundRect">
              <a:avLst>
                <a:gd fmla="val 16667" name="adj"/>
              </a:avLst>
            </a:prstGeom>
            <a:solidFill>
              <a:srgbClr val="FCCC3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Phone System Base License</a:t>
              </a:r>
              <a:endParaRPr b="1" i="0" sz="1400" u="none" cap="none" strike="noStrike">
                <a:solidFill>
                  <a:srgbClr val="000000"/>
                </a:solidFill>
                <a:latin typeface="Calibri"/>
                <a:ea typeface="Calibri"/>
                <a:cs typeface="Calibri"/>
                <a:sym typeface="Calibri"/>
              </a:endParaRPr>
            </a:p>
          </p:txBody>
        </p:sp>
        <p:sp>
          <p:nvSpPr>
            <p:cNvPr id="1752" name="Google Shape;1752;p4"/>
            <p:cNvSpPr/>
            <p:nvPr/>
          </p:nvSpPr>
          <p:spPr>
            <a:xfrm>
              <a:off x="4339941" y="3725722"/>
              <a:ext cx="1645800" cy="792900"/>
            </a:xfrm>
            <a:prstGeom prst="roundRect">
              <a:avLst>
                <a:gd fmla="val 16667" name="adj"/>
              </a:avLst>
            </a:prstGeom>
            <a:solidFill>
              <a:srgbClr val="D9EAD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Microsoft Teams Operator Connect</a:t>
              </a:r>
              <a:endParaRPr b="1" i="0" sz="1400" u="none" cap="none" strike="noStrike">
                <a:solidFill>
                  <a:srgbClr val="000000"/>
                </a:solidFill>
                <a:latin typeface="Calibri"/>
                <a:ea typeface="Calibri"/>
                <a:cs typeface="Calibri"/>
                <a:sym typeface="Calibri"/>
              </a:endParaRPr>
            </a:p>
          </p:txBody>
        </p:sp>
        <p:cxnSp>
          <p:nvCxnSpPr>
            <p:cNvPr id="1753" name="Google Shape;1753;p4"/>
            <p:cNvCxnSpPr>
              <a:stCxn id="1750" idx="2"/>
              <a:endCxn id="1751" idx="0"/>
            </p:cNvCxnSpPr>
            <p:nvPr/>
          </p:nvCxnSpPr>
          <p:spPr>
            <a:xfrm flipH="1" rot="-5400000">
              <a:off x="6835841" y="2253278"/>
              <a:ext cx="351300" cy="600"/>
            </a:xfrm>
            <a:prstGeom prst="bentConnector3">
              <a:avLst>
                <a:gd fmla="val 49984" name="adj1"/>
              </a:avLst>
            </a:prstGeom>
            <a:noFill/>
            <a:ln cap="flat" cmpd="sng" w="9525">
              <a:solidFill>
                <a:srgbClr val="FF0000"/>
              </a:solidFill>
              <a:prstDash val="solid"/>
              <a:round/>
              <a:headEnd len="sm" w="sm" type="none"/>
              <a:tailEnd len="med" w="med" type="triangle"/>
            </a:ln>
          </p:spPr>
        </p:cxnSp>
        <p:sp>
          <p:nvSpPr>
            <p:cNvPr id="1754" name="Google Shape;1754;p4"/>
            <p:cNvSpPr/>
            <p:nvPr/>
          </p:nvSpPr>
          <p:spPr>
            <a:xfrm>
              <a:off x="6188291" y="3725722"/>
              <a:ext cx="1645800" cy="792900"/>
            </a:xfrm>
            <a:prstGeom prst="roundRect">
              <a:avLst>
                <a:gd fmla="val 16667" name="adj"/>
              </a:avLst>
            </a:prstGeom>
            <a:solidFill>
              <a:srgbClr val="D9EAD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Microsoft Teams Operator Connect Resource Account</a:t>
              </a:r>
              <a:endParaRPr b="1" i="0" sz="1400" u="none" cap="none" strike="noStrike">
                <a:solidFill>
                  <a:srgbClr val="000000"/>
                </a:solidFill>
                <a:latin typeface="Calibri"/>
                <a:ea typeface="Calibri"/>
                <a:cs typeface="Calibri"/>
                <a:sym typeface="Calibri"/>
              </a:endParaRPr>
            </a:p>
          </p:txBody>
        </p:sp>
      </p:grpSp>
      <p:sp>
        <p:nvSpPr>
          <p:cNvPr id="1755" name="Google Shape;1755;p4"/>
          <p:cNvSpPr/>
          <p:nvPr/>
        </p:nvSpPr>
        <p:spPr>
          <a:xfrm>
            <a:off x="7331166" y="3736147"/>
            <a:ext cx="1645800" cy="792900"/>
          </a:xfrm>
          <a:prstGeom prst="roundRect">
            <a:avLst>
              <a:gd fmla="val 16667" name="adj"/>
            </a:avLst>
          </a:prstGeom>
          <a:solidFill>
            <a:srgbClr val="D9EAD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
                <a:latin typeface="Calibri"/>
                <a:ea typeface="Calibri"/>
                <a:cs typeface="Calibri"/>
                <a:sym typeface="Calibri"/>
              </a:rPr>
              <a:t>Number License</a:t>
            </a:r>
            <a:endParaRPr b="1" i="0" sz="1400" u="none" cap="none" strike="noStrike">
              <a:solidFill>
                <a:srgbClr val="000000"/>
              </a:solidFill>
              <a:latin typeface="Calibri"/>
              <a:ea typeface="Calibri"/>
              <a:cs typeface="Calibri"/>
              <a:sym typeface="Calibri"/>
            </a:endParaRPr>
          </a:p>
        </p:txBody>
      </p:sp>
      <p:cxnSp>
        <p:nvCxnSpPr>
          <p:cNvPr id="1756" name="Google Shape;1756;p4"/>
          <p:cNvCxnSpPr>
            <a:stCxn id="1751" idx="2"/>
            <a:endCxn id="1752" idx="0"/>
          </p:cNvCxnSpPr>
          <p:nvPr/>
        </p:nvCxnSpPr>
        <p:spPr>
          <a:xfrm rot="5400000">
            <a:off x="5158241" y="2560138"/>
            <a:ext cx="503700" cy="1848300"/>
          </a:xfrm>
          <a:prstGeom prst="bentConnector3">
            <a:avLst>
              <a:gd fmla="val 50001" name="adj1"/>
            </a:avLst>
          </a:prstGeom>
          <a:noFill/>
          <a:ln cap="flat" cmpd="sng" w="9525">
            <a:solidFill>
              <a:srgbClr val="FF0000"/>
            </a:solidFill>
            <a:prstDash val="solid"/>
            <a:round/>
            <a:headEnd len="med" w="med" type="none"/>
            <a:tailEnd len="med" w="med" type="triangle"/>
          </a:ln>
        </p:spPr>
      </p:cxnSp>
      <p:cxnSp>
        <p:nvCxnSpPr>
          <p:cNvPr id="1757" name="Google Shape;1757;p4"/>
          <p:cNvCxnSpPr>
            <a:stCxn id="1751" idx="2"/>
            <a:endCxn id="1755" idx="0"/>
          </p:cNvCxnSpPr>
          <p:nvPr/>
        </p:nvCxnSpPr>
        <p:spPr>
          <a:xfrm flipH="1" rot="-5400000">
            <a:off x="6992291" y="2574388"/>
            <a:ext cx="503700" cy="1819800"/>
          </a:xfrm>
          <a:prstGeom prst="bentConnector3">
            <a:avLst>
              <a:gd fmla="val 50001" name="adj1"/>
            </a:avLst>
          </a:prstGeom>
          <a:noFill/>
          <a:ln cap="flat" cmpd="sng" w="9525">
            <a:solidFill>
              <a:srgbClr val="FF0000"/>
            </a:solidFill>
            <a:prstDash val="solid"/>
            <a:round/>
            <a:headEnd len="med" w="med" type="none"/>
            <a:tailEnd len="med" w="med" type="triangle"/>
          </a:ln>
        </p:spPr>
      </p:cxnSp>
      <p:cxnSp>
        <p:nvCxnSpPr>
          <p:cNvPr id="1758" name="Google Shape;1758;p4"/>
          <p:cNvCxnSpPr>
            <a:stCxn id="1751" idx="2"/>
            <a:endCxn id="1754" idx="0"/>
          </p:cNvCxnSpPr>
          <p:nvPr/>
        </p:nvCxnSpPr>
        <p:spPr>
          <a:xfrm>
            <a:off x="6334241" y="3232438"/>
            <a:ext cx="0" cy="5037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4" name="Shape 2434"/>
        <p:cNvGrpSpPr/>
        <p:nvPr/>
      </p:nvGrpSpPr>
      <p:grpSpPr>
        <a:xfrm>
          <a:off x="0" y="0"/>
          <a:ext cx="0" cy="0"/>
          <a:chOff x="0" y="0"/>
          <a:chExt cx="0" cy="0"/>
        </a:xfrm>
      </p:grpSpPr>
      <p:sp>
        <p:nvSpPr>
          <p:cNvPr id="2435" name="Google Shape;2435;p53"/>
          <p:cNvSpPr txBox="1"/>
          <p:nvPr/>
        </p:nvSpPr>
        <p:spPr>
          <a:xfrm>
            <a:off x="195137" y="340430"/>
            <a:ext cx="77136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Settings</a:t>
            </a:r>
            <a:r>
              <a:rPr b="0" i="0" lang="en" sz="2100" u="none" cap="none" strike="noStrike">
                <a:solidFill>
                  <a:schemeClr val="dk1"/>
                </a:solidFill>
                <a:latin typeface="Arial"/>
                <a:ea typeface="Arial"/>
                <a:cs typeface="Arial"/>
                <a:sym typeface="Arial"/>
              </a:rPr>
              <a:t> (Working Hours) (Compulsory)</a:t>
            </a:r>
            <a:endParaRPr b="0" i="0" sz="3300" u="none" cap="none" strike="noStrike">
              <a:solidFill>
                <a:schemeClr val="dk1"/>
              </a:solidFill>
              <a:latin typeface="Arial"/>
              <a:ea typeface="Arial"/>
              <a:cs typeface="Arial"/>
              <a:sym typeface="Arial"/>
            </a:endParaRPr>
          </a:p>
        </p:txBody>
      </p:sp>
      <p:sp>
        <p:nvSpPr>
          <p:cNvPr id="2436" name="Google Shape;2436;p53"/>
          <p:cNvSpPr txBox="1"/>
          <p:nvPr/>
        </p:nvSpPr>
        <p:spPr>
          <a:xfrm>
            <a:off x="613373" y="876319"/>
            <a:ext cx="8184300" cy="501000"/>
          </a:xfrm>
          <a:prstGeom prst="rect">
            <a:avLst/>
          </a:prstGeom>
          <a:noFill/>
          <a:ln>
            <a:noFill/>
          </a:ln>
        </p:spPr>
        <p:txBody>
          <a:bodyPr anchorCtr="0" anchor="t" bIns="51425" lIns="51425" spcFirstLastPara="1" rIns="51425" wrap="square" tIns="51425">
            <a:spAutoFit/>
          </a:bodyPr>
          <a:lstStyle/>
          <a:p>
            <a:pPr indent="-241300" lvl="0" marL="342900" marR="0" rtl="0" algn="just">
              <a:lnSpc>
                <a:spcPct val="115000"/>
              </a:lnSpc>
              <a:spcBef>
                <a:spcPts val="800"/>
              </a:spcBef>
              <a:spcAft>
                <a:spcPts val="0"/>
              </a:spcAft>
              <a:buClr>
                <a:srgbClr val="000000"/>
              </a:buClr>
              <a:buSzPts val="1200"/>
              <a:buFont typeface="Calibri"/>
              <a:buChar char="●"/>
            </a:pPr>
            <a:r>
              <a:rPr b="0" i="0" lang="en" sz="1200" u="none" cap="none" strike="noStrike">
                <a:solidFill>
                  <a:srgbClr val="000000"/>
                </a:solidFill>
                <a:highlight>
                  <a:srgbClr val="FFFFFF"/>
                </a:highlight>
                <a:latin typeface="Calibri"/>
                <a:ea typeface="Calibri"/>
                <a:cs typeface="Calibri"/>
                <a:sym typeface="Calibri"/>
              </a:rPr>
              <a:t>In this section, users can set their own Working Hours appropriately. </a:t>
            </a:r>
            <a:endParaRPr b="0" i="0" sz="1200" u="none" cap="none" strike="noStrike">
              <a:solidFill>
                <a:srgbClr val="000000"/>
              </a:solidFill>
              <a:highlight>
                <a:srgbClr val="FFFFFF"/>
              </a:highlight>
              <a:latin typeface="Calibri"/>
              <a:ea typeface="Calibri"/>
              <a:cs typeface="Calibri"/>
              <a:sym typeface="Calibri"/>
            </a:endParaRPr>
          </a:p>
          <a:p>
            <a:pPr indent="-241300" lvl="0" marL="342900" marR="0" rtl="0" algn="just">
              <a:lnSpc>
                <a:spcPct val="115000"/>
              </a:lnSpc>
              <a:spcBef>
                <a:spcPts val="0"/>
              </a:spcBef>
              <a:spcAft>
                <a:spcPts val="0"/>
              </a:spcAft>
              <a:buClr>
                <a:srgbClr val="000000"/>
              </a:buClr>
              <a:buSzPts val="1200"/>
              <a:buFont typeface="Calibri"/>
              <a:buChar char="●"/>
            </a:pPr>
            <a:r>
              <a:rPr b="0" i="0" lang="en" sz="1200" u="none" cap="none" strike="noStrike">
                <a:solidFill>
                  <a:srgbClr val="000000"/>
                </a:solidFill>
                <a:highlight>
                  <a:srgbClr val="FFFFFF"/>
                </a:highlight>
                <a:latin typeface="Calibri"/>
                <a:ea typeface="Calibri"/>
                <a:cs typeface="Calibri"/>
                <a:sym typeface="Calibri"/>
              </a:rPr>
              <a:t>During non-working hours, actions to be taken can be customised in the</a:t>
            </a:r>
            <a:r>
              <a:rPr b="1" i="0" lang="en" sz="1200" u="none" cap="none" strike="noStrike">
                <a:solidFill>
                  <a:srgbClr val="000000"/>
                </a:solidFill>
                <a:highlight>
                  <a:srgbClr val="FFFFFF"/>
                </a:highlight>
                <a:latin typeface="Calibri"/>
                <a:ea typeface="Calibri"/>
                <a:cs typeface="Calibri"/>
                <a:sym typeface="Calibri"/>
              </a:rPr>
              <a:t> Inbound Call </a:t>
            </a:r>
            <a:r>
              <a:rPr b="0" i="0" lang="en" sz="1200" u="none" cap="none" strike="noStrike">
                <a:solidFill>
                  <a:srgbClr val="000000"/>
                </a:solidFill>
                <a:highlight>
                  <a:srgbClr val="FFFFFF"/>
                </a:highlight>
                <a:latin typeface="Calibri"/>
                <a:ea typeface="Calibri"/>
                <a:cs typeface="Calibri"/>
                <a:sym typeface="Calibri"/>
              </a:rPr>
              <a:t>tab. </a:t>
            </a:r>
            <a:endParaRPr b="0" i="0" sz="1200" u="none" cap="none" strike="noStrike">
              <a:solidFill>
                <a:srgbClr val="000000"/>
              </a:solidFill>
              <a:highlight>
                <a:srgbClr val="FFFFFF"/>
              </a:highlight>
              <a:latin typeface="Calibri"/>
              <a:ea typeface="Calibri"/>
              <a:cs typeface="Calibri"/>
              <a:sym typeface="Calibri"/>
            </a:endParaRPr>
          </a:p>
        </p:txBody>
      </p:sp>
      <p:sp>
        <p:nvSpPr>
          <p:cNvPr id="2437" name="Google Shape;2437;p53"/>
          <p:cNvSpPr txBox="1"/>
          <p:nvPr/>
        </p:nvSpPr>
        <p:spPr>
          <a:xfrm>
            <a:off x="6288495" y="3409406"/>
            <a:ext cx="2250000" cy="323100"/>
          </a:xfrm>
          <a:prstGeom prst="rect">
            <a:avLst/>
          </a:prstGeom>
          <a:noFill/>
          <a:ln>
            <a:noFill/>
          </a:ln>
        </p:spPr>
        <p:txBody>
          <a:bodyPr anchorCtr="0" anchor="t" bIns="68575" lIns="68575" spcFirstLastPara="1" rIns="68575" wrap="square" tIns="68575">
            <a:spAutoFit/>
          </a:bodyPr>
          <a:lstStyle/>
          <a:p>
            <a:pPr indent="0" lvl="0" marL="0" marR="0" rtl="0" algn="ctr">
              <a:lnSpc>
                <a:spcPct val="115000"/>
              </a:lnSpc>
              <a:spcBef>
                <a:spcPts val="800"/>
              </a:spcBef>
              <a:spcAft>
                <a:spcPts val="800"/>
              </a:spcAft>
              <a:buClr>
                <a:srgbClr val="000000"/>
              </a:buClr>
              <a:buSzPts val="1200"/>
              <a:buFont typeface="Arial"/>
              <a:buNone/>
            </a:pPr>
            <a:r>
              <a:rPr b="1" i="0" lang="en" sz="1200" u="sng" cap="none" strike="noStrike">
                <a:solidFill>
                  <a:srgbClr val="1AC5D8"/>
                </a:solidFill>
                <a:highlight>
                  <a:srgbClr val="FFFFFF"/>
                </a:highlight>
                <a:latin typeface="Calibri"/>
                <a:ea typeface="Calibri"/>
                <a:cs typeface="Calibri"/>
                <a:sym typeface="Calibri"/>
              </a:rPr>
              <a:t>Inbound Call </a:t>
            </a:r>
            <a:r>
              <a:rPr b="0" i="0" lang="en" sz="1200" u="none" cap="none" strike="noStrike">
                <a:solidFill>
                  <a:srgbClr val="000000"/>
                </a:solidFill>
                <a:highlight>
                  <a:srgbClr val="FFFFFF"/>
                </a:highlight>
                <a:latin typeface="Calibri"/>
                <a:ea typeface="Calibri"/>
                <a:cs typeface="Calibri"/>
                <a:sym typeface="Calibri"/>
              </a:rPr>
              <a:t>tab</a:t>
            </a:r>
            <a:endParaRPr b="0" i="0" sz="1100" u="none" cap="none" strike="noStrike">
              <a:solidFill>
                <a:srgbClr val="000000"/>
              </a:solidFill>
              <a:latin typeface="Arial"/>
              <a:ea typeface="Arial"/>
              <a:cs typeface="Arial"/>
              <a:sym typeface="Arial"/>
            </a:endParaRPr>
          </a:p>
        </p:txBody>
      </p:sp>
      <p:pic>
        <p:nvPicPr>
          <p:cNvPr id="2438" name="Google Shape;2438;p53"/>
          <p:cNvPicPr preferRelativeResize="0"/>
          <p:nvPr/>
        </p:nvPicPr>
        <p:blipFill>
          <a:blip r:embed="rId3">
            <a:alphaModFix/>
          </a:blip>
          <a:stretch>
            <a:fillRect/>
          </a:stretch>
        </p:blipFill>
        <p:spPr>
          <a:xfrm>
            <a:off x="270725" y="1612716"/>
            <a:ext cx="5567672" cy="3006758"/>
          </a:xfrm>
          <a:prstGeom prst="rect">
            <a:avLst/>
          </a:prstGeom>
          <a:noFill/>
          <a:ln cap="flat" cmpd="sng" w="9525">
            <a:solidFill>
              <a:srgbClr val="888888"/>
            </a:solidFill>
            <a:prstDash val="solid"/>
            <a:round/>
            <a:headEnd len="sm" w="sm" type="none"/>
            <a:tailEnd len="sm" w="sm" type="none"/>
          </a:ln>
        </p:spPr>
      </p:pic>
      <p:sp>
        <p:nvSpPr>
          <p:cNvPr id="2439" name="Google Shape;2439;p53"/>
          <p:cNvSpPr/>
          <p:nvPr/>
        </p:nvSpPr>
        <p:spPr>
          <a:xfrm>
            <a:off x="2456382" y="2137079"/>
            <a:ext cx="557100" cy="1652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40" name="Google Shape;2440;p53"/>
          <p:cNvSpPr/>
          <p:nvPr/>
        </p:nvSpPr>
        <p:spPr>
          <a:xfrm>
            <a:off x="4289794" y="2162819"/>
            <a:ext cx="168000" cy="179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41" name="Google Shape;2441;p53"/>
          <p:cNvSpPr/>
          <p:nvPr/>
        </p:nvSpPr>
        <p:spPr>
          <a:xfrm>
            <a:off x="4477253" y="2162819"/>
            <a:ext cx="168000" cy="179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42" name="Google Shape;2442;p53"/>
          <p:cNvSpPr/>
          <p:nvPr/>
        </p:nvSpPr>
        <p:spPr>
          <a:xfrm>
            <a:off x="4714078" y="2162819"/>
            <a:ext cx="168000" cy="179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43" name="Google Shape;2443;p53"/>
          <p:cNvSpPr txBox="1"/>
          <p:nvPr/>
        </p:nvSpPr>
        <p:spPr>
          <a:xfrm>
            <a:off x="1869837" y="2162819"/>
            <a:ext cx="510600" cy="32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rgbClr val="FF0000"/>
                </a:solidFill>
              </a:rPr>
              <a:t>Turn toggle ON/OFF for working days</a:t>
            </a:r>
            <a:endParaRPr sz="600">
              <a:solidFill>
                <a:srgbClr val="FF0000"/>
              </a:solidFill>
            </a:endParaRPr>
          </a:p>
        </p:txBody>
      </p:sp>
      <p:sp>
        <p:nvSpPr>
          <p:cNvPr id="2444" name="Google Shape;2444;p53"/>
          <p:cNvSpPr txBox="1"/>
          <p:nvPr/>
        </p:nvSpPr>
        <p:spPr>
          <a:xfrm>
            <a:off x="5049506" y="2980726"/>
            <a:ext cx="510600" cy="32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
                <a:solidFill>
                  <a:srgbClr val="FF0000"/>
                </a:solidFill>
              </a:rPr>
              <a:t>Add multiple working hours within a day</a:t>
            </a:r>
            <a:endParaRPr sz="500">
              <a:solidFill>
                <a:srgbClr val="FF0000"/>
              </a:solidFill>
            </a:endParaRPr>
          </a:p>
        </p:txBody>
      </p:sp>
      <p:sp>
        <p:nvSpPr>
          <p:cNvPr id="2445" name="Google Shape;2445;p53"/>
          <p:cNvSpPr txBox="1"/>
          <p:nvPr/>
        </p:nvSpPr>
        <p:spPr>
          <a:xfrm>
            <a:off x="5049506" y="2651116"/>
            <a:ext cx="510600" cy="32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
                <a:solidFill>
                  <a:srgbClr val="FF0000"/>
                </a:solidFill>
              </a:rPr>
              <a:t>Revert to 24 hours of working hours</a:t>
            </a:r>
            <a:endParaRPr sz="500">
              <a:solidFill>
                <a:srgbClr val="FF0000"/>
              </a:solidFill>
            </a:endParaRPr>
          </a:p>
        </p:txBody>
      </p:sp>
      <p:sp>
        <p:nvSpPr>
          <p:cNvPr id="2446" name="Google Shape;2446;p53"/>
          <p:cNvSpPr txBox="1"/>
          <p:nvPr/>
        </p:nvSpPr>
        <p:spPr>
          <a:xfrm>
            <a:off x="5049506" y="2368012"/>
            <a:ext cx="510600" cy="32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
                <a:solidFill>
                  <a:srgbClr val="FF0000"/>
                </a:solidFill>
              </a:rPr>
              <a:t>Set the same time for all days</a:t>
            </a:r>
            <a:endParaRPr sz="500">
              <a:solidFill>
                <a:srgbClr val="FF0000"/>
              </a:solidFill>
            </a:endParaRPr>
          </a:p>
        </p:txBody>
      </p:sp>
      <p:cxnSp>
        <p:nvCxnSpPr>
          <p:cNvPr id="2447" name="Google Shape;2447;p53"/>
          <p:cNvCxnSpPr>
            <a:stCxn id="2440" idx="2"/>
            <a:endCxn id="2444" idx="1"/>
          </p:cNvCxnSpPr>
          <p:nvPr/>
        </p:nvCxnSpPr>
        <p:spPr>
          <a:xfrm flipH="1" rot="-5400000">
            <a:off x="4311844" y="2404469"/>
            <a:ext cx="799500" cy="675600"/>
          </a:xfrm>
          <a:prstGeom prst="bentConnector2">
            <a:avLst/>
          </a:prstGeom>
          <a:noFill/>
          <a:ln cap="flat" cmpd="sng" w="9525">
            <a:solidFill>
              <a:srgbClr val="FF0000"/>
            </a:solidFill>
            <a:prstDash val="solid"/>
            <a:round/>
            <a:headEnd len="med" w="med" type="none"/>
            <a:tailEnd len="med" w="med" type="stealth"/>
          </a:ln>
        </p:spPr>
      </p:cxnSp>
      <p:cxnSp>
        <p:nvCxnSpPr>
          <p:cNvPr id="2448" name="Google Shape;2448;p53"/>
          <p:cNvCxnSpPr>
            <a:stCxn id="2441" idx="2"/>
            <a:endCxn id="2445" idx="1"/>
          </p:cNvCxnSpPr>
          <p:nvPr/>
        </p:nvCxnSpPr>
        <p:spPr>
          <a:xfrm flipH="1" rot="-5400000">
            <a:off x="4570553" y="2333219"/>
            <a:ext cx="469800" cy="488400"/>
          </a:xfrm>
          <a:prstGeom prst="bentConnector2">
            <a:avLst/>
          </a:prstGeom>
          <a:noFill/>
          <a:ln cap="flat" cmpd="sng" w="9525">
            <a:solidFill>
              <a:srgbClr val="FF0000"/>
            </a:solidFill>
            <a:prstDash val="solid"/>
            <a:round/>
            <a:headEnd len="med" w="med" type="none"/>
            <a:tailEnd len="med" w="med" type="stealth"/>
          </a:ln>
        </p:spPr>
      </p:cxnSp>
      <p:cxnSp>
        <p:nvCxnSpPr>
          <p:cNvPr id="2449" name="Google Shape;2449;p53"/>
          <p:cNvCxnSpPr>
            <a:stCxn id="2442" idx="2"/>
            <a:endCxn id="2446" idx="1"/>
          </p:cNvCxnSpPr>
          <p:nvPr/>
        </p:nvCxnSpPr>
        <p:spPr>
          <a:xfrm flipH="1" rot="-5400000">
            <a:off x="4830478" y="2310119"/>
            <a:ext cx="186600" cy="251400"/>
          </a:xfrm>
          <a:prstGeom prst="bentConnector2">
            <a:avLst/>
          </a:prstGeom>
          <a:noFill/>
          <a:ln cap="flat" cmpd="sng" w="9525">
            <a:solidFill>
              <a:srgbClr val="FF0000"/>
            </a:solidFill>
            <a:prstDash val="solid"/>
            <a:round/>
            <a:headEnd len="med" w="med" type="none"/>
            <a:tailEnd len="med" w="med" type="stealth"/>
          </a:ln>
        </p:spPr>
      </p:cxnSp>
      <p:pic>
        <p:nvPicPr>
          <p:cNvPr id="2450" name="Google Shape;2450;p53"/>
          <p:cNvPicPr preferRelativeResize="0"/>
          <p:nvPr/>
        </p:nvPicPr>
        <p:blipFill rotWithShape="1">
          <a:blip r:embed="rId4">
            <a:alphaModFix/>
          </a:blip>
          <a:srcRect b="32419" l="38892" r="15518" t="15575"/>
          <a:stretch/>
        </p:blipFill>
        <p:spPr>
          <a:xfrm>
            <a:off x="6108875" y="1584385"/>
            <a:ext cx="2764401" cy="1703024"/>
          </a:xfrm>
          <a:prstGeom prst="rect">
            <a:avLst/>
          </a:prstGeom>
          <a:noFill/>
          <a:ln cap="flat" cmpd="sng" w="9525">
            <a:solidFill>
              <a:srgbClr val="1D3444"/>
            </a:solidFill>
            <a:prstDash val="solid"/>
            <a:round/>
            <a:headEnd len="sm" w="sm" type="none"/>
            <a:tailEnd len="sm" w="sm" type="none"/>
          </a:ln>
        </p:spPr>
      </p:pic>
      <p:sp>
        <p:nvSpPr>
          <p:cNvPr id="2451" name="Google Shape;2451;p53"/>
          <p:cNvSpPr/>
          <p:nvPr/>
        </p:nvSpPr>
        <p:spPr>
          <a:xfrm>
            <a:off x="7130481" y="1686420"/>
            <a:ext cx="694800" cy="179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52" name="Google Shape;2452;p53"/>
          <p:cNvSpPr/>
          <p:nvPr/>
        </p:nvSpPr>
        <p:spPr>
          <a:xfrm>
            <a:off x="6216422" y="2162819"/>
            <a:ext cx="2547000" cy="1072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6" name="Shape 2456"/>
        <p:cNvGrpSpPr/>
        <p:nvPr/>
      </p:nvGrpSpPr>
      <p:grpSpPr>
        <a:xfrm>
          <a:off x="0" y="0"/>
          <a:ext cx="0" cy="0"/>
          <a:chOff x="0" y="0"/>
          <a:chExt cx="0" cy="0"/>
        </a:xfrm>
      </p:grpSpPr>
      <p:sp>
        <p:nvSpPr>
          <p:cNvPr id="2457" name="Google Shape;2457;g27e3aa11a60_5_5"/>
          <p:cNvSpPr txBox="1"/>
          <p:nvPr/>
        </p:nvSpPr>
        <p:spPr>
          <a:xfrm>
            <a:off x="227049" y="1752825"/>
            <a:ext cx="2960100" cy="1849800"/>
          </a:xfrm>
          <a:prstGeom prst="rect">
            <a:avLst/>
          </a:prstGeom>
          <a:noFill/>
          <a:ln>
            <a:noFill/>
          </a:ln>
        </p:spPr>
        <p:txBody>
          <a:bodyPr anchorCtr="0" anchor="ctr"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400"/>
              <a:buFont typeface="Arial"/>
              <a:buNone/>
            </a:pPr>
            <a:r>
              <a:rPr b="0" i="0" lang="en" sz="1400" u="none" cap="none" strike="noStrike">
                <a:solidFill>
                  <a:srgbClr val="0F0F0F"/>
                </a:solidFill>
                <a:latin typeface="Calibri"/>
                <a:ea typeface="Calibri"/>
                <a:cs typeface="Calibri"/>
                <a:sym typeface="Calibri"/>
              </a:rPr>
              <a:t>Open the Microsoft Teams Desktop application or Mobile application &gt; Enjoy your call.</a:t>
            </a:r>
            <a:endParaRPr b="0" i="0" sz="1400" u="none" cap="none" strike="noStrike">
              <a:solidFill>
                <a:srgbClr val="0F0F0F"/>
              </a:solidFill>
              <a:latin typeface="Calibri"/>
              <a:ea typeface="Calibri"/>
              <a:cs typeface="Calibri"/>
              <a:sym typeface="Calibri"/>
            </a:endParaRPr>
          </a:p>
        </p:txBody>
      </p:sp>
      <p:grpSp>
        <p:nvGrpSpPr>
          <p:cNvPr id="2458" name="Google Shape;2458;g27e3aa11a60_5_5"/>
          <p:cNvGrpSpPr/>
          <p:nvPr/>
        </p:nvGrpSpPr>
        <p:grpSpPr>
          <a:xfrm>
            <a:off x="3319574" y="1095963"/>
            <a:ext cx="5597376" cy="2951564"/>
            <a:chOff x="3352800" y="1679513"/>
            <a:chExt cx="5597376" cy="2951564"/>
          </a:xfrm>
        </p:grpSpPr>
        <p:pic>
          <p:nvPicPr>
            <p:cNvPr id="2459" name="Google Shape;2459;g27e3aa11a60_5_5"/>
            <p:cNvPicPr preferRelativeResize="0"/>
            <p:nvPr/>
          </p:nvPicPr>
          <p:blipFill rotWithShape="1">
            <a:blip r:embed="rId3">
              <a:alphaModFix/>
            </a:blip>
            <a:srcRect b="0" l="0" r="0" t="0"/>
            <a:stretch/>
          </p:blipFill>
          <p:spPr>
            <a:xfrm>
              <a:off x="3352800" y="1679513"/>
              <a:ext cx="5597376" cy="2951564"/>
            </a:xfrm>
            <a:prstGeom prst="rect">
              <a:avLst/>
            </a:prstGeom>
            <a:noFill/>
            <a:ln cap="flat" cmpd="sng" w="9525">
              <a:solidFill>
                <a:srgbClr val="B7B7B7"/>
              </a:solidFill>
              <a:prstDash val="solid"/>
              <a:round/>
              <a:headEnd len="sm" w="sm" type="none"/>
              <a:tailEnd len="sm" w="sm" type="none"/>
            </a:ln>
          </p:spPr>
        </p:pic>
        <p:sp>
          <p:nvSpPr>
            <p:cNvPr id="2460" name="Google Shape;2460;g27e3aa11a60_5_5"/>
            <p:cNvSpPr txBox="1"/>
            <p:nvPr/>
          </p:nvSpPr>
          <p:spPr>
            <a:xfrm>
              <a:off x="3352800" y="2611650"/>
              <a:ext cx="1371600" cy="225000"/>
            </a:xfrm>
            <a:prstGeom prst="rect">
              <a:avLst/>
            </a:prstGeom>
            <a:noFill/>
            <a:ln cap="flat" cmpd="sng" w="9525">
              <a:solidFill>
                <a:srgbClr val="B7B7B7"/>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1155CC"/>
                  </a:solidFill>
                  <a:latin typeface="Lato"/>
                  <a:ea typeface="Lato"/>
                  <a:cs typeface="Lato"/>
                  <a:sym typeface="Lato"/>
                </a:rPr>
                <a:t>Outbound call to normal phone numbers</a:t>
              </a:r>
              <a:endParaRPr b="1" i="0" sz="900" u="none" cap="none" strike="noStrike">
                <a:solidFill>
                  <a:srgbClr val="1155CC"/>
                </a:solidFill>
                <a:latin typeface="Lato"/>
                <a:ea typeface="Lato"/>
                <a:cs typeface="Lato"/>
                <a:sym typeface="Lato"/>
              </a:endParaRPr>
            </a:p>
          </p:txBody>
        </p:sp>
        <p:sp>
          <p:nvSpPr>
            <p:cNvPr id="2461" name="Google Shape;2461;g27e3aa11a60_5_5"/>
            <p:cNvSpPr txBox="1"/>
            <p:nvPr/>
          </p:nvSpPr>
          <p:spPr>
            <a:xfrm>
              <a:off x="7720175" y="2836650"/>
              <a:ext cx="1218000" cy="8808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1155CC"/>
                  </a:solidFill>
                  <a:latin typeface="Lato"/>
                  <a:ea typeface="Lato"/>
                  <a:cs typeface="Lato"/>
                  <a:sym typeface="Lato"/>
                </a:rPr>
                <a:t>Receive inbound call from your mobile / fixed line numbers on MS Teams App</a:t>
              </a:r>
              <a:endParaRPr b="1" i="0" sz="900" u="none" cap="none" strike="noStrike">
                <a:solidFill>
                  <a:srgbClr val="1155CC"/>
                </a:solidFill>
                <a:latin typeface="Lato"/>
                <a:ea typeface="Lato"/>
                <a:cs typeface="Lato"/>
                <a:sym typeface="Lato"/>
              </a:endParaRPr>
            </a:p>
          </p:txBody>
        </p:sp>
      </p:grpSp>
      <p:sp>
        <p:nvSpPr>
          <p:cNvPr id="2462" name="Google Shape;2462;g27e3aa11a60_5_5"/>
          <p:cNvSpPr txBox="1"/>
          <p:nvPr>
            <p:ph idx="4294967295" type="title"/>
          </p:nvPr>
        </p:nvSpPr>
        <p:spPr>
          <a:xfrm>
            <a:off x="227138" y="2715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100"/>
              <a:buFont typeface="Arial"/>
              <a:buNone/>
            </a:pPr>
            <a:r>
              <a:rPr lang="en" sz="2100">
                <a:latin typeface="Calibri"/>
                <a:ea typeface="Calibri"/>
                <a:cs typeface="Calibri"/>
                <a:sym typeface="Calibri"/>
              </a:rPr>
              <a:t>Setup Guide </a:t>
            </a:r>
            <a:r>
              <a:rPr b="0" lang="en" sz="2100">
                <a:latin typeface="Calibri"/>
                <a:ea typeface="Calibri"/>
                <a:cs typeface="Calibri"/>
                <a:sym typeface="Calibri"/>
              </a:rPr>
              <a:t>&lt;Start Using&gt;</a:t>
            </a:r>
            <a:endParaRPr b="0" i="0" sz="2100" u="none" cap="none" strike="noStrike">
              <a:solidFill>
                <a:schemeClr val="dk1"/>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7" name="Shape 2467"/>
        <p:cNvGrpSpPr/>
        <p:nvPr/>
      </p:nvGrpSpPr>
      <p:grpSpPr>
        <a:xfrm>
          <a:off x="0" y="0"/>
          <a:ext cx="0" cy="0"/>
          <a:chOff x="0" y="0"/>
          <a:chExt cx="0" cy="0"/>
        </a:xfrm>
      </p:grpSpPr>
      <p:sp>
        <p:nvSpPr>
          <p:cNvPr id="2468" name="Google Shape;2468;p54"/>
          <p:cNvSpPr txBox="1"/>
          <p:nvPr/>
        </p:nvSpPr>
        <p:spPr>
          <a:xfrm>
            <a:off x="156019" y="1248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sp>
        <p:nvSpPr>
          <p:cNvPr id="2469" name="Google Shape;2469;p54"/>
          <p:cNvSpPr txBox="1"/>
          <p:nvPr/>
        </p:nvSpPr>
        <p:spPr>
          <a:xfrm>
            <a:off x="0" y="1118138"/>
            <a:ext cx="2232000" cy="3453000"/>
          </a:xfrm>
          <a:prstGeom prst="rect">
            <a:avLst/>
          </a:prstGeom>
          <a:noFill/>
          <a:ln>
            <a:noFill/>
          </a:ln>
        </p:spPr>
        <p:txBody>
          <a:bodyPr anchorCtr="0" anchor="t" bIns="91425" lIns="91425" spcFirstLastPara="1" rIns="91425" wrap="square" tIns="91425">
            <a:noAutofit/>
          </a:bodyPr>
          <a:lstStyle/>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The Call History in Communication Hub is a place where keeps the records of all call transactions within the Organization. It will provide:</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1" i="1" lang="en" sz="900" u="sng" cap="none" strike="noStrike">
                <a:solidFill>
                  <a:schemeClr val="hlink"/>
                </a:solidFill>
                <a:highlight>
                  <a:srgbClr val="FFFFFF"/>
                </a:highlight>
                <a:latin typeface="Calibri"/>
                <a:ea typeface="Calibri"/>
                <a:cs typeface="Calibri"/>
                <a:sym typeface="Calibri"/>
                <a:hlinkClick action="ppaction://hlinkshowjump?jump=nextslide"/>
              </a:rPr>
              <a:t>Basic details</a:t>
            </a:r>
            <a:r>
              <a:rPr b="1" i="0" lang="en" sz="900" u="none" cap="none" strike="noStrike">
                <a:solidFill>
                  <a:schemeClr val="dk1"/>
                </a:solidFill>
                <a:highlight>
                  <a:srgbClr val="FFFFFF"/>
                </a:highlight>
                <a:latin typeface="Calibri"/>
                <a:ea typeface="Calibri"/>
                <a:cs typeface="Calibri"/>
                <a:sym typeface="Calibri"/>
              </a:rPr>
              <a:t> </a:t>
            </a:r>
            <a:r>
              <a:rPr b="0" i="0" lang="en" sz="900" u="none" cap="none" strike="noStrike">
                <a:solidFill>
                  <a:schemeClr val="dk1"/>
                </a:solidFill>
                <a:highlight>
                  <a:srgbClr val="FFFFFF"/>
                </a:highlight>
                <a:latin typeface="Calibri"/>
                <a:ea typeface="Calibri"/>
                <a:cs typeface="Calibri"/>
                <a:sym typeface="Calibri"/>
              </a:rPr>
              <a:t>- Call Directions (Incoming/Outgoing calls), Phone Numbers, Extension Numbers, Date &amp; Time, etc.</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1" i="1" lang="en" sz="900" u="sng" cap="none" strike="noStrike">
                <a:solidFill>
                  <a:schemeClr val="hlink"/>
                </a:solidFill>
                <a:highlight>
                  <a:srgbClr val="FFFFFF"/>
                </a:highlight>
                <a:latin typeface="Calibri"/>
                <a:ea typeface="Calibri"/>
                <a:cs typeface="Calibri"/>
                <a:sym typeface="Calibri"/>
                <a:hlinkClick action="ppaction://hlinksldjump" r:id="rId3"/>
              </a:rPr>
              <a:t>Advanced details</a:t>
            </a:r>
            <a:r>
              <a:rPr b="0" i="0" lang="en" sz="900" u="none" cap="none" strike="noStrike">
                <a:solidFill>
                  <a:schemeClr val="dk1"/>
                </a:solidFill>
                <a:highlight>
                  <a:srgbClr val="FFFFFF"/>
                </a:highlight>
                <a:latin typeface="Calibri"/>
                <a:ea typeface="Calibri"/>
                <a:cs typeface="Calibri"/>
                <a:sym typeface="Calibri"/>
              </a:rPr>
              <a:t> - Call Result, Call Metadata, Call Journey, Call Recording, Voicemail, etc.</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Data in Call History will be stored up to 1 year since the date the call is created. </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It takes a few mins (max: 5 mins) for the data to appear on the portal after the call ends. Longer call duration will require longer processing time.</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404040"/>
              </a:buClr>
              <a:buSzPts val="900"/>
              <a:buFont typeface="Lato"/>
              <a:buChar char="●"/>
            </a:pPr>
            <a:r>
              <a:rPr b="0" i="0" lang="en" sz="900" u="none" cap="none" strike="noStrike">
                <a:solidFill>
                  <a:schemeClr val="dk1"/>
                </a:solidFill>
                <a:highlight>
                  <a:srgbClr val="FFFFFF"/>
                </a:highlight>
                <a:latin typeface="Calibri"/>
                <a:ea typeface="Calibri"/>
                <a:cs typeface="Calibri"/>
                <a:sym typeface="Calibri"/>
              </a:rPr>
              <a:t>The SLA of call recording uploading on Unified History is 24 hours.</a:t>
            </a:r>
            <a:endParaRPr b="0" i="0" sz="900" u="none" cap="none" strike="noStrike">
              <a:solidFill>
                <a:schemeClr val="dk1"/>
              </a:solidFill>
              <a:highlight>
                <a:srgbClr val="FFFFFF"/>
              </a:highlight>
              <a:latin typeface="Calibri"/>
              <a:ea typeface="Calibri"/>
              <a:cs typeface="Calibri"/>
              <a:sym typeface="Calibri"/>
            </a:endParaRPr>
          </a:p>
        </p:txBody>
      </p:sp>
      <p:pic>
        <p:nvPicPr>
          <p:cNvPr id="2470" name="Google Shape;2470;p54"/>
          <p:cNvPicPr preferRelativeResize="0"/>
          <p:nvPr/>
        </p:nvPicPr>
        <p:blipFill rotWithShape="1">
          <a:blip r:embed="rId4">
            <a:alphaModFix/>
          </a:blip>
          <a:srcRect b="4507" l="0" r="0" t="0"/>
          <a:stretch/>
        </p:blipFill>
        <p:spPr>
          <a:xfrm>
            <a:off x="2364425" y="1760750"/>
            <a:ext cx="5986273" cy="3087225"/>
          </a:xfrm>
          <a:prstGeom prst="rect">
            <a:avLst/>
          </a:prstGeom>
          <a:noFill/>
          <a:ln cap="flat" cmpd="sng" w="9525">
            <a:solidFill>
              <a:srgbClr val="1D3444"/>
            </a:solidFill>
            <a:prstDash val="solid"/>
            <a:round/>
            <a:headEnd len="sm" w="sm" type="none"/>
            <a:tailEnd len="sm" w="sm" type="none"/>
          </a:ln>
        </p:spPr>
      </p:pic>
      <p:sp>
        <p:nvSpPr>
          <p:cNvPr id="2471" name="Google Shape;2471;p54"/>
          <p:cNvSpPr/>
          <p:nvPr/>
        </p:nvSpPr>
        <p:spPr>
          <a:xfrm>
            <a:off x="2400567" y="2143958"/>
            <a:ext cx="135300" cy="130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2" name="Google Shape;2472;p54"/>
          <p:cNvSpPr/>
          <p:nvPr/>
        </p:nvSpPr>
        <p:spPr>
          <a:xfrm>
            <a:off x="2673606" y="2249371"/>
            <a:ext cx="528000" cy="195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473" name="Google Shape;2473;p54"/>
          <p:cNvCxnSpPr>
            <a:stCxn id="2472" idx="0"/>
            <a:endCxn id="2474" idx="1"/>
          </p:cNvCxnSpPr>
          <p:nvPr/>
        </p:nvCxnSpPr>
        <p:spPr>
          <a:xfrm rot="-5400000">
            <a:off x="3720756" y="367021"/>
            <a:ext cx="1099200" cy="2665500"/>
          </a:xfrm>
          <a:prstGeom prst="bentConnector2">
            <a:avLst/>
          </a:prstGeom>
          <a:noFill/>
          <a:ln cap="flat" cmpd="sng" w="9525">
            <a:solidFill>
              <a:srgbClr val="FF0000"/>
            </a:solidFill>
            <a:prstDash val="solid"/>
            <a:round/>
            <a:headEnd len="sm" w="sm" type="none"/>
            <a:tailEnd len="med" w="med" type="triangle"/>
          </a:ln>
        </p:spPr>
      </p:cxnSp>
      <p:sp>
        <p:nvSpPr>
          <p:cNvPr id="2475" name="Google Shape;2475;p54"/>
          <p:cNvSpPr/>
          <p:nvPr/>
        </p:nvSpPr>
        <p:spPr>
          <a:xfrm>
            <a:off x="5440232" y="3447179"/>
            <a:ext cx="917400" cy="810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6" name="Google Shape;2476;p54"/>
          <p:cNvSpPr/>
          <p:nvPr/>
        </p:nvSpPr>
        <p:spPr>
          <a:xfrm>
            <a:off x="4405516" y="3698882"/>
            <a:ext cx="495900" cy="810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7" name="Google Shape;2477;p54"/>
          <p:cNvSpPr/>
          <p:nvPr/>
        </p:nvSpPr>
        <p:spPr>
          <a:xfrm>
            <a:off x="5595829" y="3698882"/>
            <a:ext cx="495900" cy="810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8" name="Google Shape;2478;p54"/>
          <p:cNvSpPr/>
          <p:nvPr/>
        </p:nvSpPr>
        <p:spPr>
          <a:xfrm>
            <a:off x="5039245" y="1792993"/>
            <a:ext cx="452100" cy="165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9" name="Google Shape;2479;p54"/>
          <p:cNvSpPr/>
          <p:nvPr/>
        </p:nvSpPr>
        <p:spPr>
          <a:xfrm>
            <a:off x="3212609" y="2249371"/>
            <a:ext cx="568500" cy="195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0" name="Google Shape;2480;p54"/>
          <p:cNvSpPr/>
          <p:nvPr/>
        </p:nvSpPr>
        <p:spPr>
          <a:xfrm>
            <a:off x="7061794" y="2476762"/>
            <a:ext cx="592200" cy="211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1" name="Google Shape;2481;p54"/>
          <p:cNvSpPr/>
          <p:nvPr/>
        </p:nvSpPr>
        <p:spPr>
          <a:xfrm>
            <a:off x="7677053" y="2476762"/>
            <a:ext cx="568500" cy="211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482" name="Google Shape;2482;p54"/>
          <p:cNvCxnSpPr>
            <a:stCxn id="2481" idx="3"/>
            <a:endCxn id="2483" idx="2"/>
          </p:cNvCxnSpPr>
          <p:nvPr/>
        </p:nvCxnSpPr>
        <p:spPr>
          <a:xfrm>
            <a:off x="8245553" y="2582362"/>
            <a:ext cx="444000" cy="247800"/>
          </a:xfrm>
          <a:prstGeom prst="bentConnector4">
            <a:avLst>
              <a:gd fmla="val 20265" name="adj1"/>
              <a:gd fmla="val 196049" name="adj2"/>
            </a:avLst>
          </a:prstGeom>
          <a:noFill/>
          <a:ln cap="flat" cmpd="sng" w="9525">
            <a:solidFill>
              <a:srgbClr val="FF0000"/>
            </a:solidFill>
            <a:prstDash val="solid"/>
            <a:round/>
            <a:headEnd len="sm" w="sm" type="none"/>
            <a:tailEnd len="med" w="med" type="stealth"/>
          </a:ln>
        </p:spPr>
      </p:cxnSp>
      <p:sp>
        <p:nvSpPr>
          <p:cNvPr id="2484" name="Google Shape;2484;p54"/>
          <p:cNvSpPr/>
          <p:nvPr/>
        </p:nvSpPr>
        <p:spPr>
          <a:xfrm>
            <a:off x="7942273" y="2274591"/>
            <a:ext cx="303300" cy="162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485" name="Google Shape;2485;p54"/>
          <p:cNvCxnSpPr>
            <a:stCxn id="2484" idx="0"/>
            <a:endCxn id="2486" idx="2"/>
          </p:cNvCxnSpPr>
          <p:nvPr/>
        </p:nvCxnSpPr>
        <p:spPr>
          <a:xfrm rot="-5400000">
            <a:off x="7763923" y="1849791"/>
            <a:ext cx="754800" cy="94800"/>
          </a:xfrm>
          <a:prstGeom prst="bentConnector3">
            <a:avLst>
              <a:gd fmla="val 50010" name="adj1"/>
            </a:avLst>
          </a:prstGeom>
          <a:noFill/>
          <a:ln cap="flat" cmpd="sng" w="9525">
            <a:solidFill>
              <a:srgbClr val="FF0000"/>
            </a:solidFill>
            <a:prstDash val="solid"/>
            <a:round/>
            <a:headEnd len="sm" w="sm" type="none"/>
            <a:tailEnd len="med" w="med" type="stealth"/>
          </a:ln>
        </p:spPr>
      </p:cxnSp>
      <p:sp>
        <p:nvSpPr>
          <p:cNvPr id="2487" name="Google Shape;2487;p54"/>
          <p:cNvSpPr/>
          <p:nvPr/>
        </p:nvSpPr>
        <p:spPr>
          <a:xfrm>
            <a:off x="2627468" y="2922241"/>
            <a:ext cx="5658000" cy="704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488" name="Google Shape;2488;p54"/>
          <p:cNvCxnSpPr>
            <a:stCxn id="2480" idx="0"/>
            <a:endCxn id="2489" idx="1"/>
          </p:cNvCxnSpPr>
          <p:nvPr/>
        </p:nvCxnSpPr>
        <p:spPr>
          <a:xfrm flipH="1" rot="5400000">
            <a:off x="6570844" y="1689712"/>
            <a:ext cx="1188900" cy="385200"/>
          </a:xfrm>
          <a:prstGeom prst="bentConnector4">
            <a:avLst>
              <a:gd fmla="val 33386" name="adj1"/>
              <a:gd fmla="val 161852" name="adj2"/>
            </a:avLst>
          </a:prstGeom>
          <a:noFill/>
          <a:ln cap="flat" cmpd="sng" w="9525">
            <a:solidFill>
              <a:srgbClr val="FF0000"/>
            </a:solidFill>
            <a:prstDash val="solid"/>
            <a:round/>
            <a:headEnd len="sm" w="sm" type="none"/>
            <a:tailEnd len="med" w="med" type="stealth"/>
          </a:ln>
        </p:spPr>
      </p:cxnSp>
      <p:sp>
        <p:nvSpPr>
          <p:cNvPr id="2490" name="Google Shape;2490;p54"/>
          <p:cNvSpPr/>
          <p:nvPr/>
        </p:nvSpPr>
        <p:spPr>
          <a:xfrm>
            <a:off x="4432677" y="2993250"/>
            <a:ext cx="717000" cy="81000"/>
          </a:xfrm>
          <a:prstGeom prst="rect">
            <a:avLst/>
          </a:prstGeom>
          <a:solidFill>
            <a:srgbClr val="E0E0E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1" name="Google Shape;2491;p54"/>
          <p:cNvSpPr/>
          <p:nvPr/>
        </p:nvSpPr>
        <p:spPr>
          <a:xfrm>
            <a:off x="5595829" y="2993250"/>
            <a:ext cx="717000" cy="81000"/>
          </a:xfrm>
          <a:prstGeom prst="rect">
            <a:avLst/>
          </a:prstGeom>
          <a:solidFill>
            <a:srgbClr val="E0E0E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89" name="Google Shape;2489;p54"/>
          <p:cNvPicPr preferRelativeResize="0"/>
          <p:nvPr/>
        </p:nvPicPr>
        <p:blipFill rotWithShape="1">
          <a:blip r:embed="rId5">
            <a:alphaModFix/>
          </a:blip>
          <a:srcRect b="0" l="0" r="0" t="2666"/>
          <a:stretch/>
        </p:blipFill>
        <p:spPr>
          <a:xfrm>
            <a:off x="6972565" y="893083"/>
            <a:ext cx="681428" cy="789816"/>
          </a:xfrm>
          <a:prstGeom prst="rect">
            <a:avLst/>
          </a:prstGeom>
          <a:noFill/>
          <a:ln cap="flat" cmpd="sng" w="9525">
            <a:solidFill>
              <a:srgbClr val="1D3444"/>
            </a:solidFill>
            <a:prstDash val="solid"/>
            <a:round/>
            <a:headEnd len="sm" w="sm" type="none"/>
            <a:tailEnd len="sm" w="sm" type="none"/>
          </a:ln>
        </p:spPr>
      </p:pic>
      <p:pic>
        <p:nvPicPr>
          <p:cNvPr id="2486" name="Google Shape;2486;p54"/>
          <p:cNvPicPr preferRelativeResize="0"/>
          <p:nvPr/>
        </p:nvPicPr>
        <p:blipFill>
          <a:blip r:embed="rId6">
            <a:alphaModFix/>
          </a:blip>
          <a:stretch>
            <a:fillRect/>
          </a:stretch>
        </p:blipFill>
        <p:spPr>
          <a:xfrm>
            <a:off x="7794978" y="893081"/>
            <a:ext cx="787220" cy="626563"/>
          </a:xfrm>
          <a:prstGeom prst="rect">
            <a:avLst/>
          </a:prstGeom>
          <a:noFill/>
          <a:ln cap="flat" cmpd="sng" w="9525">
            <a:solidFill>
              <a:srgbClr val="1D3444"/>
            </a:solidFill>
            <a:prstDash val="solid"/>
            <a:round/>
            <a:headEnd len="sm" w="sm" type="none"/>
            <a:tailEnd len="sm" w="sm" type="none"/>
          </a:ln>
        </p:spPr>
      </p:pic>
      <p:pic>
        <p:nvPicPr>
          <p:cNvPr id="2483" name="Google Shape;2483;p54"/>
          <p:cNvPicPr preferRelativeResize="0"/>
          <p:nvPr/>
        </p:nvPicPr>
        <p:blipFill>
          <a:blip r:embed="rId7">
            <a:alphaModFix/>
          </a:blip>
          <a:stretch>
            <a:fillRect/>
          </a:stretch>
        </p:blipFill>
        <p:spPr>
          <a:xfrm>
            <a:off x="8425503" y="1792992"/>
            <a:ext cx="527972" cy="1037055"/>
          </a:xfrm>
          <a:prstGeom prst="rect">
            <a:avLst/>
          </a:prstGeom>
          <a:noFill/>
          <a:ln cap="flat" cmpd="sng" w="9525">
            <a:solidFill>
              <a:srgbClr val="1D3444"/>
            </a:solidFill>
            <a:prstDash val="solid"/>
            <a:round/>
            <a:headEnd len="sm" w="sm" type="none"/>
            <a:tailEnd len="sm" w="sm" type="none"/>
          </a:ln>
        </p:spPr>
      </p:pic>
      <p:pic>
        <p:nvPicPr>
          <p:cNvPr id="2474" name="Google Shape;2474;p54"/>
          <p:cNvPicPr preferRelativeResize="0"/>
          <p:nvPr/>
        </p:nvPicPr>
        <p:blipFill rotWithShape="1">
          <a:blip r:embed="rId8">
            <a:alphaModFix/>
          </a:blip>
          <a:srcRect b="11402" l="0" r="0" t="0"/>
          <a:stretch/>
        </p:blipFill>
        <p:spPr>
          <a:xfrm>
            <a:off x="5602978" y="695725"/>
            <a:ext cx="592200" cy="908939"/>
          </a:xfrm>
          <a:prstGeom prst="rect">
            <a:avLst/>
          </a:prstGeom>
          <a:noFill/>
          <a:ln cap="flat" cmpd="sng" w="9525">
            <a:solidFill>
              <a:srgbClr val="1D3444"/>
            </a:solidFill>
            <a:prstDash val="solid"/>
            <a:round/>
            <a:headEnd len="sm" w="sm" type="none"/>
            <a:tailEnd len="sm" w="sm" type="none"/>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6" name="Shape 2496"/>
        <p:cNvGrpSpPr/>
        <p:nvPr/>
      </p:nvGrpSpPr>
      <p:grpSpPr>
        <a:xfrm>
          <a:off x="0" y="0"/>
          <a:ext cx="0" cy="0"/>
          <a:chOff x="0" y="0"/>
          <a:chExt cx="0" cy="0"/>
        </a:xfrm>
      </p:grpSpPr>
      <p:sp>
        <p:nvSpPr>
          <p:cNvPr id="2497" name="Google Shape;2497;p55"/>
          <p:cNvSpPr txBox="1"/>
          <p:nvPr/>
        </p:nvSpPr>
        <p:spPr>
          <a:xfrm>
            <a:off x="156019" y="1248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sp>
        <p:nvSpPr>
          <p:cNvPr id="2498" name="Google Shape;2498;p55"/>
          <p:cNvSpPr txBox="1"/>
          <p:nvPr/>
        </p:nvSpPr>
        <p:spPr>
          <a:xfrm>
            <a:off x="303319" y="985406"/>
            <a:ext cx="2356800" cy="1095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Call History Design</a:t>
            </a:r>
            <a:r>
              <a:rPr b="0" i="0" lang="en" sz="900" u="none" cap="none" strike="noStrike">
                <a:solidFill>
                  <a:schemeClr val="dk1"/>
                </a:solidFill>
                <a:highlight>
                  <a:srgbClr val="FFFFFF"/>
                </a:highlight>
                <a:latin typeface="Calibri"/>
                <a:ea typeface="Calibri"/>
                <a:cs typeface="Calibri"/>
                <a:sym typeface="Calibri"/>
              </a:rPr>
              <a:t>:</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chemeClr val="dk1"/>
              </a:buClr>
              <a:buSzPts val="800"/>
              <a:buFont typeface="Arial"/>
              <a:buNone/>
            </a:pPr>
            <a:r>
              <a:rPr b="0" i="0" lang="en" sz="900" u="none" cap="none" strike="noStrike">
                <a:solidFill>
                  <a:schemeClr val="dk1"/>
                </a:solidFill>
                <a:highlight>
                  <a:srgbClr val="FFFFFF"/>
                </a:highlight>
                <a:latin typeface="Calibri"/>
                <a:ea typeface="Calibri"/>
                <a:cs typeface="Calibri"/>
                <a:sym typeface="Calibri"/>
              </a:rPr>
              <a:t>The call transaction is divided into 2 levels:</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Main Call Transaction</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Call Leg Transaction</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110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p:txBody>
      </p:sp>
      <p:sp>
        <p:nvSpPr>
          <p:cNvPr id="2499" name="Google Shape;2499;p55"/>
          <p:cNvSpPr txBox="1"/>
          <p:nvPr/>
        </p:nvSpPr>
        <p:spPr>
          <a:xfrm>
            <a:off x="303319" y="2080481"/>
            <a:ext cx="3393300" cy="2597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Main Call Transaction</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It contains every basic information about a call that a user with minimum experience about call flows can still understand, including:</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TXN UUID: TXN UUID stands for the Universal Unique Identifier of the Transaction. </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It is copyable</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It is capable to search in the searching box.</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Type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Time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Caller</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To</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Talk / Total Duration</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Result</a:t>
            </a:r>
            <a:endParaRPr b="0" i="0" sz="900" u="none" cap="none" strike="noStrike">
              <a:solidFill>
                <a:srgbClr val="999999"/>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110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p:txBody>
      </p:sp>
      <p:pic>
        <p:nvPicPr>
          <p:cNvPr id="2500" name="Google Shape;2500;p55"/>
          <p:cNvPicPr preferRelativeResize="0"/>
          <p:nvPr/>
        </p:nvPicPr>
        <p:blipFill rotWithShape="1">
          <a:blip r:embed="rId3">
            <a:alphaModFix/>
          </a:blip>
          <a:srcRect b="0" l="4104" r="0" t="16583"/>
          <a:stretch/>
        </p:blipFill>
        <p:spPr>
          <a:xfrm>
            <a:off x="3696625" y="2080400"/>
            <a:ext cx="5243151" cy="1411950"/>
          </a:xfrm>
          <a:prstGeom prst="rect">
            <a:avLst/>
          </a:prstGeom>
          <a:noFill/>
          <a:ln cap="flat" cmpd="sng" w="9525">
            <a:solidFill>
              <a:srgbClr val="1D3444"/>
            </a:solidFill>
            <a:prstDash val="solid"/>
            <a:round/>
            <a:headEnd len="sm" w="sm" type="none"/>
            <a:tailEnd len="sm" w="sm" type="none"/>
          </a:ln>
        </p:spPr>
      </p:pic>
      <p:sp>
        <p:nvSpPr>
          <p:cNvPr id="2501" name="Google Shape;2501;p55"/>
          <p:cNvSpPr/>
          <p:nvPr/>
        </p:nvSpPr>
        <p:spPr>
          <a:xfrm>
            <a:off x="7130413" y="2302556"/>
            <a:ext cx="846600" cy="196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02" name="Google Shape;2502;p55"/>
          <p:cNvSpPr/>
          <p:nvPr/>
        </p:nvSpPr>
        <p:spPr>
          <a:xfrm>
            <a:off x="3785908" y="3015289"/>
            <a:ext cx="372600" cy="138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03" name="Google Shape;2503;p55"/>
          <p:cNvSpPr/>
          <p:nvPr/>
        </p:nvSpPr>
        <p:spPr>
          <a:xfrm>
            <a:off x="5822875" y="3057913"/>
            <a:ext cx="409200" cy="648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04" name="Google Shape;2504;p55"/>
          <p:cNvSpPr/>
          <p:nvPr/>
        </p:nvSpPr>
        <p:spPr>
          <a:xfrm>
            <a:off x="6636426" y="3051824"/>
            <a:ext cx="409200" cy="648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9" name="Shape 2509"/>
        <p:cNvGrpSpPr/>
        <p:nvPr/>
      </p:nvGrpSpPr>
      <p:grpSpPr>
        <a:xfrm>
          <a:off x="0" y="0"/>
          <a:ext cx="0" cy="0"/>
          <a:chOff x="0" y="0"/>
          <a:chExt cx="0" cy="0"/>
        </a:xfrm>
      </p:grpSpPr>
      <p:sp>
        <p:nvSpPr>
          <p:cNvPr id="2510" name="Google Shape;2510;p56"/>
          <p:cNvSpPr txBox="1"/>
          <p:nvPr/>
        </p:nvSpPr>
        <p:spPr>
          <a:xfrm>
            <a:off x="156019" y="1248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sp>
        <p:nvSpPr>
          <p:cNvPr id="2511" name="Google Shape;2511;p56"/>
          <p:cNvSpPr txBox="1"/>
          <p:nvPr/>
        </p:nvSpPr>
        <p:spPr>
          <a:xfrm>
            <a:off x="303319" y="642506"/>
            <a:ext cx="2356800" cy="1095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Call History Design</a:t>
            </a:r>
            <a:r>
              <a:rPr b="0" i="0" lang="en" sz="900" u="none" cap="none" strike="noStrike">
                <a:solidFill>
                  <a:schemeClr val="dk1"/>
                </a:solidFill>
                <a:highlight>
                  <a:srgbClr val="FFFFFF"/>
                </a:highlight>
                <a:latin typeface="Calibri"/>
                <a:ea typeface="Calibri"/>
                <a:cs typeface="Calibri"/>
                <a:sym typeface="Calibri"/>
              </a:rPr>
              <a:t>:</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The call transaction is divided into 2 levels:</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Main Call Transaction</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Call Leg Transaction</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110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p:txBody>
      </p:sp>
      <p:sp>
        <p:nvSpPr>
          <p:cNvPr id="2512" name="Google Shape;2512;p56"/>
          <p:cNvSpPr txBox="1"/>
          <p:nvPr/>
        </p:nvSpPr>
        <p:spPr>
          <a:xfrm>
            <a:off x="303319" y="1737581"/>
            <a:ext cx="3393300" cy="2597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Main Call Transaction</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It contains every basic information about a call that a user with minimum experience about call flows can still understand, including:</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TXN UUID</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Type: Type of the call, can be:</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Incoming: Calls come from outside B3 system</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Outgoing: Calls are initialized inside B3 system</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Forwarding: Calls come from outside B3 then are forwarded to another endpoint</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Time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Caller</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To</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Talk / Total Duration</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Result</a:t>
            </a:r>
            <a:endParaRPr b="0" i="0" sz="900" u="none" cap="none" strike="noStrike">
              <a:solidFill>
                <a:srgbClr val="999999"/>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110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p:txBody>
      </p:sp>
      <p:pic>
        <p:nvPicPr>
          <p:cNvPr id="2513" name="Google Shape;2513;p56"/>
          <p:cNvPicPr preferRelativeResize="0"/>
          <p:nvPr/>
        </p:nvPicPr>
        <p:blipFill>
          <a:blip r:embed="rId3">
            <a:alphaModFix/>
          </a:blip>
          <a:stretch>
            <a:fillRect/>
          </a:stretch>
        </p:blipFill>
        <p:spPr>
          <a:xfrm>
            <a:off x="2475325" y="3728325"/>
            <a:ext cx="6493251" cy="1005050"/>
          </a:xfrm>
          <a:prstGeom prst="rect">
            <a:avLst/>
          </a:prstGeom>
          <a:noFill/>
          <a:ln cap="flat" cmpd="sng" w="9525">
            <a:solidFill>
              <a:srgbClr val="000000"/>
            </a:solidFill>
            <a:prstDash val="solid"/>
            <a:round/>
            <a:headEnd len="sm" w="sm" type="none"/>
            <a:tailEnd len="sm" w="sm" type="none"/>
          </a:ln>
        </p:spPr>
      </p:pic>
      <p:pic>
        <p:nvPicPr>
          <p:cNvPr id="2514" name="Google Shape;2514;p56"/>
          <p:cNvPicPr preferRelativeResize="0"/>
          <p:nvPr/>
        </p:nvPicPr>
        <p:blipFill rotWithShape="1">
          <a:blip r:embed="rId4">
            <a:alphaModFix/>
          </a:blip>
          <a:srcRect b="8775" l="12837" r="78543" t="73627"/>
          <a:stretch/>
        </p:blipFill>
        <p:spPr>
          <a:xfrm>
            <a:off x="3555674" y="4560097"/>
            <a:ext cx="394245" cy="122221"/>
          </a:xfrm>
          <a:prstGeom prst="rect">
            <a:avLst/>
          </a:prstGeom>
          <a:noFill/>
          <a:ln>
            <a:noFill/>
          </a:ln>
        </p:spPr>
      </p:pic>
      <p:sp>
        <p:nvSpPr>
          <p:cNvPr id="2515" name="Google Shape;2515;p56"/>
          <p:cNvSpPr/>
          <p:nvPr/>
        </p:nvSpPr>
        <p:spPr>
          <a:xfrm>
            <a:off x="3543004" y="3749120"/>
            <a:ext cx="470100" cy="982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0" name="Shape 2520"/>
        <p:cNvGrpSpPr/>
        <p:nvPr/>
      </p:nvGrpSpPr>
      <p:grpSpPr>
        <a:xfrm>
          <a:off x="0" y="0"/>
          <a:ext cx="0" cy="0"/>
          <a:chOff x="0" y="0"/>
          <a:chExt cx="0" cy="0"/>
        </a:xfrm>
      </p:grpSpPr>
      <p:sp>
        <p:nvSpPr>
          <p:cNvPr id="2521" name="Google Shape;2521;p57"/>
          <p:cNvSpPr txBox="1"/>
          <p:nvPr/>
        </p:nvSpPr>
        <p:spPr>
          <a:xfrm>
            <a:off x="156019" y="1248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sp>
        <p:nvSpPr>
          <p:cNvPr id="2522" name="Google Shape;2522;p57"/>
          <p:cNvSpPr txBox="1"/>
          <p:nvPr/>
        </p:nvSpPr>
        <p:spPr>
          <a:xfrm>
            <a:off x="303319" y="642506"/>
            <a:ext cx="2356800" cy="1095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Call History Design</a:t>
            </a:r>
            <a:r>
              <a:rPr b="0" i="0" lang="en" sz="900" u="none" cap="none" strike="noStrike">
                <a:solidFill>
                  <a:schemeClr val="dk1"/>
                </a:solidFill>
                <a:highlight>
                  <a:srgbClr val="FFFFFF"/>
                </a:highlight>
                <a:latin typeface="Calibri"/>
                <a:ea typeface="Calibri"/>
                <a:cs typeface="Calibri"/>
                <a:sym typeface="Calibri"/>
              </a:rPr>
              <a:t>:</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The call transaction is divided into 2 levels:</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Main Call Transaction</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Call Leg Transaction</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110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p:txBody>
      </p:sp>
      <p:sp>
        <p:nvSpPr>
          <p:cNvPr id="2523" name="Google Shape;2523;p57"/>
          <p:cNvSpPr txBox="1"/>
          <p:nvPr/>
        </p:nvSpPr>
        <p:spPr>
          <a:xfrm>
            <a:off x="303319" y="1737581"/>
            <a:ext cx="3393300" cy="2597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Main Call Transaction</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It contains every basic information about a call that a user with minimum experience about call flows can still understand, including:</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TXN UUID</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Type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Time: The time when the call started.</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Caller</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To</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Talk / Total Duration</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Result</a:t>
            </a:r>
            <a:endParaRPr b="0" i="0" sz="900" u="none" cap="none" strike="noStrike">
              <a:solidFill>
                <a:srgbClr val="999999"/>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110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p:txBody>
      </p:sp>
      <p:pic>
        <p:nvPicPr>
          <p:cNvPr id="2524" name="Google Shape;2524;p57"/>
          <p:cNvPicPr preferRelativeResize="0"/>
          <p:nvPr/>
        </p:nvPicPr>
        <p:blipFill>
          <a:blip r:embed="rId3">
            <a:alphaModFix/>
          </a:blip>
          <a:stretch>
            <a:fillRect/>
          </a:stretch>
        </p:blipFill>
        <p:spPr>
          <a:xfrm>
            <a:off x="2711825" y="2690000"/>
            <a:ext cx="6188452" cy="957875"/>
          </a:xfrm>
          <a:prstGeom prst="rect">
            <a:avLst/>
          </a:prstGeom>
          <a:noFill/>
          <a:ln cap="flat" cmpd="sng" w="9525">
            <a:solidFill>
              <a:srgbClr val="000000"/>
            </a:solidFill>
            <a:prstDash val="solid"/>
            <a:round/>
            <a:headEnd len="sm" w="sm" type="none"/>
            <a:tailEnd len="sm" w="sm" type="none"/>
          </a:ln>
        </p:spPr>
      </p:pic>
      <p:sp>
        <p:nvSpPr>
          <p:cNvPr id="2525" name="Google Shape;2525;p57"/>
          <p:cNvSpPr/>
          <p:nvPr/>
        </p:nvSpPr>
        <p:spPr>
          <a:xfrm>
            <a:off x="4153790" y="2723679"/>
            <a:ext cx="674100" cy="890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0" name="Shape 2530"/>
        <p:cNvGrpSpPr/>
        <p:nvPr/>
      </p:nvGrpSpPr>
      <p:grpSpPr>
        <a:xfrm>
          <a:off x="0" y="0"/>
          <a:ext cx="0" cy="0"/>
          <a:chOff x="0" y="0"/>
          <a:chExt cx="0" cy="0"/>
        </a:xfrm>
      </p:grpSpPr>
      <p:sp>
        <p:nvSpPr>
          <p:cNvPr id="2531" name="Google Shape;2531;p58"/>
          <p:cNvSpPr txBox="1"/>
          <p:nvPr/>
        </p:nvSpPr>
        <p:spPr>
          <a:xfrm>
            <a:off x="156019" y="1248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sp>
        <p:nvSpPr>
          <p:cNvPr id="2532" name="Google Shape;2532;p58"/>
          <p:cNvSpPr txBox="1"/>
          <p:nvPr/>
        </p:nvSpPr>
        <p:spPr>
          <a:xfrm>
            <a:off x="4511231" y="677700"/>
            <a:ext cx="2356800" cy="1095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Call History Design</a:t>
            </a:r>
            <a:r>
              <a:rPr b="0" i="0" lang="en" sz="900" u="none" cap="none" strike="noStrike">
                <a:solidFill>
                  <a:schemeClr val="dk1"/>
                </a:solidFill>
                <a:highlight>
                  <a:srgbClr val="FFFFFF"/>
                </a:highlight>
                <a:latin typeface="Calibri"/>
                <a:ea typeface="Calibri"/>
                <a:cs typeface="Calibri"/>
                <a:sym typeface="Calibri"/>
              </a:rPr>
              <a:t>:</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The call transaction is divided into 2 levels:</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Main Call Transaction</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Call Leg Transaction</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110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p:txBody>
      </p:sp>
      <p:sp>
        <p:nvSpPr>
          <p:cNvPr id="2533" name="Google Shape;2533;p58"/>
          <p:cNvSpPr txBox="1"/>
          <p:nvPr/>
        </p:nvSpPr>
        <p:spPr>
          <a:xfrm>
            <a:off x="265406" y="677700"/>
            <a:ext cx="3393300" cy="3153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Main Call Transaction</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It contains every basic information about a call that a user with minimum experience about call flows can still understand, including:</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TXN UUID</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Type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Time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Caller: The party who initializes the call, it can be from:</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Phone Number (External Call)</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Extension (Internal Call), including: </a:t>
            </a:r>
            <a:endParaRPr b="0" i="0" sz="900" u="none" cap="none" strike="noStrike">
              <a:solidFill>
                <a:schemeClr val="dk1"/>
              </a:solidFill>
              <a:highlight>
                <a:srgbClr val="FFFFFF"/>
              </a:highlight>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Extension Key</a:t>
            </a:r>
            <a:endParaRPr b="0" i="0" sz="900" u="none" cap="none" strike="noStrike">
              <a:solidFill>
                <a:schemeClr val="dk1"/>
              </a:solidFill>
              <a:highlight>
                <a:srgbClr val="FFFFFF"/>
              </a:highlight>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Extension Label</a:t>
            </a:r>
            <a:endParaRPr b="0" i="0" sz="900" u="none" cap="none" strike="noStrike">
              <a:solidFill>
                <a:schemeClr val="dk1"/>
              </a:solidFill>
              <a:highlight>
                <a:srgbClr val="FFFFFF"/>
              </a:highlight>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Extension Device</a:t>
            </a:r>
            <a:endParaRPr b="0" i="0" sz="900" u="none" cap="none" strike="noStrike">
              <a:solidFill>
                <a:schemeClr val="dk1"/>
              </a:solidFill>
              <a:highlight>
                <a:srgbClr val="FFFFFF"/>
              </a:highlight>
              <a:latin typeface="Calibri"/>
              <a:ea typeface="Calibri"/>
              <a:cs typeface="Calibri"/>
              <a:sym typeface="Calibri"/>
            </a:endParaRPr>
          </a:p>
          <a:p>
            <a:pPr indent="-222250" lvl="3" marL="13716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IP Phone</a:t>
            </a:r>
            <a:endParaRPr b="0" i="0" sz="900" u="none" cap="none" strike="noStrike">
              <a:solidFill>
                <a:schemeClr val="dk1"/>
              </a:solidFill>
              <a:highlight>
                <a:srgbClr val="FFFFFF"/>
              </a:highlight>
              <a:latin typeface="Calibri"/>
              <a:ea typeface="Calibri"/>
              <a:cs typeface="Calibri"/>
              <a:sym typeface="Calibri"/>
            </a:endParaRPr>
          </a:p>
          <a:p>
            <a:pPr indent="-222250" lvl="3" marL="13716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Mobile</a:t>
            </a:r>
            <a:endParaRPr b="0" i="0" sz="900" u="none" cap="none" strike="noStrike">
              <a:solidFill>
                <a:schemeClr val="dk1"/>
              </a:solidFill>
              <a:highlight>
                <a:srgbClr val="FFFFFF"/>
              </a:highlight>
              <a:latin typeface="Calibri"/>
              <a:ea typeface="Calibri"/>
              <a:cs typeface="Calibri"/>
              <a:sym typeface="Calibri"/>
            </a:endParaRPr>
          </a:p>
          <a:p>
            <a:pPr indent="-222250" lvl="3" marL="13716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Desktop</a:t>
            </a:r>
            <a:endParaRPr b="0" i="0" sz="900" u="none" cap="none" strike="noStrike">
              <a:solidFill>
                <a:schemeClr val="dk1"/>
              </a:solidFill>
              <a:highlight>
                <a:srgbClr val="FFFFFF"/>
              </a:highlight>
              <a:latin typeface="Calibri"/>
              <a:ea typeface="Calibri"/>
              <a:cs typeface="Calibri"/>
              <a:sym typeface="Calibri"/>
            </a:endParaRPr>
          </a:p>
          <a:p>
            <a:pPr indent="-222250" lvl="3" marL="13716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Web Phone</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To</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Talk / Total Duration</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Result</a:t>
            </a:r>
            <a:endParaRPr b="0" i="0" sz="900" u="none" cap="none" strike="noStrike">
              <a:solidFill>
                <a:srgbClr val="999999"/>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110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p:txBody>
      </p:sp>
      <p:pic>
        <p:nvPicPr>
          <p:cNvPr id="2534" name="Google Shape;2534;p58"/>
          <p:cNvPicPr preferRelativeResize="0"/>
          <p:nvPr/>
        </p:nvPicPr>
        <p:blipFill>
          <a:blip r:embed="rId3">
            <a:alphaModFix/>
          </a:blip>
          <a:stretch>
            <a:fillRect/>
          </a:stretch>
        </p:blipFill>
        <p:spPr>
          <a:xfrm>
            <a:off x="3171275" y="2459825"/>
            <a:ext cx="5659873" cy="898150"/>
          </a:xfrm>
          <a:prstGeom prst="rect">
            <a:avLst/>
          </a:prstGeom>
          <a:noFill/>
          <a:ln cap="flat" cmpd="sng" w="9525">
            <a:solidFill>
              <a:srgbClr val="999999"/>
            </a:solidFill>
            <a:prstDash val="solid"/>
            <a:round/>
            <a:headEnd len="sm" w="sm" type="none"/>
            <a:tailEnd len="sm" w="sm" type="none"/>
          </a:ln>
        </p:spPr>
      </p:pic>
      <p:sp>
        <p:nvSpPr>
          <p:cNvPr id="2535" name="Google Shape;2535;p58"/>
          <p:cNvSpPr/>
          <p:nvPr/>
        </p:nvSpPr>
        <p:spPr>
          <a:xfrm>
            <a:off x="4836909" y="2485077"/>
            <a:ext cx="1119600" cy="858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36" name="Google Shape;2536;p58"/>
          <p:cNvSpPr/>
          <p:nvPr/>
        </p:nvSpPr>
        <p:spPr>
          <a:xfrm>
            <a:off x="5072620" y="3206843"/>
            <a:ext cx="420300" cy="80400"/>
          </a:xfrm>
          <a:prstGeom prst="rect">
            <a:avLst/>
          </a:prstGeom>
          <a:solidFill>
            <a:srgbClr val="6666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37" name="Google Shape;2537;p58"/>
          <p:cNvSpPr/>
          <p:nvPr/>
        </p:nvSpPr>
        <p:spPr>
          <a:xfrm>
            <a:off x="6202986" y="2769951"/>
            <a:ext cx="420300" cy="80400"/>
          </a:xfrm>
          <a:prstGeom prst="rect">
            <a:avLst/>
          </a:prstGeom>
          <a:solidFill>
            <a:srgbClr val="6666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38" name="Google Shape;2538;p58"/>
          <p:cNvSpPr/>
          <p:nvPr/>
        </p:nvSpPr>
        <p:spPr>
          <a:xfrm>
            <a:off x="6202986" y="2983119"/>
            <a:ext cx="420300" cy="80400"/>
          </a:xfrm>
          <a:prstGeom prst="rect">
            <a:avLst/>
          </a:prstGeom>
          <a:solidFill>
            <a:srgbClr val="6666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39" name="Google Shape;2539;p58"/>
          <p:cNvSpPr/>
          <p:nvPr/>
        </p:nvSpPr>
        <p:spPr>
          <a:xfrm>
            <a:off x="6202986" y="3206843"/>
            <a:ext cx="420300" cy="80400"/>
          </a:xfrm>
          <a:prstGeom prst="rect">
            <a:avLst/>
          </a:prstGeom>
          <a:solidFill>
            <a:srgbClr val="6666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4" name="Shape 2544"/>
        <p:cNvGrpSpPr/>
        <p:nvPr/>
      </p:nvGrpSpPr>
      <p:grpSpPr>
        <a:xfrm>
          <a:off x="0" y="0"/>
          <a:ext cx="0" cy="0"/>
          <a:chOff x="0" y="0"/>
          <a:chExt cx="0" cy="0"/>
        </a:xfrm>
      </p:grpSpPr>
      <p:sp>
        <p:nvSpPr>
          <p:cNvPr id="2545" name="Google Shape;2545;p59"/>
          <p:cNvSpPr txBox="1"/>
          <p:nvPr/>
        </p:nvSpPr>
        <p:spPr>
          <a:xfrm>
            <a:off x="156019" y="1248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sp>
        <p:nvSpPr>
          <p:cNvPr id="2546" name="Google Shape;2546;p59"/>
          <p:cNvSpPr txBox="1"/>
          <p:nvPr/>
        </p:nvSpPr>
        <p:spPr>
          <a:xfrm>
            <a:off x="4504444" y="582563"/>
            <a:ext cx="2356800" cy="1095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Call History Design</a:t>
            </a:r>
            <a:r>
              <a:rPr b="0" i="0" lang="en" sz="900" u="none" cap="none" strike="noStrike">
                <a:solidFill>
                  <a:schemeClr val="dk1"/>
                </a:solidFill>
                <a:highlight>
                  <a:srgbClr val="FFFFFF"/>
                </a:highlight>
                <a:latin typeface="Calibri"/>
                <a:ea typeface="Calibri"/>
                <a:cs typeface="Calibri"/>
                <a:sym typeface="Calibri"/>
              </a:rPr>
              <a:t>:</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The call transaction is divided into 2 levels:</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Main Call Transaction</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Call Leg Transaction</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110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p:txBody>
      </p:sp>
      <p:sp>
        <p:nvSpPr>
          <p:cNvPr id="2547" name="Google Shape;2547;p59"/>
          <p:cNvSpPr txBox="1"/>
          <p:nvPr/>
        </p:nvSpPr>
        <p:spPr>
          <a:xfrm>
            <a:off x="101963" y="582563"/>
            <a:ext cx="3603300" cy="4232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Main Call Transaction</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It contains every basic information about a call that a user with minimum experience about call flows can still understand, including:</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TXN UUID</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Type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Time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Caller</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To: The party who FIRST answers the call. As 1 call can have lots of participants who join to answer the caller, the system will pick the first participant who answered the call to display in the To column.</a:t>
            </a:r>
            <a:endParaRPr b="0" i="0" sz="900" u="none" cap="none" strike="noStrike">
              <a:solidFill>
                <a:schemeClr val="dk1"/>
              </a:solidFill>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It can be to:</a:t>
            </a:r>
            <a:endParaRPr b="0" i="0" sz="900" u="none" cap="none" strike="noStrike">
              <a:solidFill>
                <a:schemeClr val="dk1"/>
              </a:solidFill>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Phone Number (Called Party Number)</a:t>
            </a:r>
            <a:endParaRPr b="0" i="0" sz="900" u="none" cap="none" strike="noStrike">
              <a:solidFill>
                <a:schemeClr val="dk1"/>
              </a:solidFill>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Extension</a:t>
            </a:r>
            <a:endParaRPr b="0" i="0" sz="900" u="none" cap="none" strike="noStrike">
              <a:solidFill>
                <a:schemeClr val="dk1"/>
              </a:solidFill>
              <a:latin typeface="Calibri"/>
              <a:ea typeface="Calibri"/>
              <a:cs typeface="Calibri"/>
              <a:sym typeface="Calibri"/>
            </a:endParaRPr>
          </a:p>
          <a:p>
            <a:pPr indent="-222250" lvl="3" marL="13716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Extension Key</a:t>
            </a:r>
            <a:endParaRPr b="0" i="0" sz="900" u="none" cap="none" strike="noStrike">
              <a:solidFill>
                <a:schemeClr val="dk1"/>
              </a:solidFill>
              <a:latin typeface="Calibri"/>
              <a:ea typeface="Calibri"/>
              <a:cs typeface="Calibri"/>
              <a:sym typeface="Calibri"/>
            </a:endParaRPr>
          </a:p>
          <a:p>
            <a:pPr indent="-222250" lvl="3" marL="13716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Extension Label</a:t>
            </a:r>
            <a:endParaRPr b="0" i="0" sz="900" u="none" cap="none" strike="noStrike">
              <a:solidFill>
                <a:schemeClr val="dk1"/>
              </a:solidFill>
              <a:latin typeface="Calibri"/>
              <a:ea typeface="Calibri"/>
              <a:cs typeface="Calibri"/>
              <a:sym typeface="Calibri"/>
            </a:endParaRPr>
          </a:p>
          <a:p>
            <a:pPr indent="-222250" lvl="3" marL="13716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Extension Device</a:t>
            </a:r>
            <a:endParaRPr b="0" i="0" sz="900" u="none" cap="none" strike="noStrike">
              <a:solidFill>
                <a:schemeClr val="dk1"/>
              </a:solidFill>
              <a:latin typeface="Calibri"/>
              <a:ea typeface="Calibri"/>
              <a:cs typeface="Calibri"/>
              <a:sym typeface="Calibri"/>
            </a:endParaRPr>
          </a:p>
          <a:p>
            <a:pPr indent="-222250" lvl="4" marL="17145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IP Phone</a:t>
            </a:r>
            <a:endParaRPr b="0" i="0" sz="900" u="none" cap="none" strike="noStrike">
              <a:solidFill>
                <a:schemeClr val="dk1"/>
              </a:solidFill>
              <a:latin typeface="Calibri"/>
              <a:ea typeface="Calibri"/>
              <a:cs typeface="Calibri"/>
              <a:sym typeface="Calibri"/>
            </a:endParaRPr>
          </a:p>
          <a:p>
            <a:pPr indent="-222250" lvl="4" marL="17145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Mobile</a:t>
            </a:r>
            <a:endParaRPr b="0" i="0" sz="900" u="none" cap="none" strike="noStrike">
              <a:solidFill>
                <a:schemeClr val="dk1"/>
              </a:solidFill>
              <a:latin typeface="Calibri"/>
              <a:ea typeface="Calibri"/>
              <a:cs typeface="Calibri"/>
              <a:sym typeface="Calibri"/>
            </a:endParaRPr>
          </a:p>
          <a:p>
            <a:pPr indent="-222250" lvl="4" marL="17145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Desktop</a:t>
            </a:r>
            <a:endParaRPr b="0" i="0" sz="900" u="none" cap="none" strike="noStrike">
              <a:solidFill>
                <a:schemeClr val="dk1"/>
              </a:solidFill>
              <a:latin typeface="Calibri"/>
              <a:ea typeface="Calibri"/>
              <a:cs typeface="Calibri"/>
              <a:sym typeface="Calibri"/>
            </a:endParaRPr>
          </a:p>
          <a:p>
            <a:pPr indent="-222250" lvl="4" marL="17145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Web Phone</a:t>
            </a:r>
            <a:endParaRPr b="0" i="0" sz="900" u="none" cap="none" strike="noStrike">
              <a:solidFill>
                <a:schemeClr val="dk1"/>
              </a:solidFill>
              <a:latin typeface="Calibri"/>
              <a:ea typeface="Calibri"/>
              <a:cs typeface="Calibri"/>
              <a:sym typeface="Calibri"/>
            </a:endParaRPr>
          </a:p>
          <a:p>
            <a:pPr indent="-222250" lvl="4" marL="17145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MSISDN/SIM</a:t>
            </a:r>
            <a:endParaRPr b="0" i="0" sz="900" u="none" cap="none" strike="noStrike">
              <a:solidFill>
                <a:schemeClr val="dk1"/>
              </a:solidFill>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Sip Username</a:t>
            </a:r>
            <a:endParaRPr b="0" i="0" sz="900" u="none" cap="none" strike="noStrike">
              <a:solidFill>
                <a:schemeClr val="dk1"/>
              </a:solidFill>
              <a:latin typeface="Calibri"/>
              <a:ea typeface="Calibri"/>
              <a:cs typeface="Calibri"/>
              <a:sym typeface="Calibri"/>
            </a:endParaRPr>
          </a:p>
          <a:p>
            <a:pPr indent="-215900" lvl="2" marL="1028700" marR="0" rtl="0" algn="l">
              <a:lnSpc>
                <a:spcPct val="115000"/>
              </a:lnSpc>
              <a:spcBef>
                <a:spcPts val="0"/>
              </a:spcBef>
              <a:spcAft>
                <a:spcPts val="0"/>
              </a:spcAft>
              <a:buClr>
                <a:schemeClr val="dk1"/>
              </a:buClr>
              <a:buSzPts val="800"/>
              <a:buFont typeface="Lato"/>
              <a:buChar char="■"/>
            </a:pPr>
            <a:r>
              <a:rPr b="0" i="0" lang="en" sz="800" u="none" cap="none" strike="noStrike">
                <a:solidFill>
                  <a:schemeClr val="dk1"/>
                </a:solidFill>
                <a:latin typeface="Lato"/>
                <a:ea typeface="Lato"/>
                <a:cs typeface="Lato"/>
                <a:sym typeface="Lato"/>
              </a:rPr>
              <a:t>User Origin Inputs </a:t>
            </a:r>
            <a:r>
              <a:rPr b="0" i="1" lang="en" sz="800" u="none" cap="none" strike="noStrike">
                <a:solidFill>
                  <a:schemeClr val="dk1"/>
                </a:solidFill>
                <a:latin typeface="Lato"/>
                <a:ea typeface="Lato"/>
                <a:cs typeface="Lato"/>
                <a:sym typeface="Lato"/>
              </a:rPr>
              <a:t>(Outbound Only) - The digits input by user when making outbound call.</a:t>
            </a:r>
            <a:endParaRPr b="0" i="0" sz="900" u="none" cap="none" strike="noStrike">
              <a:solidFill>
                <a:schemeClr val="dk1"/>
              </a:solidFill>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Talk / Total Duration</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Result</a:t>
            </a:r>
            <a:endParaRPr b="0" i="0" sz="900" u="none" cap="none" strike="noStrike">
              <a:solidFill>
                <a:srgbClr val="999999"/>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110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p:txBody>
      </p:sp>
      <p:pic>
        <p:nvPicPr>
          <p:cNvPr id="2548" name="Google Shape;2548;p59"/>
          <p:cNvPicPr preferRelativeResize="0"/>
          <p:nvPr/>
        </p:nvPicPr>
        <p:blipFill rotWithShape="1">
          <a:blip r:embed="rId3">
            <a:alphaModFix/>
          </a:blip>
          <a:srcRect b="0" l="4333" r="0" t="9313"/>
          <a:stretch/>
        </p:blipFill>
        <p:spPr>
          <a:xfrm>
            <a:off x="3821200" y="2028275"/>
            <a:ext cx="5078477" cy="2630274"/>
          </a:xfrm>
          <a:prstGeom prst="rect">
            <a:avLst/>
          </a:prstGeom>
          <a:noFill/>
          <a:ln cap="flat" cmpd="sng" w="9525">
            <a:solidFill>
              <a:srgbClr val="1D3444"/>
            </a:solidFill>
            <a:prstDash val="solid"/>
            <a:round/>
            <a:headEnd len="sm" w="sm" type="none"/>
            <a:tailEnd len="sm" w="sm" type="none"/>
          </a:ln>
        </p:spPr>
      </p:pic>
      <p:sp>
        <p:nvSpPr>
          <p:cNvPr id="2549" name="Google Shape;2549;p59"/>
          <p:cNvSpPr/>
          <p:nvPr/>
        </p:nvSpPr>
        <p:spPr>
          <a:xfrm>
            <a:off x="6393831" y="2717231"/>
            <a:ext cx="607500" cy="591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50" name="Google Shape;2550;p59"/>
          <p:cNvSpPr/>
          <p:nvPr/>
        </p:nvSpPr>
        <p:spPr>
          <a:xfrm>
            <a:off x="6550416" y="3373900"/>
            <a:ext cx="886500" cy="591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51" name="Google Shape;2551;p59"/>
          <p:cNvSpPr/>
          <p:nvPr/>
        </p:nvSpPr>
        <p:spPr>
          <a:xfrm>
            <a:off x="6582031" y="2975349"/>
            <a:ext cx="231000" cy="807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52" name="Google Shape;2552;p59"/>
          <p:cNvSpPr/>
          <p:nvPr/>
        </p:nvSpPr>
        <p:spPr>
          <a:xfrm>
            <a:off x="6582031" y="3174625"/>
            <a:ext cx="316500" cy="807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53" name="Google Shape;2553;p59"/>
          <p:cNvSpPr/>
          <p:nvPr/>
        </p:nvSpPr>
        <p:spPr>
          <a:xfrm>
            <a:off x="6717750" y="3629317"/>
            <a:ext cx="283800" cy="807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54" name="Google Shape;2554;p59"/>
          <p:cNvSpPr/>
          <p:nvPr/>
        </p:nvSpPr>
        <p:spPr>
          <a:xfrm>
            <a:off x="6234079" y="3629317"/>
            <a:ext cx="283800" cy="807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55" name="Google Shape;2555;p59"/>
          <p:cNvSpPr/>
          <p:nvPr/>
        </p:nvSpPr>
        <p:spPr>
          <a:xfrm>
            <a:off x="6234079" y="3832924"/>
            <a:ext cx="283800" cy="807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56" name="Google Shape;2556;p59"/>
          <p:cNvSpPr/>
          <p:nvPr/>
        </p:nvSpPr>
        <p:spPr>
          <a:xfrm>
            <a:off x="5553917" y="4088435"/>
            <a:ext cx="283800" cy="807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57" name="Google Shape;2557;p59"/>
          <p:cNvSpPr/>
          <p:nvPr/>
        </p:nvSpPr>
        <p:spPr>
          <a:xfrm>
            <a:off x="5584526" y="4285112"/>
            <a:ext cx="283800" cy="807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58" name="Google Shape;2558;p59"/>
          <p:cNvSpPr/>
          <p:nvPr/>
        </p:nvSpPr>
        <p:spPr>
          <a:xfrm>
            <a:off x="6598350" y="4084001"/>
            <a:ext cx="283800" cy="807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59" name="Google Shape;2559;p59"/>
          <p:cNvSpPr/>
          <p:nvPr/>
        </p:nvSpPr>
        <p:spPr>
          <a:xfrm>
            <a:off x="6555762" y="4474150"/>
            <a:ext cx="283800" cy="807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4" name="Shape 2564"/>
        <p:cNvGrpSpPr/>
        <p:nvPr/>
      </p:nvGrpSpPr>
      <p:grpSpPr>
        <a:xfrm>
          <a:off x="0" y="0"/>
          <a:ext cx="0" cy="0"/>
          <a:chOff x="0" y="0"/>
          <a:chExt cx="0" cy="0"/>
        </a:xfrm>
      </p:grpSpPr>
      <p:sp>
        <p:nvSpPr>
          <p:cNvPr id="2565" name="Google Shape;2565;p60"/>
          <p:cNvSpPr txBox="1"/>
          <p:nvPr/>
        </p:nvSpPr>
        <p:spPr>
          <a:xfrm>
            <a:off x="156019" y="1248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sp>
        <p:nvSpPr>
          <p:cNvPr id="2566" name="Google Shape;2566;p60"/>
          <p:cNvSpPr txBox="1"/>
          <p:nvPr/>
        </p:nvSpPr>
        <p:spPr>
          <a:xfrm>
            <a:off x="4504444" y="582563"/>
            <a:ext cx="2356800" cy="1095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Call History Design</a:t>
            </a:r>
            <a:r>
              <a:rPr b="0" i="0" lang="en" sz="900" u="none" cap="none" strike="noStrike">
                <a:solidFill>
                  <a:schemeClr val="dk1"/>
                </a:solidFill>
                <a:highlight>
                  <a:srgbClr val="FFFFFF"/>
                </a:highlight>
                <a:latin typeface="Calibri"/>
                <a:ea typeface="Calibri"/>
                <a:cs typeface="Calibri"/>
                <a:sym typeface="Calibri"/>
              </a:rPr>
              <a:t>:</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The call transaction is divided into 2 levels:</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Main Call Transaction</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Call Leg Transaction</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110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p:txBody>
      </p:sp>
      <p:sp>
        <p:nvSpPr>
          <p:cNvPr id="2567" name="Google Shape;2567;p60"/>
          <p:cNvSpPr txBox="1"/>
          <p:nvPr/>
        </p:nvSpPr>
        <p:spPr>
          <a:xfrm>
            <a:off x="265406" y="582563"/>
            <a:ext cx="3393300" cy="2617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Main Call Transaction</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It contains every basic information about a call that a user with minimum experience about call flows can still understand, including:</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TXN UUID</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Type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Time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Caller</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latin typeface="Calibri"/>
                <a:ea typeface="Calibri"/>
                <a:cs typeface="Calibri"/>
                <a:sym typeface="Calibri"/>
              </a:rPr>
              <a:t>To</a:t>
            </a:r>
            <a:endParaRPr b="0" i="0" sz="900" u="none" cap="none" strike="noStrike">
              <a:solidFill>
                <a:srgbClr val="999999"/>
              </a:solidFill>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Talk / Total Duration</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1" i="0" lang="en" sz="900" u="none" cap="none" strike="noStrike">
                <a:solidFill>
                  <a:schemeClr val="dk1"/>
                </a:solidFill>
                <a:highlight>
                  <a:srgbClr val="FFFFFF"/>
                </a:highlight>
                <a:latin typeface="Calibri"/>
                <a:ea typeface="Calibri"/>
                <a:cs typeface="Calibri"/>
                <a:sym typeface="Calibri"/>
              </a:rPr>
              <a:t>Total Duration</a:t>
            </a:r>
            <a:r>
              <a:rPr b="0" i="0" lang="en" sz="900" u="none" cap="none" strike="noStrike">
                <a:solidFill>
                  <a:schemeClr val="dk1"/>
                </a:solidFill>
                <a:highlight>
                  <a:srgbClr val="FFFFFF"/>
                </a:highlight>
                <a:latin typeface="Calibri"/>
                <a:ea typeface="Calibri"/>
                <a:cs typeface="Calibri"/>
                <a:sym typeface="Calibri"/>
              </a:rPr>
              <a:t> = Call End Time - Call Start Time</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1" i="0" lang="en" sz="900" u="none" cap="none" strike="noStrike">
                <a:solidFill>
                  <a:schemeClr val="dk1"/>
                </a:solidFill>
                <a:highlight>
                  <a:srgbClr val="FFFFFF"/>
                </a:highlight>
                <a:latin typeface="Calibri"/>
                <a:ea typeface="Calibri"/>
                <a:cs typeface="Calibri"/>
                <a:sym typeface="Calibri"/>
              </a:rPr>
              <a:t>Total Duration</a:t>
            </a:r>
            <a:r>
              <a:rPr b="0" i="0" lang="en" sz="900" u="none" cap="none" strike="noStrike">
                <a:solidFill>
                  <a:schemeClr val="dk1"/>
                </a:solidFill>
                <a:highlight>
                  <a:srgbClr val="FFFFFF"/>
                </a:highlight>
                <a:latin typeface="Calibri"/>
                <a:ea typeface="Calibri"/>
                <a:cs typeface="Calibri"/>
                <a:sym typeface="Calibri"/>
              </a:rPr>
              <a:t> = Call End Time - First Answer Time (Detected by the Leg Transaction)</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Result</a:t>
            </a:r>
            <a:endParaRPr b="0" i="0" sz="900" u="none" cap="none" strike="noStrike">
              <a:solidFill>
                <a:srgbClr val="999999"/>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110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p:txBody>
      </p:sp>
      <p:pic>
        <p:nvPicPr>
          <p:cNvPr id="2568" name="Google Shape;2568;p60"/>
          <p:cNvPicPr preferRelativeResize="0"/>
          <p:nvPr/>
        </p:nvPicPr>
        <p:blipFill rotWithShape="1">
          <a:blip r:embed="rId3">
            <a:alphaModFix/>
          </a:blip>
          <a:srcRect b="0" l="4196" r="0" t="6672"/>
          <a:stretch/>
        </p:blipFill>
        <p:spPr>
          <a:xfrm>
            <a:off x="3493975" y="1916200"/>
            <a:ext cx="5533225" cy="2913549"/>
          </a:xfrm>
          <a:prstGeom prst="rect">
            <a:avLst/>
          </a:prstGeom>
          <a:noFill/>
          <a:ln cap="flat" cmpd="sng" w="9525">
            <a:solidFill>
              <a:srgbClr val="1D3444"/>
            </a:solidFill>
            <a:prstDash val="solid"/>
            <a:round/>
            <a:headEnd len="sm" w="sm" type="none"/>
            <a:tailEnd len="sm" w="sm" type="none"/>
          </a:ln>
        </p:spPr>
      </p:pic>
      <p:sp>
        <p:nvSpPr>
          <p:cNvPr id="2569" name="Google Shape;2569;p60"/>
          <p:cNvSpPr/>
          <p:nvPr/>
        </p:nvSpPr>
        <p:spPr>
          <a:xfrm>
            <a:off x="6452224" y="2978565"/>
            <a:ext cx="324600" cy="831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70" name="Google Shape;2570;p60"/>
          <p:cNvSpPr/>
          <p:nvPr/>
        </p:nvSpPr>
        <p:spPr>
          <a:xfrm>
            <a:off x="6452224" y="3185821"/>
            <a:ext cx="324600" cy="831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71" name="Google Shape;2571;p60"/>
          <p:cNvSpPr/>
          <p:nvPr/>
        </p:nvSpPr>
        <p:spPr>
          <a:xfrm>
            <a:off x="6452224" y="3393077"/>
            <a:ext cx="324600" cy="831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72" name="Google Shape;2572;p60"/>
          <p:cNvSpPr/>
          <p:nvPr/>
        </p:nvSpPr>
        <p:spPr>
          <a:xfrm>
            <a:off x="6452224" y="3821353"/>
            <a:ext cx="324600" cy="831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73" name="Google Shape;2573;p60"/>
          <p:cNvSpPr/>
          <p:nvPr/>
        </p:nvSpPr>
        <p:spPr>
          <a:xfrm>
            <a:off x="6452224" y="4025760"/>
            <a:ext cx="324600" cy="831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74" name="Google Shape;2574;p60"/>
          <p:cNvSpPr/>
          <p:nvPr/>
        </p:nvSpPr>
        <p:spPr>
          <a:xfrm>
            <a:off x="6452224" y="4249629"/>
            <a:ext cx="324600" cy="831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75" name="Google Shape;2575;p60"/>
          <p:cNvSpPr/>
          <p:nvPr/>
        </p:nvSpPr>
        <p:spPr>
          <a:xfrm>
            <a:off x="6452224" y="4456885"/>
            <a:ext cx="324600" cy="831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76" name="Google Shape;2576;p60"/>
          <p:cNvSpPr/>
          <p:nvPr/>
        </p:nvSpPr>
        <p:spPr>
          <a:xfrm>
            <a:off x="6452224" y="4664141"/>
            <a:ext cx="324600" cy="831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77" name="Google Shape;2577;p60"/>
          <p:cNvSpPr/>
          <p:nvPr/>
        </p:nvSpPr>
        <p:spPr>
          <a:xfrm>
            <a:off x="5349624" y="3393077"/>
            <a:ext cx="324600" cy="831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78" name="Google Shape;2578;p60"/>
          <p:cNvSpPr/>
          <p:nvPr/>
        </p:nvSpPr>
        <p:spPr>
          <a:xfrm>
            <a:off x="5349624" y="3607999"/>
            <a:ext cx="324600" cy="831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79" name="Google Shape;2579;p60"/>
          <p:cNvSpPr/>
          <p:nvPr/>
        </p:nvSpPr>
        <p:spPr>
          <a:xfrm>
            <a:off x="5349624" y="4025760"/>
            <a:ext cx="324600" cy="831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80" name="Google Shape;2580;p60"/>
          <p:cNvSpPr/>
          <p:nvPr/>
        </p:nvSpPr>
        <p:spPr>
          <a:xfrm>
            <a:off x="5349624" y="4235826"/>
            <a:ext cx="324600" cy="831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81" name="Google Shape;2581;p60"/>
          <p:cNvSpPr/>
          <p:nvPr/>
        </p:nvSpPr>
        <p:spPr>
          <a:xfrm>
            <a:off x="5349624" y="4445892"/>
            <a:ext cx="324600" cy="831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82" name="Google Shape;2582;p60"/>
          <p:cNvSpPr/>
          <p:nvPr/>
        </p:nvSpPr>
        <p:spPr>
          <a:xfrm>
            <a:off x="5349624" y="4655959"/>
            <a:ext cx="324600" cy="831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83" name="Google Shape;2583;p60"/>
          <p:cNvSpPr/>
          <p:nvPr/>
        </p:nvSpPr>
        <p:spPr>
          <a:xfrm>
            <a:off x="7397102" y="2718496"/>
            <a:ext cx="600900" cy="2076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8" name="Shape 2588"/>
        <p:cNvGrpSpPr/>
        <p:nvPr/>
      </p:nvGrpSpPr>
      <p:grpSpPr>
        <a:xfrm>
          <a:off x="0" y="0"/>
          <a:ext cx="0" cy="0"/>
          <a:chOff x="0" y="0"/>
          <a:chExt cx="0" cy="0"/>
        </a:xfrm>
      </p:grpSpPr>
      <p:sp>
        <p:nvSpPr>
          <p:cNvPr id="2589" name="Google Shape;2589;p61"/>
          <p:cNvSpPr txBox="1"/>
          <p:nvPr/>
        </p:nvSpPr>
        <p:spPr>
          <a:xfrm>
            <a:off x="156019" y="1248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sp>
        <p:nvSpPr>
          <p:cNvPr id="2590" name="Google Shape;2590;p61"/>
          <p:cNvSpPr txBox="1"/>
          <p:nvPr/>
        </p:nvSpPr>
        <p:spPr>
          <a:xfrm>
            <a:off x="4504444" y="582563"/>
            <a:ext cx="2356800" cy="1095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Call History Design</a:t>
            </a:r>
            <a:r>
              <a:rPr b="0" i="0" lang="en" sz="900" u="none" cap="none" strike="noStrike">
                <a:solidFill>
                  <a:schemeClr val="dk1"/>
                </a:solidFill>
                <a:highlight>
                  <a:srgbClr val="FFFFFF"/>
                </a:highlight>
                <a:latin typeface="Calibri"/>
                <a:ea typeface="Calibri"/>
                <a:cs typeface="Calibri"/>
                <a:sym typeface="Calibri"/>
              </a:rPr>
              <a:t>:</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The call transaction is divided into 2 levels:</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Main Call Transaction</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Call Leg Transaction</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110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p:txBody>
      </p:sp>
      <p:sp>
        <p:nvSpPr>
          <p:cNvPr id="2591" name="Google Shape;2591;p61"/>
          <p:cNvSpPr txBox="1"/>
          <p:nvPr/>
        </p:nvSpPr>
        <p:spPr>
          <a:xfrm>
            <a:off x="265406" y="582563"/>
            <a:ext cx="3393300" cy="3541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Main Call Transaction</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It contains every basic information about a call that a user with minimum experience about call flows can still understand, including:</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TXN UUID</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Type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Time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Caller</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latin typeface="Calibri"/>
                <a:ea typeface="Calibri"/>
                <a:cs typeface="Calibri"/>
                <a:sym typeface="Calibri"/>
              </a:rPr>
              <a:t>To</a:t>
            </a:r>
            <a:endParaRPr b="0" i="0" sz="900" u="none" cap="none" strike="noStrike">
              <a:solidFill>
                <a:srgbClr val="999999"/>
              </a:solidFill>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Talk / Total Duration</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Result: Results of the call, values list:</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Answered</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Unanswered</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Busy</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Cancel</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Blocked</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Failed</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110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p:txBody>
      </p:sp>
      <p:pic>
        <p:nvPicPr>
          <p:cNvPr id="2592" name="Google Shape;2592;p61"/>
          <p:cNvPicPr preferRelativeResize="0"/>
          <p:nvPr/>
        </p:nvPicPr>
        <p:blipFill rotWithShape="1">
          <a:blip r:embed="rId3">
            <a:alphaModFix/>
          </a:blip>
          <a:srcRect b="3430" l="4168" r="0" t="7475"/>
          <a:stretch/>
        </p:blipFill>
        <p:spPr>
          <a:xfrm>
            <a:off x="2613175" y="1736900"/>
            <a:ext cx="6282199" cy="3156752"/>
          </a:xfrm>
          <a:prstGeom prst="rect">
            <a:avLst/>
          </a:prstGeom>
          <a:noFill/>
          <a:ln cap="flat" cmpd="sng" w="9525">
            <a:solidFill>
              <a:srgbClr val="999999"/>
            </a:solidFill>
            <a:prstDash val="solid"/>
            <a:round/>
            <a:headEnd len="sm" w="sm" type="none"/>
            <a:tailEnd len="sm" w="sm" type="none"/>
          </a:ln>
        </p:spPr>
      </p:pic>
      <p:sp>
        <p:nvSpPr>
          <p:cNvPr id="2593" name="Google Shape;2593;p61"/>
          <p:cNvSpPr/>
          <p:nvPr/>
        </p:nvSpPr>
        <p:spPr>
          <a:xfrm>
            <a:off x="5973416" y="2907164"/>
            <a:ext cx="356400" cy="912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94" name="Google Shape;2594;p61"/>
          <p:cNvSpPr/>
          <p:nvPr/>
        </p:nvSpPr>
        <p:spPr>
          <a:xfrm>
            <a:off x="5973416" y="3151884"/>
            <a:ext cx="356400" cy="912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95" name="Google Shape;2595;p61"/>
          <p:cNvSpPr/>
          <p:nvPr/>
        </p:nvSpPr>
        <p:spPr>
          <a:xfrm>
            <a:off x="5973416" y="3396603"/>
            <a:ext cx="356400" cy="912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96" name="Google Shape;2596;p61"/>
          <p:cNvSpPr/>
          <p:nvPr/>
        </p:nvSpPr>
        <p:spPr>
          <a:xfrm>
            <a:off x="5973416" y="3858540"/>
            <a:ext cx="356400" cy="912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97" name="Google Shape;2597;p61"/>
          <p:cNvSpPr/>
          <p:nvPr/>
        </p:nvSpPr>
        <p:spPr>
          <a:xfrm>
            <a:off x="5973416" y="4107315"/>
            <a:ext cx="356400" cy="912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98" name="Google Shape;2598;p61"/>
          <p:cNvSpPr/>
          <p:nvPr/>
        </p:nvSpPr>
        <p:spPr>
          <a:xfrm>
            <a:off x="5973416" y="4356089"/>
            <a:ext cx="356400" cy="912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99" name="Google Shape;2599;p61"/>
          <p:cNvSpPr/>
          <p:nvPr/>
        </p:nvSpPr>
        <p:spPr>
          <a:xfrm>
            <a:off x="5973416" y="4588707"/>
            <a:ext cx="356400" cy="912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00" name="Google Shape;2600;p61"/>
          <p:cNvSpPr/>
          <p:nvPr/>
        </p:nvSpPr>
        <p:spPr>
          <a:xfrm>
            <a:off x="5956839" y="4809917"/>
            <a:ext cx="356400" cy="912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01" name="Google Shape;2601;p61"/>
          <p:cNvSpPr/>
          <p:nvPr/>
        </p:nvSpPr>
        <p:spPr>
          <a:xfrm>
            <a:off x="4721787" y="4107315"/>
            <a:ext cx="356400" cy="912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02" name="Google Shape;2602;p61"/>
          <p:cNvSpPr/>
          <p:nvPr/>
        </p:nvSpPr>
        <p:spPr>
          <a:xfrm>
            <a:off x="4721787" y="4339975"/>
            <a:ext cx="356400" cy="912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03" name="Google Shape;2603;p61"/>
          <p:cNvSpPr/>
          <p:nvPr/>
        </p:nvSpPr>
        <p:spPr>
          <a:xfrm>
            <a:off x="4721787" y="4572635"/>
            <a:ext cx="356400" cy="912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04" name="Google Shape;2604;p61"/>
          <p:cNvSpPr/>
          <p:nvPr/>
        </p:nvSpPr>
        <p:spPr>
          <a:xfrm>
            <a:off x="4721787" y="4805295"/>
            <a:ext cx="356400" cy="912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05" name="Google Shape;2605;p61"/>
          <p:cNvSpPr/>
          <p:nvPr/>
        </p:nvSpPr>
        <p:spPr>
          <a:xfrm>
            <a:off x="4721787" y="3622057"/>
            <a:ext cx="356400" cy="912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06" name="Google Shape;2606;p61"/>
          <p:cNvSpPr/>
          <p:nvPr/>
        </p:nvSpPr>
        <p:spPr>
          <a:xfrm>
            <a:off x="4721787" y="3380069"/>
            <a:ext cx="356400" cy="912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07" name="Google Shape;2607;p61"/>
          <p:cNvSpPr/>
          <p:nvPr/>
        </p:nvSpPr>
        <p:spPr>
          <a:xfrm>
            <a:off x="8058224" y="2284514"/>
            <a:ext cx="709500" cy="1512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3" name="Shape 1763"/>
        <p:cNvGrpSpPr/>
        <p:nvPr/>
      </p:nvGrpSpPr>
      <p:grpSpPr>
        <a:xfrm>
          <a:off x="0" y="0"/>
          <a:ext cx="0" cy="0"/>
          <a:chOff x="0" y="0"/>
          <a:chExt cx="0" cy="0"/>
        </a:xfrm>
      </p:grpSpPr>
      <p:sp>
        <p:nvSpPr>
          <p:cNvPr id="1764" name="Google Shape;1764;p7"/>
          <p:cNvSpPr txBox="1"/>
          <p:nvPr>
            <p:ph type="title"/>
          </p:nvPr>
        </p:nvSpPr>
        <p:spPr>
          <a:xfrm>
            <a:off x="1690825" y="1752225"/>
            <a:ext cx="5792700" cy="915000"/>
          </a:xfrm>
          <a:prstGeom prst="rect">
            <a:avLst/>
          </a:prstGeom>
          <a:noFill/>
          <a:ln>
            <a:noFill/>
          </a:ln>
        </p:spPr>
        <p:txBody>
          <a:bodyPr anchorCtr="0" anchor="ctr" bIns="68575" lIns="68575" spcFirstLastPara="1" rIns="68575" wrap="square" tIns="68575">
            <a:noAutofit/>
          </a:bodyPr>
          <a:lstStyle/>
          <a:p>
            <a:pPr indent="0" lvl="0" marL="0" rtl="0" algn="ctr">
              <a:lnSpc>
                <a:spcPct val="100000"/>
              </a:lnSpc>
              <a:spcBef>
                <a:spcPts val="0"/>
              </a:spcBef>
              <a:spcAft>
                <a:spcPts val="0"/>
              </a:spcAft>
              <a:buSzPts val="2600"/>
              <a:buNone/>
            </a:pPr>
            <a:r>
              <a:rPr b="1" lang="en">
                <a:latin typeface="Calibri"/>
                <a:ea typeface="Calibri"/>
                <a:cs typeface="Calibri"/>
                <a:sym typeface="Calibri"/>
              </a:rPr>
              <a:t>Setup Guide</a:t>
            </a:r>
            <a:endParaRPr>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2" name="Shape 2612"/>
        <p:cNvGrpSpPr/>
        <p:nvPr/>
      </p:nvGrpSpPr>
      <p:grpSpPr>
        <a:xfrm>
          <a:off x="0" y="0"/>
          <a:ext cx="0" cy="0"/>
          <a:chOff x="0" y="0"/>
          <a:chExt cx="0" cy="0"/>
        </a:xfrm>
      </p:grpSpPr>
      <p:sp>
        <p:nvSpPr>
          <p:cNvPr id="2613" name="Google Shape;2613;p62"/>
          <p:cNvSpPr txBox="1"/>
          <p:nvPr/>
        </p:nvSpPr>
        <p:spPr>
          <a:xfrm>
            <a:off x="156019" y="1248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graphicFrame>
        <p:nvGraphicFramePr>
          <p:cNvPr id="2614" name="Google Shape;2614;p62"/>
          <p:cNvGraphicFramePr/>
          <p:nvPr/>
        </p:nvGraphicFramePr>
        <p:xfrm>
          <a:off x="496378" y="1033088"/>
          <a:ext cx="3000000" cy="3000000"/>
        </p:xfrm>
        <a:graphic>
          <a:graphicData uri="http://schemas.openxmlformats.org/drawingml/2006/table">
            <a:tbl>
              <a:tblPr>
                <a:noFill/>
                <a:tableStyleId>{CADCEB0B-057E-46C5-9B8C-D02CE1AD5158}</a:tableStyleId>
              </a:tblPr>
              <a:tblGrid>
                <a:gridCol w="865700"/>
                <a:gridCol w="1067875"/>
                <a:gridCol w="6217700"/>
              </a:tblGrid>
              <a:tr h="285750">
                <a:tc>
                  <a:txBody>
                    <a:bodyPr/>
                    <a:lstStyle/>
                    <a:p>
                      <a:pPr indent="0" lvl="0" marL="63500" marR="63500" rtl="0" algn="l">
                        <a:lnSpc>
                          <a:spcPct val="115000"/>
                        </a:lnSpc>
                        <a:spcBef>
                          <a:spcPts val="0"/>
                        </a:spcBef>
                        <a:spcAft>
                          <a:spcPts val="0"/>
                        </a:spcAft>
                        <a:buClr>
                          <a:srgbClr val="000000"/>
                        </a:buClr>
                        <a:buSzPts val="900"/>
                        <a:buFont typeface="Arial"/>
                        <a:buNone/>
                      </a:pPr>
                      <a:r>
                        <a:rPr b="1" lang="en" sz="900" u="none" cap="none" strike="noStrike">
                          <a:solidFill>
                            <a:schemeClr val="dk1"/>
                          </a:solidFill>
                          <a:latin typeface="Calibri"/>
                          <a:ea typeface="Calibri"/>
                          <a:cs typeface="Calibri"/>
                          <a:sym typeface="Calibri"/>
                        </a:rPr>
                        <a:t>Result</a:t>
                      </a:r>
                      <a:endParaRPr b="1" sz="900" u="none" cap="none" strike="noStrike">
                        <a:solidFill>
                          <a:schemeClr val="dk1"/>
                        </a:solidFill>
                        <a:latin typeface="Calibri"/>
                        <a:ea typeface="Calibri"/>
                        <a:cs typeface="Calibri"/>
                        <a:sym typeface="Calibri"/>
                      </a:endParaRPr>
                    </a:p>
                  </a:txBody>
                  <a:tcPr marT="68575" marB="68575" marR="68575" marL="68575" anchor="ctr"/>
                </a:tc>
                <a:tc>
                  <a:txBody>
                    <a:bodyPr/>
                    <a:lstStyle/>
                    <a:p>
                      <a:pPr indent="0" lvl="0" marL="88900" marR="63500" rtl="0" algn="l">
                        <a:lnSpc>
                          <a:spcPct val="115000"/>
                        </a:lnSpc>
                        <a:spcBef>
                          <a:spcPts val="0"/>
                        </a:spcBef>
                        <a:spcAft>
                          <a:spcPts val="0"/>
                        </a:spcAft>
                        <a:buClr>
                          <a:srgbClr val="000000"/>
                        </a:buClr>
                        <a:buSzPts val="900"/>
                        <a:buFont typeface="Arial"/>
                        <a:buNone/>
                      </a:pPr>
                      <a:r>
                        <a:rPr b="1" lang="en" sz="900" u="none" cap="none" strike="noStrike">
                          <a:solidFill>
                            <a:schemeClr val="dk1"/>
                          </a:solidFill>
                          <a:latin typeface="Calibri"/>
                          <a:ea typeface="Calibri"/>
                          <a:cs typeface="Calibri"/>
                          <a:sym typeface="Calibri"/>
                        </a:rPr>
                        <a:t>Call Type</a:t>
                      </a:r>
                      <a:endParaRPr b="1" sz="900" u="none" cap="none" strike="noStrike">
                        <a:solidFill>
                          <a:schemeClr val="dk1"/>
                        </a:solidFill>
                        <a:latin typeface="Calibri"/>
                        <a:ea typeface="Calibri"/>
                        <a:cs typeface="Calibri"/>
                        <a:sym typeface="Calibri"/>
                      </a:endParaRPr>
                    </a:p>
                  </a:txBody>
                  <a:tcPr marT="68575" marB="68575" marR="68575" marL="68575" anchor="ctr"/>
                </a:tc>
                <a:tc>
                  <a:txBody>
                    <a:bodyPr/>
                    <a:lstStyle/>
                    <a:p>
                      <a:pPr indent="0" lvl="0" marL="63500" marR="63500" rtl="0" algn="l">
                        <a:lnSpc>
                          <a:spcPct val="115000"/>
                        </a:lnSpc>
                        <a:spcBef>
                          <a:spcPts val="0"/>
                        </a:spcBef>
                        <a:spcAft>
                          <a:spcPts val="0"/>
                        </a:spcAft>
                        <a:buClr>
                          <a:srgbClr val="000000"/>
                        </a:buClr>
                        <a:buSzPts val="900"/>
                        <a:buFont typeface="Arial"/>
                        <a:buNone/>
                      </a:pPr>
                      <a:r>
                        <a:rPr b="1" lang="en" sz="900" u="none" cap="none" strike="noStrike">
                          <a:solidFill>
                            <a:schemeClr val="dk1"/>
                          </a:solidFill>
                          <a:latin typeface="Calibri"/>
                          <a:ea typeface="Calibri"/>
                          <a:cs typeface="Calibri"/>
                          <a:sym typeface="Calibri"/>
                        </a:rPr>
                        <a:t>Determination Method</a:t>
                      </a:r>
                      <a:endParaRPr b="1" sz="900" u="none" cap="none" strike="noStrike">
                        <a:solidFill>
                          <a:schemeClr val="dk1"/>
                        </a:solidFill>
                        <a:latin typeface="Calibri"/>
                        <a:ea typeface="Calibri"/>
                        <a:cs typeface="Calibri"/>
                        <a:sym typeface="Calibri"/>
                      </a:endParaRPr>
                    </a:p>
                  </a:txBody>
                  <a:tcPr marT="68575" marB="68575" marR="68575" marL="68575" anchor="ctr"/>
                </a:tc>
              </a:tr>
              <a:tr h="285750">
                <a:tc rowSpan="3">
                  <a:txBody>
                    <a:bodyPr/>
                    <a:lstStyle/>
                    <a:p>
                      <a:pPr indent="0" lvl="0" marL="63500" marR="63500" rtl="0" algn="l">
                        <a:lnSpc>
                          <a:spcPct val="115000"/>
                        </a:lnSpc>
                        <a:spcBef>
                          <a:spcPts val="0"/>
                        </a:spcBef>
                        <a:spcAft>
                          <a:spcPts val="0"/>
                        </a:spcAft>
                        <a:buClr>
                          <a:srgbClr val="000000"/>
                        </a:buClr>
                        <a:buSzPts val="900"/>
                        <a:buFont typeface="Arial"/>
                        <a:buNone/>
                      </a:pPr>
                      <a:r>
                        <a:rPr b="1" lang="en" sz="900" u="none" cap="none" strike="noStrike">
                          <a:solidFill>
                            <a:schemeClr val="dk1"/>
                          </a:solidFill>
                          <a:latin typeface="Calibri"/>
                          <a:ea typeface="Calibri"/>
                          <a:cs typeface="Calibri"/>
                          <a:sym typeface="Calibri"/>
                        </a:rPr>
                        <a:t>Answered</a:t>
                      </a:r>
                      <a:endParaRPr b="1" sz="900" u="none" cap="none" strike="noStrike">
                        <a:solidFill>
                          <a:schemeClr val="dk1"/>
                        </a:solidFill>
                        <a:latin typeface="Calibri"/>
                        <a:ea typeface="Calibri"/>
                        <a:cs typeface="Calibri"/>
                        <a:sym typeface="Calibri"/>
                      </a:endParaRPr>
                    </a:p>
                  </a:txBody>
                  <a:tcPr marT="68575" marB="68575" marR="68575" marL="68575" anchor="ctr"/>
                </a:tc>
                <a:tc>
                  <a:txBody>
                    <a:bodyPr/>
                    <a:lstStyle/>
                    <a:p>
                      <a:pPr indent="0" lvl="0" marL="88900" marR="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Incoming</a:t>
                      </a:r>
                      <a:endParaRPr sz="900" u="none" cap="none" strike="noStrike">
                        <a:solidFill>
                          <a:schemeClr val="dk1"/>
                        </a:solidFill>
                        <a:latin typeface="Calibri"/>
                        <a:ea typeface="Calibri"/>
                        <a:cs typeface="Calibri"/>
                        <a:sym typeface="Calibri"/>
                      </a:endParaRPr>
                    </a:p>
                  </a:txBody>
                  <a:tcPr marT="57150" marB="57150" marR="57150" marL="57150" anchor="ctr"/>
                </a:tc>
                <a:tc>
                  <a:txBody>
                    <a:bodyPr/>
                    <a:lstStyle/>
                    <a:p>
                      <a:pPr indent="0" lvl="0" marL="0" marR="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The incoming call was successfully connected to destination party such as:</a:t>
                      </a:r>
                      <a:endParaRPr sz="900" u="none" cap="none" strike="noStrike">
                        <a:solidFill>
                          <a:schemeClr val="dk1"/>
                        </a:solidFill>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lang="en" sz="900" u="none" cap="none" strike="noStrike">
                          <a:solidFill>
                            <a:schemeClr val="dk1"/>
                          </a:solidFill>
                          <a:latin typeface="Calibri"/>
                          <a:ea typeface="Calibri"/>
                          <a:cs typeface="Calibri"/>
                          <a:sym typeface="Calibri"/>
                        </a:rPr>
                        <a:t>An Auto-Attendant tree</a:t>
                      </a:r>
                      <a:endParaRPr sz="900" u="none" cap="none" strike="noStrike">
                        <a:solidFill>
                          <a:schemeClr val="dk1"/>
                        </a:solidFill>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lang="en" sz="900" u="none" cap="none" strike="noStrike">
                          <a:solidFill>
                            <a:schemeClr val="dk1"/>
                          </a:solidFill>
                          <a:latin typeface="Calibri"/>
                          <a:ea typeface="Calibri"/>
                          <a:cs typeface="Calibri"/>
                          <a:sym typeface="Calibri"/>
                        </a:rPr>
                        <a:t>An automation bot</a:t>
                      </a:r>
                      <a:endParaRPr sz="900" u="none" cap="none" strike="noStrike">
                        <a:solidFill>
                          <a:schemeClr val="dk1"/>
                        </a:solidFill>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lang="en" sz="900" u="none" cap="none" strike="noStrike">
                          <a:solidFill>
                            <a:schemeClr val="dk1"/>
                          </a:solidFill>
                          <a:latin typeface="Calibri"/>
                          <a:ea typeface="Calibri"/>
                          <a:cs typeface="Calibri"/>
                          <a:sym typeface="Calibri"/>
                        </a:rPr>
                        <a:t>User’s devices (IP Phone, mobile, desktop, etc…) and the party picked up</a:t>
                      </a:r>
                      <a:endParaRPr sz="900" u="none" cap="none" strike="noStrike">
                        <a:solidFill>
                          <a:schemeClr val="dk1"/>
                        </a:solidFill>
                        <a:latin typeface="Calibri"/>
                        <a:ea typeface="Calibri"/>
                        <a:cs typeface="Calibri"/>
                        <a:sym typeface="Calibri"/>
                      </a:endParaRPr>
                    </a:p>
                  </a:txBody>
                  <a:tcPr marT="57150" marB="57150" marR="57150" marL="57150" anchor="ctr"/>
                </a:tc>
              </a:tr>
              <a:tr h="285750">
                <a:tc vMerge="1"/>
                <a:tc>
                  <a:txBody>
                    <a:bodyPr/>
                    <a:lstStyle/>
                    <a:p>
                      <a:pPr indent="0" lvl="0" marL="88900" marR="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Outgoing</a:t>
                      </a:r>
                      <a:endParaRPr sz="900" u="none" cap="none" strike="noStrike">
                        <a:solidFill>
                          <a:schemeClr val="dk1"/>
                        </a:solidFill>
                        <a:latin typeface="Calibri"/>
                        <a:ea typeface="Calibri"/>
                        <a:cs typeface="Calibri"/>
                        <a:sym typeface="Calibri"/>
                      </a:endParaRPr>
                    </a:p>
                  </a:txBody>
                  <a:tcPr marT="57150" marB="57150" marR="57150" marL="57150" anchor="ctr"/>
                </a:tc>
                <a:tc>
                  <a:txBody>
                    <a:bodyPr/>
                    <a:lstStyle/>
                    <a:p>
                      <a:pPr indent="0" lvl="0" marL="0" marR="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The outgoing call was successfully connected to the destination</a:t>
                      </a:r>
                      <a:endParaRPr i="1" sz="900" u="none" cap="none" strike="noStrike">
                        <a:solidFill>
                          <a:schemeClr val="dk1"/>
                        </a:solidFill>
                        <a:latin typeface="Calibri"/>
                        <a:ea typeface="Calibri"/>
                        <a:cs typeface="Calibri"/>
                        <a:sym typeface="Calibri"/>
                      </a:endParaRPr>
                    </a:p>
                  </a:txBody>
                  <a:tcPr marT="57150" marB="57150" marR="57150" marL="57150" anchor="ctr"/>
                </a:tc>
              </a:tr>
              <a:tr h="285750">
                <a:tc vMerge="1"/>
                <a:tc>
                  <a:txBody>
                    <a:bodyPr/>
                    <a:lstStyle/>
                    <a:p>
                      <a:pPr indent="0" lvl="0" marL="88900" marR="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Forwarding</a:t>
                      </a:r>
                      <a:endParaRPr sz="900" u="none" cap="none" strike="noStrike">
                        <a:solidFill>
                          <a:schemeClr val="dk1"/>
                        </a:solidFill>
                        <a:latin typeface="Calibri"/>
                        <a:ea typeface="Calibri"/>
                        <a:cs typeface="Calibri"/>
                        <a:sym typeface="Calibri"/>
                      </a:endParaRPr>
                    </a:p>
                  </a:txBody>
                  <a:tcPr marT="57150" marB="57150" marR="57150" marL="57150" anchor="ctr"/>
                </a:tc>
                <a:tc>
                  <a:txBody>
                    <a:bodyPr/>
                    <a:lstStyle/>
                    <a:p>
                      <a:pPr indent="0" lvl="0" marL="0" marR="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The incoming call was successfully forwarded to the external destination</a:t>
                      </a:r>
                      <a:endParaRPr sz="900" u="none" cap="none" strike="noStrike">
                        <a:solidFill>
                          <a:schemeClr val="dk1"/>
                        </a:solidFill>
                        <a:latin typeface="Calibri"/>
                        <a:ea typeface="Calibri"/>
                        <a:cs typeface="Calibri"/>
                        <a:sym typeface="Calibri"/>
                      </a:endParaRPr>
                    </a:p>
                  </a:txBody>
                  <a:tcPr marT="57150" marB="57150" marR="57150" marL="57150" anchor="ctr"/>
                </a:tc>
              </a:tr>
              <a:tr h="285750">
                <a:tc rowSpan="3">
                  <a:txBody>
                    <a:bodyPr/>
                    <a:lstStyle/>
                    <a:p>
                      <a:pPr indent="0" lvl="0" marL="63500" marR="63500" rtl="0" algn="l">
                        <a:lnSpc>
                          <a:spcPct val="115000"/>
                        </a:lnSpc>
                        <a:spcBef>
                          <a:spcPts val="0"/>
                        </a:spcBef>
                        <a:spcAft>
                          <a:spcPts val="0"/>
                        </a:spcAft>
                        <a:buClr>
                          <a:srgbClr val="000000"/>
                        </a:buClr>
                        <a:buSzPts val="900"/>
                        <a:buFont typeface="Arial"/>
                        <a:buNone/>
                      </a:pPr>
                      <a:r>
                        <a:rPr b="1" lang="en" sz="900" u="none" cap="none" strike="noStrike">
                          <a:solidFill>
                            <a:schemeClr val="dk1"/>
                          </a:solidFill>
                          <a:latin typeface="Calibri"/>
                          <a:ea typeface="Calibri"/>
                          <a:cs typeface="Calibri"/>
                          <a:sym typeface="Calibri"/>
                        </a:rPr>
                        <a:t>Unanswered</a:t>
                      </a:r>
                      <a:endParaRPr b="1" sz="900" u="none" cap="none" strike="noStrike">
                        <a:solidFill>
                          <a:schemeClr val="dk1"/>
                        </a:solidFill>
                        <a:latin typeface="Calibri"/>
                        <a:ea typeface="Calibri"/>
                        <a:cs typeface="Calibri"/>
                        <a:sym typeface="Calibri"/>
                      </a:endParaRPr>
                    </a:p>
                  </a:txBody>
                  <a:tcPr marT="68575" marB="68575" marR="68575" marL="68575" anchor="ctr"/>
                </a:tc>
                <a:tc>
                  <a:txBody>
                    <a:bodyPr/>
                    <a:lstStyle/>
                    <a:p>
                      <a:pPr indent="0" lvl="0" marL="88900" marR="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Incoming</a:t>
                      </a:r>
                      <a:endParaRPr sz="900" u="none" cap="none" strike="noStrike">
                        <a:solidFill>
                          <a:schemeClr val="dk1"/>
                        </a:solidFill>
                        <a:latin typeface="Calibri"/>
                        <a:ea typeface="Calibri"/>
                        <a:cs typeface="Calibri"/>
                        <a:sym typeface="Calibri"/>
                      </a:endParaRPr>
                    </a:p>
                  </a:txBody>
                  <a:tcPr marT="57150" marB="57150" marR="57150" marL="57150" anchor="ctr"/>
                </a:tc>
                <a:tc>
                  <a:txBody>
                    <a:bodyPr/>
                    <a:lstStyle/>
                    <a:p>
                      <a:pPr indent="0" lvl="0" marL="0" marR="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The incoming call was successfully connected to the user’s devices (IP Phone, mobile, desktop, etc…). Caller waited until reaching the total ring time configured by the user =&gt; the call was hung up by the system.</a:t>
                      </a:r>
                      <a:endParaRPr sz="900" u="none" cap="none" strike="noStrike">
                        <a:solidFill>
                          <a:schemeClr val="dk1"/>
                        </a:solidFill>
                        <a:latin typeface="Calibri"/>
                        <a:ea typeface="Calibri"/>
                        <a:cs typeface="Calibri"/>
                        <a:sym typeface="Calibri"/>
                      </a:endParaRPr>
                    </a:p>
                  </a:txBody>
                  <a:tcPr marT="57150" marB="57150" marR="57150" marL="57150" anchor="ctr"/>
                </a:tc>
              </a:tr>
              <a:tr h="285750">
                <a:tc vMerge="1"/>
                <a:tc>
                  <a:txBody>
                    <a:bodyPr/>
                    <a:lstStyle/>
                    <a:p>
                      <a:pPr indent="0" lvl="0" marL="88900" marR="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Outgoing</a:t>
                      </a:r>
                      <a:endParaRPr sz="900" u="none" cap="none" strike="noStrike">
                        <a:solidFill>
                          <a:schemeClr val="dk1"/>
                        </a:solidFill>
                        <a:latin typeface="Calibri"/>
                        <a:ea typeface="Calibri"/>
                        <a:cs typeface="Calibri"/>
                        <a:sym typeface="Calibri"/>
                      </a:endParaRPr>
                    </a:p>
                  </a:txBody>
                  <a:tcPr marT="57150" marB="57150" marR="57150" marL="57150" anchor="ctr"/>
                </a:tc>
                <a:tc>
                  <a:txBody>
                    <a:bodyPr/>
                    <a:lstStyle/>
                    <a:p>
                      <a:pPr indent="0" lvl="0" marL="0" marR="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The caller was successfully connected to the system and the destination party did not pick up the call </a:t>
                      </a:r>
                      <a:endParaRPr i="1" sz="900" u="none" cap="none" strike="noStrike">
                        <a:solidFill>
                          <a:schemeClr val="dk1"/>
                        </a:solidFill>
                        <a:latin typeface="Calibri"/>
                        <a:ea typeface="Calibri"/>
                        <a:cs typeface="Calibri"/>
                        <a:sym typeface="Calibri"/>
                      </a:endParaRPr>
                    </a:p>
                  </a:txBody>
                  <a:tcPr marT="57150" marB="57150" marR="57150" marL="57150" anchor="ctr"/>
                </a:tc>
              </a:tr>
              <a:tr h="285750">
                <a:tc vMerge="1"/>
                <a:tc>
                  <a:txBody>
                    <a:bodyPr/>
                    <a:lstStyle/>
                    <a:p>
                      <a:pPr indent="0" lvl="0" marL="88900" marR="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Forwarding</a:t>
                      </a:r>
                      <a:endParaRPr sz="900" u="none" cap="none" strike="noStrike">
                        <a:solidFill>
                          <a:schemeClr val="dk1"/>
                        </a:solidFill>
                        <a:latin typeface="Calibri"/>
                        <a:ea typeface="Calibri"/>
                        <a:cs typeface="Calibri"/>
                        <a:sym typeface="Calibri"/>
                      </a:endParaRPr>
                    </a:p>
                  </a:txBody>
                  <a:tcPr marT="57150" marB="57150" marR="57150" marL="57150" anchor="ctr"/>
                </a:tc>
                <a:tc>
                  <a:txBody>
                    <a:bodyPr/>
                    <a:lstStyle/>
                    <a:p>
                      <a:pPr indent="0" lvl="0" marL="0" marR="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The caller was successfully connected to the system and the forwarded destination party did not pick up the call</a:t>
                      </a:r>
                      <a:endParaRPr sz="900" u="none" cap="none" strike="noStrike">
                        <a:solidFill>
                          <a:schemeClr val="dk1"/>
                        </a:solidFill>
                        <a:latin typeface="Calibri"/>
                        <a:ea typeface="Calibri"/>
                        <a:cs typeface="Calibri"/>
                        <a:sym typeface="Calibri"/>
                      </a:endParaRPr>
                    </a:p>
                  </a:txBody>
                  <a:tcPr marT="57150" marB="57150" marR="57150" marL="57150" anchor="ctr"/>
                </a:tc>
              </a:tr>
              <a:tr h="285750">
                <a:tc rowSpan="3">
                  <a:txBody>
                    <a:bodyPr/>
                    <a:lstStyle/>
                    <a:p>
                      <a:pPr indent="0" lvl="0" marL="63500" marR="63500" rtl="0" algn="l">
                        <a:lnSpc>
                          <a:spcPct val="115000"/>
                        </a:lnSpc>
                        <a:spcBef>
                          <a:spcPts val="0"/>
                        </a:spcBef>
                        <a:spcAft>
                          <a:spcPts val="0"/>
                        </a:spcAft>
                        <a:buClr>
                          <a:srgbClr val="000000"/>
                        </a:buClr>
                        <a:buSzPts val="900"/>
                        <a:buFont typeface="Arial"/>
                        <a:buNone/>
                      </a:pPr>
                      <a:r>
                        <a:rPr b="1" lang="en" sz="900" u="none" cap="none" strike="noStrike">
                          <a:solidFill>
                            <a:schemeClr val="dk1"/>
                          </a:solidFill>
                          <a:latin typeface="Calibri"/>
                          <a:ea typeface="Calibri"/>
                          <a:cs typeface="Calibri"/>
                          <a:sym typeface="Calibri"/>
                        </a:rPr>
                        <a:t>Busy</a:t>
                      </a:r>
                      <a:endParaRPr b="1" sz="900" u="none" cap="none" strike="noStrike">
                        <a:solidFill>
                          <a:schemeClr val="dk1"/>
                        </a:solidFill>
                        <a:latin typeface="Calibri"/>
                        <a:ea typeface="Calibri"/>
                        <a:cs typeface="Calibri"/>
                        <a:sym typeface="Calibri"/>
                      </a:endParaRPr>
                    </a:p>
                  </a:txBody>
                  <a:tcPr marT="68575" marB="68575" marR="68575" marL="68575" anchor="ctr"/>
                </a:tc>
                <a:tc>
                  <a:txBody>
                    <a:bodyPr/>
                    <a:lstStyle/>
                    <a:p>
                      <a:pPr indent="0" lvl="0" marL="88900" marR="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Incoming</a:t>
                      </a:r>
                      <a:endParaRPr sz="900" u="none" cap="none" strike="noStrike">
                        <a:solidFill>
                          <a:schemeClr val="dk1"/>
                        </a:solidFill>
                        <a:latin typeface="Calibri"/>
                        <a:ea typeface="Calibri"/>
                        <a:cs typeface="Calibri"/>
                        <a:sym typeface="Calibri"/>
                      </a:endParaRPr>
                    </a:p>
                  </a:txBody>
                  <a:tcPr marT="57150" marB="57150" marR="57150" marL="57150" anchor="ctr"/>
                </a:tc>
                <a:tc>
                  <a:txBody>
                    <a:bodyPr/>
                    <a:lstStyle/>
                    <a:p>
                      <a:pPr indent="0" lvl="0" marL="0" marR="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The destination party of the incoming call was on the another call or rejected it</a:t>
                      </a:r>
                      <a:endParaRPr sz="900" u="none" cap="none" strike="noStrike">
                        <a:solidFill>
                          <a:schemeClr val="dk1"/>
                        </a:solidFill>
                        <a:latin typeface="Calibri"/>
                        <a:ea typeface="Calibri"/>
                        <a:cs typeface="Calibri"/>
                        <a:sym typeface="Calibri"/>
                      </a:endParaRPr>
                    </a:p>
                  </a:txBody>
                  <a:tcPr marT="57150" marB="57150" marR="57150" marL="57150" anchor="ctr"/>
                </a:tc>
              </a:tr>
              <a:tr h="210250">
                <a:tc vMerge="1"/>
                <a:tc>
                  <a:txBody>
                    <a:bodyPr/>
                    <a:lstStyle/>
                    <a:p>
                      <a:pPr indent="0" lvl="0" marL="88900" marR="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Outgoing</a:t>
                      </a:r>
                      <a:endParaRPr sz="900" u="none" cap="none" strike="noStrike">
                        <a:solidFill>
                          <a:schemeClr val="dk1"/>
                        </a:solidFill>
                        <a:latin typeface="Calibri"/>
                        <a:ea typeface="Calibri"/>
                        <a:cs typeface="Calibri"/>
                        <a:sym typeface="Calibri"/>
                      </a:endParaRPr>
                    </a:p>
                  </a:txBody>
                  <a:tcPr marT="57150" marB="57150" marR="57150" marL="57150" anchor="ctr"/>
                </a:tc>
                <a:tc>
                  <a:txBody>
                    <a:bodyPr/>
                    <a:lstStyle/>
                    <a:p>
                      <a:pPr indent="0" lvl="0" marL="0" marR="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The destination party of the outgoing call was on the another call or rejected it</a:t>
                      </a:r>
                      <a:endParaRPr i="1" sz="900" u="none" cap="none" strike="noStrike">
                        <a:solidFill>
                          <a:schemeClr val="dk1"/>
                        </a:solidFill>
                        <a:latin typeface="Calibri"/>
                        <a:ea typeface="Calibri"/>
                        <a:cs typeface="Calibri"/>
                        <a:sym typeface="Calibri"/>
                      </a:endParaRPr>
                    </a:p>
                  </a:txBody>
                  <a:tcPr marT="57150" marB="57150" marR="57150" marL="57150" anchor="ctr"/>
                </a:tc>
              </a:tr>
              <a:tr h="285750">
                <a:tc vMerge="1"/>
                <a:tc>
                  <a:txBody>
                    <a:bodyPr/>
                    <a:lstStyle/>
                    <a:p>
                      <a:pPr indent="0" lvl="0" marL="88900" marR="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Forwarding</a:t>
                      </a:r>
                      <a:endParaRPr sz="900" u="none" cap="none" strike="noStrike">
                        <a:solidFill>
                          <a:schemeClr val="dk1"/>
                        </a:solidFill>
                        <a:latin typeface="Calibri"/>
                        <a:ea typeface="Calibri"/>
                        <a:cs typeface="Calibri"/>
                        <a:sym typeface="Calibri"/>
                      </a:endParaRPr>
                    </a:p>
                  </a:txBody>
                  <a:tcPr marT="57150" marB="57150" marR="57150" marL="57150" anchor="ctr"/>
                </a:tc>
                <a:tc>
                  <a:txBody>
                    <a:bodyPr/>
                    <a:lstStyle/>
                    <a:p>
                      <a:pPr indent="0" lvl="0" marL="0" marR="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The destination party of the forwarding call was on the another call or rejected it</a:t>
                      </a:r>
                      <a:endParaRPr sz="900" u="none" cap="none" strike="noStrike">
                        <a:solidFill>
                          <a:schemeClr val="dk1"/>
                        </a:solidFill>
                        <a:latin typeface="Calibri"/>
                        <a:ea typeface="Calibri"/>
                        <a:cs typeface="Calibri"/>
                        <a:sym typeface="Calibri"/>
                      </a:endParaRPr>
                    </a:p>
                  </a:txBody>
                  <a:tcPr marT="57150" marB="57150" marR="57150" marL="57150" anchor="ctr"/>
                </a:tc>
              </a:tr>
            </a:tbl>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9" name="Shape 2619"/>
        <p:cNvGrpSpPr/>
        <p:nvPr/>
      </p:nvGrpSpPr>
      <p:grpSpPr>
        <a:xfrm>
          <a:off x="0" y="0"/>
          <a:ext cx="0" cy="0"/>
          <a:chOff x="0" y="0"/>
          <a:chExt cx="0" cy="0"/>
        </a:xfrm>
      </p:grpSpPr>
      <p:sp>
        <p:nvSpPr>
          <p:cNvPr id="2620" name="Google Shape;2620;p63"/>
          <p:cNvSpPr txBox="1"/>
          <p:nvPr/>
        </p:nvSpPr>
        <p:spPr>
          <a:xfrm>
            <a:off x="156019" y="1248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graphicFrame>
        <p:nvGraphicFramePr>
          <p:cNvPr id="2621" name="Google Shape;2621;p63"/>
          <p:cNvGraphicFramePr/>
          <p:nvPr/>
        </p:nvGraphicFramePr>
        <p:xfrm>
          <a:off x="247425" y="677700"/>
          <a:ext cx="3000000" cy="3000000"/>
        </p:xfrm>
        <a:graphic>
          <a:graphicData uri="http://schemas.openxmlformats.org/drawingml/2006/table">
            <a:tbl>
              <a:tblPr>
                <a:noFill/>
                <a:tableStyleId>{CADCEB0B-057E-46C5-9B8C-D02CE1AD5158}</a:tableStyleId>
              </a:tblPr>
              <a:tblGrid>
                <a:gridCol w="807575"/>
                <a:gridCol w="1416725"/>
                <a:gridCol w="6424875"/>
              </a:tblGrid>
              <a:tr h="285750">
                <a:tc>
                  <a:txBody>
                    <a:bodyPr/>
                    <a:lstStyle/>
                    <a:p>
                      <a:pPr indent="0" lvl="0" marL="63500" marR="63500" rtl="0" algn="l">
                        <a:lnSpc>
                          <a:spcPct val="115000"/>
                        </a:lnSpc>
                        <a:spcBef>
                          <a:spcPts val="0"/>
                        </a:spcBef>
                        <a:spcAft>
                          <a:spcPts val="0"/>
                        </a:spcAft>
                        <a:buClr>
                          <a:schemeClr val="dk1"/>
                        </a:buClr>
                        <a:buSzPts val="800"/>
                        <a:buFont typeface="Arial"/>
                        <a:buNone/>
                      </a:pPr>
                      <a:r>
                        <a:rPr b="1" lang="en" sz="900" u="none" cap="none" strike="noStrike">
                          <a:solidFill>
                            <a:schemeClr val="dk1"/>
                          </a:solidFill>
                          <a:latin typeface="Calibri"/>
                          <a:ea typeface="Calibri"/>
                          <a:cs typeface="Calibri"/>
                          <a:sym typeface="Calibri"/>
                        </a:rPr>
                        <a:t>Result</a:t>
                      </a:r>
                      <a:endParaRPr b="1" sz="900" u="none" cap="none" strike="noStrike">
                        <a:solidFill>
                          <a:schemeClr val="dk1"/>
                        </a:solidFill>
                        <a:latin typeface="Calibri"/>
                        <a:ea typeface="Calibri"/>
                        <a:cs typeface="Calibri"/>
                        <a:sym typeface="Calibri"/>
                      </a:endParaRPr>
                    </a:p>
                  </a:txBody>
                  <a:tcPr marT="68575" marB="68575" marR="68575" marL="68575" anchor="ctr"/>
                </a:tc>
                <a:tc>
                  <a:txBody>
                    <a:bodyPr/>
                    <a:lstStyle/>
                    <a:p>
                      <a:pPr indent="0" lvl="0" marL="63500" marR="63500" rtl="0" algn="l">
                        <a:lnSpc>
                          <a:spcPct val="115000"/>
                        </a:lnSpc>
                        <a:spcBef>
                          <a:spcPts val="0"/>
                        </a:spcBef>
                        <a:spcAft>
                          <a:spcPts val="0"/>
                        </a:spcAft>
                        <a:buClr>
                          <a:srgbClr val="000000"/>
                        </a:buClr>
                        <a:buSzPts val="900"/>
                        <a:buFont typeface="Arial"/>
                        <a:buNone/>
                      </a:pPr>
                      <a:r>
                        <a:rPr b="1" lang="en" sz="900" u="none" cap="none" strike="noStrike">
                          <a:solidFill>
                            <a:schemeClr val="dk1"/>
                          </a:solidFill>
                          <a:latin typeface="Calibri"/>
                          <a:ea typeface="Calibri"/>
                          <a:cs typeface="Calibri"/>
                          <a:sym typeface="Calibri"/>
                        </a:rPr>
                        <a:t>Call Type</a:t>
                      </a:r>
                      <a:endParaRPr b="1" sz="900" u="none" cap="none" strike="noStrike">
                        <a:solidFill>
                          <a:schemeClr val="dk1"/>
                        </a:solidFill>
                        <a:latin typeface="Calibri"/>
                        <a:ea typeface="Calibri"/>
                        <a:cs typeface="Calibri"/>
                        <a:sym typeface="Calibri"/>
                      </a:endParaRPr>
                    </a:p>
                  </a:txBody>
                  <a:tcPr marT="68575" marB="68575" marR="68575" marL="68575" anchor="ctr"/>
                </a:tc>
                <a:tc>
                  <a:txBody>
                    <a:bodyPr/>
                    <a:lstStyle/>
                    <a:p>
                      <a:pPr indent="0" lvl="0" marL="63500" marR="63500" rtl="0" algn="l">
                        <a:lnSpc>
                          <a:spcPct val="115000"/>
                        </a:lnSpc>
                        <a:spcBef>
                          <a:spcPts val="0"/>
                        </a:spcBef>
                        <a:spcAft>
                          <a:spcPts val="0"/>
                        </a:spcAft>
                        <a:buClr>
                          <a:srgbClr val="000000"/>
                        </a:buClr>
                        <a:buSzPts val="900"/>
                        <a:buFont typeface="Arial"/>
                        <a:buNone/>
                      </a:pPr>
                      <a:r>
                        <a:rPr b="1" lang="en" sz="900" u="none" cap="none" strike="noStrike">
                          <a:solidFill>
                            <a:schemeClr val="dk1"/>
                          </a:solidFill>
                          <a:latin typeface="Calibri"/>
                          <a:ea typeface="Calibri"/>
                          <a:cs typeface="Calibri"/>
                          <a:sym typeface="Calibri"/>
                        </a:rPr>
                        <a:t>Determination Method</a:t>
                      </a:r>
                      <a:endParaRPr b="1" sz="900" u="none" cap="none" strike="noStrike">
                        <a:solidFill>
                          <a:schemeClr val="dk1"/>
                        </a:solidFill>
                        <a:latin typeface="Calibri"/>
                        <a:ea typeface="Calibri"/>
                        <a:cs typeface="Calibri"/>
                        <a:sym typeface="Calibri"/>
                      </a:endParaRPr>
                    </a:p>
                  </a:txBody>
                  <a:tcPr marT="68575" marB="68575" marR="68575" marL="68575" anchor="ctr"/>
                </a:tc>
              </a:tr>
              <a:tr h="724675">
                <a:tc rowSpan="3">
                  <a:txBody>
                    <a:bodyPr/>
                    <a:lstStyle/>
                    <a:p>
                      <a:pPr indent="0" lvl="0" marL="63500" marR="63500" rtl="0" algn="l">
                        <a:lnSpc>
                          <a:spcPct val="115000"/>
                        </a:lnSpc>
                        <a:spcBef>
                          <a:spcPts val="0"/>
                        </a:spcBef>
                        <a:spcAft>
                          <a:spcPts val="0"/>
                        </a:spcAft>
                        <a:buClr>
                          <a:srgbClr val="000000"/>
                        </a:buClr>
                        <a:buSzPts val="900"/>
                        <a:buFont typeface="Arial"/>
                        <a:buNone/>
                      </a:pPr>
                      <a:r>
                        <a:rPr b="1" lang="en" sz="900" u="none" cap="none" strike="noStrike">
                          <a:solidFill>
                            <a:schemeClr val="dk1"/>
                          </a:solidFill>
                          <a:latin typeface="Calibri"/>
                          <a:ea typeface="Calibri"/>
                          <a:cs typeface="Calibri"/>
                          <a:sym typeface="Calibri"/>
                        </a:rPr>
                        <a:t>Cancel</a:t>
                      </a:r>
                      <a:endParaRPr b="1" sz="900" u="none" cap="none" strike="noStrike">
                        <a:solidFill>
                          <a:schemeClr val="dk1"/>
                        </a:solidFill>
                        <a:latin typeface="Calibri"/>
                        <a:ea typeface="Calibri"/>
                        <a:cs typeface="Calibri"/>
                        <a:sym typeface="Calibri"/>
                      </a:endParaRPr>
                    </a:p>
                  </a:txBody>
                  <a:tcPr marT="68575" marB="68575" marR="68575" marL="68575" anchor="ctr">
                    <a:lnB cap="flat" cmpd="sng" w="9525">
                      <a:solidFill>
                        <a:srgbClr val="999999"/>
                      </a:solidFill>
                      <a:prstDash val="solid"/>
                      <a:round/>
                      <a:headEnd len="sm" w="sm" type="none"/>
                      <a:tailEnd len="sm" w="sm" type="none"/>
                    </a:lnB>
                  </a:tcPr>
                </a:tc>
                <a:tc>
                  <a:txBody>
                    <a:bodyPr/>
                    <a:lstStyle/>
                    <a:p>
                      <a:pPr indent="0" lvl="0" marL="63500" marR="6350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Incoming</a:t>
                      </a:r>
                      <a:endParaRPr sz="900" u="none" cap="none" strike="noStrike">
                        <a:solidFill>
                          <a:schemeClr val="dk1"/>
                        </a:solidFill>
                        <a:latin typeface="Calibri"/>
                        <a:ea typeface="Calibri"/>
                        <a:cs typeface="Calibri"/>
                        <a:sym typeface="Calibri"/>
                      </a:endParaRPr>
                    </a:p>
                  </a:txBody>
                  <a:tcPr marT="57150" marB="57150" marR="57150" marL="57150" anchor="ctr"/>
                </a:tc>
                <a:tc>
                  <a:txBody>
                    <a:bodyPr/>
                    <a:lstStyle/>
                    <a:p>
                      <a:pPr indent="-222250" lvl="0" marL="342900" marR="63500" rtl="0" algn="l">
                        <a:lnSpc>
                          <a:spcPct val="115000"/>
                        </a:lnSpc>
                        <a:spcBef>
                          <a:spcPts val="0"/>
                        </a:spcBef>
                        <a:spcAft>
                          <a:spcPts val="0"/>
                        </a:spcAft>
                        <a:buClr>
                          <a:schemeClr val="dk1"/>
                        </a:buClr>
                        <a:buSzPts val="900"/>
                        <a:buFont typeface="Calibri"/>
                        <a:buChar char="●"/>
                      </a:pPr>
                      <a:r>
                        <a:rPr lang="en" sz="900" u="none" cap="none" strike="noStrike">
                          <a:solidFill>
                            <a:schemeClr val="dk1"/>
                          </a:solidFill>
                          <a:latin typeface="Calibri"/>
                          <a:ea typeface="Calibri"/>
                          <a:cs typeface="Calibri"/>
                          <a:sym typeface="Calibri"/>
                        </a:rPr>
                        <a:t>The incoming call was successfully connected to the destination, but hung up before the agent picked up </a:t>
                      </a:r>
                      <a:endParaRPr sz="900" u="none" cap="none" strike="noStrike">
                        <a:solidFill>
                          <a:schemeClr val="dk1"/>
                        </a:solidFill>
                        <a:latin typeface="Calibri"/>
                        <a:ea typeface="Calibri"/>
                        <a:cs typeface="Calibri"/>
                        <a:sym typeface="Calibri"/>
                      </a:endParaRPr>
                    </a:p>
                    <a:p>
                      <a:pPr indent="-222250" lvl="0" marL="342900" marR="63500" rtl="0" algn="l">
                        <a:lnSpc>
                          <a:spcPct val="115000"/>
                        </a:lnSpc>
                        <a:spcBef>
                          <a:spcPts val="0"/>
                        </a:spcBef>
                        <a:spcAft>
                          <a:spcPts val="0"/>
                        </a:spcAft>
                        <a:buClr>
                          <a:schemeClr val="dk1"/>
                        </a:buClr>
                        <a:buSzPts val="900"/>
                        <a:buFont typeface="Calibri"/>
                        <a:buChar char="●"/>
                      </a:pPr>
                      <a:r>
                        <a:rPr lang="en" sz="900" u="none" cap="none" strike="noStrike">
                          <a:solidFill>
                            <a:schemeClr val="dk1"/>
                          </a:solidFill>
                          <a:latin typeface="Calibri"/>
                          <a:ea typeface="Calibri"/>
                          <a:cs typeface="Calibri"/>
                          <a:sym typeface="Calibri"/>
                        </a:rPr>
                        <a:t>The incoming call was successfully connected to the destination but then the system received cancel request from agent’s device, telco provider,... before the agent picked up</a:t>
                      </a:r>
                      <a:endParaRPr sz="900" u="none" cap="none" strike="noStrike">
                        <a:solidFill>
                          <a:schemeClr val="dk1"/>
                        </a:solidFill>
                        <a:latin typeface="Calibri"/>
                        <a:ea typeface="Calibri"/>
                        <a:cs typeface="Calibri"/>
                        <a:sym typeface="Calibri"/>
                      </a:endParaRPr>
                    </a:p>
                    <a:p>
                      <a:pPr indent="-222250" lvl="0" marL="342900" marR="63500" rtl="0" algn="l">
                        <a:lnSpc>
                          <a:spcPct val="115000"/>
                        </a:lnSpc>
                        <a:spcBef>
                          <a:spcPts val="0"/>
                        </a:spcBef>
                        <a:spcAft>
                          <a:spcPts val="0"/>
                        </a:spcAft>
                        <a:buClr>
                          <a:schemeClr val="dk1"/>
                        </a:buClr>
                        <a:buSzPts val="900"/>
                        <a:buFont typeface="Calibri"/>
                        <a:buChar char="●"/>
                      </a:pPr>
                      <a:r>
                        <a:rPr lang="en" sz="900" u="none" cap="none" strike="noStrike">
                          <a:solidFill>
                            <a:schemeClr val="dk1"/>
                          </a:solidFill>
                          <a:latin typeface="Calibri"/>
                          <a:ea typeface="Calibri"/>
                          <a:cs typeface="Calibri"/>
                          <a:sym typeface="Calibri"/>
                        </a:rPr>
                        <a:t>Non-working hour/Public Holiday, predefined </a:t>
                      </a:r>
                      <a:r>
                        <a:rPr b="1" lang="en" sz="900" u="none" cap="none" strike="noStrike">
                          <a:solidFill>
                            <a:schemeClr val="dk1"/>
                          </a:solidFill>
                          <a:latin typeface="Calibri"/>
                          <a:ea typeface="Calibri"/>
                          <a:cs typeface="Calibri"/>
                          <a:sym typeface="Calibri"/>
                        </a:rPr>
                        <a:t>Action</a:t>
                      </a:r>
                      <a:r>
                        <a:rPr lang="en" sz="900" u="none" cap="none" strike="noStrike">
                          <a:solidFill>
                            <a:schemeClr val="dk1"/>
                          </a:solidFill>
                          <a:latin typeface="Calibri"/>
                          <a:ea typeface="Calibri"/>
                          <a:cs typeface="Calibri"/>
                          <a:sym typeface="Calibri"/>
                        </a:rPr>
                        <a:t> = </a:t>
                      </a:r>
                      <a:r>
                        <a:rPr b="1" lang="en" sz="900" u="none" cap="none" strike="noStrike">
                          <a:solidFill>
                            <a:schemeClr val="dk1"/>
                          </a:solidFill>
                          <a:latin typeface="Calibri"/>
                          <a:ea typeface="Calibri"/>
                          <a:cs typeface="Calibri"/>
                          <a:sym typeface="Calibri"/>
                        </a:rPr>
                        <a:t>Hang Up</a:t>
                      </a:r>
                      <a:r>
                        <a:rPr lang="en" sz="900" u="none" cap="none" strike="noStrike">
                          <a:solidFill>
                            <a:schemeClr val="dk1"/>
                          </a:solidFill>
                          <a:latin typeface="Calibri"/>
                          <a:ea typeface="Calibri"/>
                          <a:cs typeface="Calibri"/>
                          <a:sym typeface="Calibri"/>
                        </a:rPr>
                        <a:t>. </a:t>
                      </a:r>
                      <a:endParaRPr sz="900" u="none" cap="none" strike="noStrike">
                        <a:solidFill>
                          <a:schemeClr val="dk1"/>
                        </a:solidFill>
                        <a:latin typeface="Calibri"/>
                        <a:ea typeface="Calibri"/>
                        <a:cs typeface="Calibri"/>
                        <a:sym typeface="Calibri"/>
                      </a:endParaRPr>
                    </a:p>
                  </a:txBody>
                  <a:tcPr marT="57150" marB="57150" marR="57150" marL="57150" anchor="ctr"/>
                </a:tc>
              </a:tr>
              <a:tr h="724675">
                <a:tc vMerge="1"/>
                <a:tc>
                  <a:txBody>
                    <a:bodyPr/>
                    <a:lstStyle/>
                    <a:p>
                      <a:pPr indent="0" lvl="0" marL="63500" marR="63500" rtl="0" algn="l">
                        <a:lnSpc>
                          <a:spcPct val="115000"/>
                        </a:lnSpc>
                        <a:spcBef>
                          <a:spcPts val="0"/>
                        </a:spcBef>
                        <a:spcAft>
                          <a:spcPts val="0"/>
                        </a:spcAft>
                        <a:buClr>
                          <a:schemeClr val="dk1"/>
                        </a:buClr>
                        <a:buSzPts val="800"/>
                        <a:buFont typeface="Arial"/>
                        <a:buNone/>
                      </a:pPr>
                      <a:r>
                        <a:rPr lang="en" sz="900" u="none" cap="none" strike="noStrike">
                          <a:solidFill>
                            <a:schemeClr val="dk1"/>
                          </a:solidFill>
                          <a:latin typeface="Calibri"/>
                          <a:ea typeface="Calibri"/>
                          <a:cs typeface="Calibri"/>
                          <a:sym typeface="Calibri"/>
                        </a:rPr>
                        <a:t>Forwarding</a:t>
                      </a:r>
                      <a:endParaRPr sz="900" u="none" cap="none" strike="noStrike">
                        <a:solidFill>
                          <a:schemeClr val="dk1"/>
                        </a:solidFill>
                        <a:latin typeface="Calibri"/>
                        <a:ea typeface="Calibri"/>
                        <a:cs typeface="Calibri"/>
                        <a:sym typeface="Calibri"/>
                      </a:endParaRPr>
                    </a:p>
                  </a:txBody>
                  <a:tcPr marT="57150" marB="57150" marR="57150" marL="57150" anchor="ctr"/>
                </a:tc>
                <a:tc>
                  <a:txBody>
                    <a:bodyPr/>
                    <a:lstStyle/>
                    <a:p>
                      <a:pPr indent="-222250" lvl="0" marL="342900" marR="63500" rtl="0" algn="l">
                        <a:lnSpc>
                          <a:spcPct val="115000"/>
                        </a:lnSpc>
                        <a:spcBef>
                          <a:spcPts val="0"/>
                        </a:spcBef>
                        <a:spcAft>
                          <a:spcPts val="0"/>
                        </a:spcAft>
                        <a:buClr>
                          <a:schemeClr val="dk1"/>
                        </a:buClr>
                        <a:buSzPts val="900"/>
                        <a:buFont typeface="Calibri"/>
                        <a:buChar char="●"/>
                      </a:pPr>
                      <a:r>
                        <a:rPr lang="en" sz="900" u="none" cap="none" strike="noStrike">
                          <a:solidFill>
                            <a:schemeClr val="dk1"/>
                          </a:solidFill>
                          <a:latin typeface="Calibri"/>
                          <a:ea typeface="Calibri"/>
                          <a:cs typeface="Calibri"/>
                          <a:sym typeface="Calibri"/>
                        </a:rPr>
                        <a:t>The incoming call was successfully forwarded to the external destination but hung up before the forwarded destination picked up </a:t>
                      </a:r>
                      <a:endParaRPr sz="900" u="none" cap="none" strike="noStrike">
                        <a:solidFill>
                          <a:schemeClr val="dk1"/>
                        </a:solidFill>
                        <a:latin typeface="Calibri"/>
                        <a:ea typeface="Calibri"/>
                        <a:cs typeface="Calibri"/>
                        <a:sym typeface="Calibri"/>
                      </a:endParaRPr>
                    </a:p>
                    <a:p>
                      <a:pPr indent="-222250" lvl="0" marL="342900" marR="63500" rtl="0" algn="l">
                        <a:lnSpc>
                          <a:spcPct val="115000"/>
                        </a:lnSpc>
                        <a:spcBef>
                          <a:spcPts val="0"/>
                        </a:spcBef>
                        <a:spcAft>
                          <a:spcPts val="0"/>
                        </a:spcAft>
                        <a:buClr>
                          <a:schemeClr val="dk1"/>
                        </a:buClr>
                        <a:buSzPts val="900"/>
                        <a:buFont typeface="Calibri"/>
                        <a:buChar char="●"/>
                      </a:pPr>
                      <a:r>
                        <a:rPr lang="en" sz="900" u="none" cap="none" strike="noStrike">
                          <a:solidFill>
                            <a:schemeClr val="dk1"/>
                          </a:solidFill>
                          <a:latin typeface="Calibri"/>
                          <a:ea typeface="Calibri"/>
                          <a:cs typeface="Calibri"/>
                          <a:sym typeface="Calibri"/>
                        </a:rPr>
                        <a:t>The incoming call successfully forwarded to the external destination but then the system received cancel request from agent’s app, telco provider,... before the agent picked up</a:t>
                      </a:r>
                      <a:endParaRPr sz="900" u="none" cap="none" strike="noStrike">
                        <a:solidFill>
                          <a:schemeClr val="dk1"/>
                        </a:solidFill>
                        <a:latin typeface="Calibri"/>
                        <a:ea typeface="Calibri"/>
                        <a:cs typeface="Calibri"/>
                        <a:sym typeface="Calibri"/>
                      </a:endParaRPr>
                    </a:p>
                  </a:txBody>
                  <a:tcPr marT="57150" marB="57150" marR="57150" marL="57150" anchor="ctr"/>
                </a:tc>
              </a:tr>
              <a:tr h="285750">
                <a:tc vMerge="1"/>
                <a:tc>
                  <a:txBody>
                    <a:bodyPr/>
                    <a:lstStyle/>
                    <a:p>
                      <a:pPr indent="0" lvl="0" marL="63500" marR="6350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Outgoing</a:t>
                      </a:r>
                      <a:endParaRPr sz="900" u="none" cap="none" strike="noStrike">
                        <a:solidFill>
                          <a:schemeClr val="dk1"/>
                        </a:solidFill>
                        <a:latin typeface="Calibri"/>
                        <a:ea typeface="Calibri"/>
                        <a:cs typeface="Calibri"/>
                        <a:sym typeface="Calibri"/>
                      </a:endParaRPr>
                    </a:p>
                  </a:txBody>
                  <a:tcPr marT="57150" marB="57150" marR="57150" marL="57150" anchor="ctr">
                    <a:lnB cap="flat" cmpd="sng" w="9525">
                      <a:solidFill>
                        <a:srgbClr val="999999"/>
                      </a:solidFill>
                      <a:prstDash val="solid"/>
                      <a:round/>
                      <a:headEnd len="sm" w="sm" type="none"/>
                      <a:tailEnd len="sm" w="sm" type="none"/>
                    </a:lnB>
                  </a:tcPr>
                </a:tc>
                <a:tc>
                  <a:txBody>
                    <a:bodyPr/>
                    <a:lstStyle/>
                    <a:p>
                      <a:pPr indent="0" lvl="0" marL="63500" marR="6350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The caller of the outgoing call cancelled the call before the destination picked up </a:t>
                      </a:r>
                      <a:endParaRPr sz="900" u="none" cap="none" strike="noStrike">
                        <a:solidFill>
                          <a:schemeClr val="dk1"/>
                        </a:solidFill>
                        <a:latin typeface="Calibri"/>
                        <a:ea typeface="Calibri"/>
                        <a:cs typeface="Calibri"/>
                        <a:sym typeface="Calibri"/>
                      </a:endParaRPr>
                    </a:p>
                  </a:txBody>
                  <a:tcPr marT="57150" marB="57150" marR="57150" marL="57150" anchor="ctr">
                    <a:lnB cap="flat" cmpd="sng" w="9525">
                      <a:solidFill>
                        <a:srgbClr val="999999"/>
                      </a:solidFill>
                      <a:prstDash val="solid"/>
                      <a:round/>
                      <a:headEnd len="sm" w="sm" type="none"/>
                      <a:tailEnd len="sm" w="sm" type="none"/>
                    </a:lnB>
                  </a:tcPr>
                </a:tc>
              </a:tr>
              <a:tr h="466350">
                <a:tc rowSpan="2">
                  <a:txBody>
                    <a:bodyPr/>
                    <a:lstStyle/>
                    <a:p>
                      <a:pPr indent="0" lvl="0" marL="0" marR="63500" rtl="0" algn="l">
                        <a:lnSpc>
                          <a:spcPct val="115000"/>
                        </a:lnSpc>
                        <a:spcBef>
                          <a:spcPts val="0"/>
                        </a:spcBef>
                        <a:spcAft>
                          <a:spcPts val="0"/>
                        </a:spcAft>
                        <a:buClr>
                          <a:srgbClr val="000000"/>
                        </a:buClr>
                        <a:buSzPts val="900"/>
                        <a:buFont typeface="Arial"/>
                        <a:buNone/>
                      </a:pPr>
                      <a:r>
                        <a:rPr b="1" lang="en" sz="900" u="none" cap="none" strike="noStrike">
                          <a:solidFill>
                            <a:schemeClr val="dk1"/>
                          </a:solidFill>
                          <a:latin typeface="Calibri"/>
                          <a:ea typeface="Calibri"/>
                          <a:cs typeface="Calibri"/>
                          <a:sym typeface="Calibri"/>
                        </a:rPr>
                        <a:t>Blocked</a:t>
                      </a:r>
                      <a:endParaRPr b="1" sz="900" u="none" cap="none" strike="noStrike">
                        <a:solidFill>
                          <a:schemeClr val="dk1"/>
                        </a:solidFill>
                        <a:latin typeface="Calibri"/>
                        <a:ea typeface="Calibri"/>
                        <a:cs typeface="Calibri"/>
                        <a:sym typeface="Calibri"/>
                      </a:endParaRPr>
                    </a:p>
                  </a:txBody>
                  <a:tcPr marT="85725" marB="85725" marR="171450" marL="17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6350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Incoming</a:t>
                      </a:r>
                      <a:endParaRPr sz="900" u="none" cap="none" strike="noStrike">
                        <a:solidFill>
                          <a:schemeClr val="dk1"/>
                        </a:solidFill>
                        <a:latin typeface="Calibri"/>
                        <a:ea typeface="Calibri"/>
                        <a:cs typeface="Calibri"/>
                        <a:sym typeface="Calibri"/>
                      </a:endParaRPr>
                    </a:p>
                  </a:txBody>
                  <a:tcPr marT="85725" marB="85725" marR="171450" marL="17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6350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The incoming call was blocked to connect to the users by their inbound call filter settings (reject anonymous calls or specific numbers).</a:t>
                      </a:r>
                      <a:endParaRPr sz="900" u="none" cap="none" strike="noStrike">
                        <a:solidFill>
                          <a:schemeClr val="dk1"/>
                        </a:solidFill>
                        <a:latin typeface="Calibri"/>
                        <a:ea typeface="Calibri"/>
                        <a:cs typeface="Calibri"/>
                        <a:sym typeface="Calibri"/>
                      </a:endParaRPr>
                    </a:p>
                  </a:txBody>
                  <a:tcPr marT="85725" marB="85725" marR="171450" marL="17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466350">
                <a:tc vMerge="1"/>
                <a:tc>
                  <a:txBody>
                    <a:bodyPr/>
                    <a:lstStyle/>
                    <a:p>
                      <a:pPr indent="0" lvl="0" marL="0" marR="6350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Outgoing</a:t>
                      </a:r>
                      <a:endParaRPr sz="900" u="none" cap="none" strike="noStrike">
                        <a:solidFill>
                          <a:schemeClr val="dk1"/>
                        </a:solidFill>
                        <a:latin typeface="Calibri"/>
                        <a:ea typeface="Calibri"/>
                        <a:cs typeface="Calibri"/>
                        <a:sym typeface="Calibri"/>
                      </a:endParaRPr>
                    </a:p>
                  </a:txBody>
                  <a:tcPr marT="85725" marB="85725" marR="171450" marL="17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6350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The outgoing call was blocked to connect to destination party by consent (DNC) or the organization’s outbound call rule.</a:t>
                      </a:r>
                      <a:endParaRPr sz="900" u="none" cap="none" strike="noStrike">
                        <a:solidFill>
                          <a:schemeClr val="dk1"/>
                        </a:solidFill>
                        <a:latin typeface="Calibri"/>
                        <a:ea typeface="Calibri"/>
                        <a:cs typeface="Calibri"/>
                        <a:sym typeface="Calibri"/>
                      </a:endParaRPr>
                    </a:p>
                  </a:txBody>
                  <a:tcPr marT="85725" marB="85725" marR="171450" marL="17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308600">
                <a:tc rowSpan="3">
                  <a:txBody>
                    <a:bodyPr/>
                    <a:lstStyle/>
                    <a:p>
                      <a:pPr indent="0" lvl="0" marL="0" marR="63500" rtl="0" algn="l">
                        <a:lnSpc>
                          <a:spcPct val="115000"/>
                        </a:lnSpc>
                        <a:spcBef>
                          <a:spcPts val="0"/>
                        </a:spcBef>
                        <a:spcAft>
                          <a:spcPts val="0"/>
                        </a:spcAft>
                        <a:buClr>
                          <a:srgbClr val="000000"/>
                        </a:buClr>
                        <a:buSzPts val="900"/>
                        <a:buFont typeface="Arial"/>
                        <a:buNone/>
                      </a:pPr>
                      <a:r>
                        <a:rPr b="1" lang="en" sz="900" u="none" cap="none" strike="noStrike">
                          <a:solidFill>
                            <a:schemeClr val="dk1"/>
                          </a:solidFill>
                          <a:latin typeface="Calibri"/>
                          <a:ea typeface="Calibri"/>
                          <a:cs typeface="Calibri"/>
                          <a:sym typeface="Calibri"/>
                        </a:rPr>
                        <a:t>Failed</a:t>
                      </a:r>
                      <a:endParaRPr b="1" sz="900" u="none" cap="none" strike="noStrike">
                        <a:solidFill>
                          <a:schemeClr val="dk1"/>
                        </a:solidFill>
                        <a:latin typeface="Calibri"/>
                        <a:ea typeface="Calibri"/>
                        <a:cs typeface="Calibri"/>
                        <a:sym typeface="Calibri"/>
                      </a:endParaRPr>
                    </a:p>
                  </a:txBody>
                  <a:tcPr marT="85725" marB="85725" marR="171450" marL="17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6350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Incoming</a:t>
                      </a:r>
                      <a:endParaRPr sz="900" u="none" cap="none" strike="noStrike">
                        <a:solidFill>
                          <a:schemeClr val="dk1"/>
                        </a:solidFill>
                        <a:latin typeface="Calibri"/>
                        <a:ea typeface="Calibri"/>
                        <a:cs typeface="Calibri"/>
                        <a:sym typeface="Calibri"/>
                      </a:endParaRPr>
                    </a:p>
                  </a:txBody>
                  <a:tcPr marT="85725" marB="85725" marR="171450" marL="17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6350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System failed to connect the destination party of the incoming call.</a:t>
                      </a:r>
                      <a:endParaRPr sz="900" u="none" cap="none" strike="noStrike">
                        <a:solidFill>
                          <a:schemeClr val="dk1"/>
                        </a:solidFill>
                        <a:latin typeface="Calibri"/>
                        <a:ea typeface="Calibri"/>
                        <a:cs typeface="Calibri"/>
                        <a:sym typeface="Calibri"/>
                      </a:endParaRPr>
                    </a:p>
                  </a:txBody>
                  <a:tcPr marT="85725" marB="85725" marR="171450" marL="17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624075">
                <a:tc vMerge="1"/>
                <a:tc>
                  <a:txBody>
                    <a:bodyPr/>
                    <a:lstStyle/>
                    <a:p>
                      <a:pPr indent="0" lvl="0" marL="0" marR="6350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Outgoing</a:t>
                      </a:r>
                      <a:endParaRPr sz="900" u="none" cap="none" strike="noStrike">
                        <a:solidFill>
                          <a:schemeClr val="dk1"/>
                        </a:solidFill>
                        <a:latin typeface="Calibri"/>
                        <a:ea typeface="Calibri"/>
                        <a:cs typeface="Calibri"/>
                        <a:sym typeface="Calibri"/>
                      </a:endParaRPr>
                    </a:p>
                  </a:txBody>
                  <a:tcPr marT="85725" marB="85725" marR="171450" marL="17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222250" lvl="0" marL="254000" marR="63500" rtl="0" algn="l">
                        <a:lnSpc>
                          <a:spcPct val="115000"/>
                        </a:lnSpc>
                        <a:spcBef>
                          <a:spcPts val="0"/>
                        </a:spcBef>
                        <a:spcAft>
                          <a:spcPts val="0"/>
                        </a:spcAft>
                        <a:buClr>
                          <a:schemeClr val="dk1"/>
                        </a:buClr>
                        <a:buSzPts val="900"/>
                        <a:buFont typeface="Calibri"/>
                        <a:buChar char="●"/>
                      </a:pPr>
                      <a:r>
                        <a:rPr lang="en" sz="900" u="none" cap="none" strike="noStrike">
                          <a:solidFill>
                            <a:schemeClr val="dk1"/>
                          </a:solidFill>
                          <a:latin typeface="Calibri"/>
                          <a:ea typeface="Calibri"/>
                          <a:cs typeface="Calibri"/>
                          <a:sym typeface="Calibri"/>
                        </a:rPr>
                        <a:t>System failed to connect the destination party of the outgoing call.</a:t>
                      </a:r>
                      <a:endParaRPr sz="900" u="none" cap="none" strike="noStrike">
                        <a:solidFill>
                          <a:schemeClr val="dk1"/>
                        </a:solidFill>
                        <a:latin typeface="Calibri"/>
                        <a:ea typeface="Calibri"/>
                        <a:cs typeface="Calibri"/>
                        <a:sym typeface="Calibri"/>
                      </a:endParaRPr>
                    </a:p>
                    <a:p>
                      <a:pPr indent="-222250" lvl="0" marL="254000" marR="63500" rtl="0" algn="l">
                        <a:lnSpc>
                          <a:spcPct val="115000"/>
                        </a:lnSpc>
                        <a:spcBef>
                          <a:spcPts val="0"/>
                        </a:spcBef>
                        <a:spcAft>
                          <a:spcPts val="0"/>
                        </a:spcAft>
                        <a:buClr>
                          <a:schemeClr val="dk1"/>
                        </a:buClr>
                        <a:buSzPts val="900"/>
                        <a:buFont typeface="Calibri"/>
                        <a:buChar char="●"/>
                      </a:pPr>
                      <a:r>
                        <a:rPr lang="en" sz="900" u="none" cap="none" strike="noStrike">
                          <a:solidFill>
                            <a:schemeClr val="dk1"/>
                          </a:solidFill>
                          <a:latin typeface="Calibri"/>
                          <a:ea typeface="Calibri"/>
                          <a:cs typeface="Calibri"/>
                          <a:sym typeface="Calibri"/>
                        </a:rPr>
                        <a:t>There are some edge cases for the outgoing call to be marked as Failed, such as Internal Call is not allowed (enabled from the backend).</a:t>
                      </a:r>
                      <a:endParaRPr sz="900" u="none" cap="none" strike="noStrike">
                        <a:solidFill>
                          <a:schemeClr val="dk1"/>
                        </a:solidFill>
                        <a:latin typeface="Calibri"/>
                        <a:ea typeface="Calibri"/>
                        <a:cs typeface="Calibri"/>
                        <a:sym typeface="Calibri"/>
                      </a:endParaRPr>
                    </a:p>
                  </a:txBody>
                  <a:tcPr marT="85725" marB="85725" marR="171450" marL="17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308600">
                <a:tc vMerge="1"/>
                <a:tc>
                  <a:txBody>
                    <a:bodyPr/>
                    <a:lstStyle/>
                    <a:p>
                      <a:pPr indent="0" lvl="0" marL="0" marR="6350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Forwarding</a:t>
                      </a:r>
                      <a:endParaRPr sz="900" u="none" cap="none" strike="noStrike">
                        <a:solidFill>
                          <a:schemeClr val="dk1"/>
                        </a:solidFill>
                        <a:latin typeface="Calibri"/>
                        <a:ea typeface="Calibri"/>
                        <a:cs typeface="Calibri"/>
                        <a:sym typeface="Calibri"/>
                      </a:endParaRPr>
                    </a:p>
                  </a:txBody>
                  <a:tcPr marT="85725" marB="85725" marR="171450" marL="17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6350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System failed to forward the incoming call to the destination party</a:t>
                      </a:r>
                      <a:endParaRPr sz="900" u="none" cap="none" strike="noStrike">
                        <a:solidFill>
                          <a:schemeClr val="dk1"/>
                        </a:solidFill>
                        <a:latin typeface="Calibri"/>
                        <a:ea typeface="Calibri"/>
                        <a:cs typeface="Calibri"/>
                        <a:sym typeface="Calibri"/>
                      </a:endParaRPr>
                    </a:p>
                  </a:txBody>
                  <a:tcPr marT="85725" marB="85725" marR="171450" marL="17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bl>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6" name="Shape 2626"/>
        <p:cNvGrpSpPr/>
        <p:nvPr/>
      </p:nvGrpSpPr>
      <p:grpSpPr>
        <a:xfrm>
          <a:off x="0" y="0"/>
          <a:ext cx="0" cy="0"/>
          <a:chOff x="0" y="0"/>
          <a:chExt cx="0" cy="0"/>
        </a:xfrm>
      </p:grpSpPr>
      <p:sp>
        <p:nvSpPr>
          <p:cNvPr id="2627" name="Google Shape;2627;p64"/>
          <p:cNvSpPr txBox="1"/>
          <p:nvPr/>
        </p:nvSpPr>
        <p:spPr>
          <a:xfrm>
            <a:off x="156019" y="1248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graphicFrame>
        <p:nvGraphicFramePr>
          <p:cNvPr id="2628" name="Google Shape;2628;p64"/>
          <p:cNvGraphicFramePr/>
          <p:nvPr/>
        </p:nvGraphicFramePr>
        <p:xfrm>
          <a:off x="3788475" y="1772419"/>
          <a:ext cx="3000000" cy="3000000"/>
        </p:xfrm>
        <a:graphic>
          <a:graphicData uri="http://schemas.openxmlformats.org/drawingml/2006/table">
            <a:tbl>
              <a:tblPr>
                <a:noFill/>
                <a:tableStyleId>{CADCEB0B-057E-46C5-9B8C-D02CE1AD5158}</a:tableStyleId>
              </a:tblPr>
              <a:tblGrid>
                <a:gridCol w="1278100"/>
                <a:gridCol w="3107150"/>
              </a:tblGrid>
              <a:tr h="285750">
                <a:tc>
                  <a:txBody>
                    <a:bodyPr/>
                    <a:lstStyle/>
                    <a:p>
                      <a:pPr indent="0" lvl="0" marL="63500" marR="63500" rtl="0" algn="l">
                        <a:lnSpc>
                          <a:spcPct val="171400"/>
                        </a:lnSpc>
                        <a:spcBef>
                          <a:spcPts val="0"/>
                        </a:spcBef>
                        <a:spcAft>
                          <a:spcPts val="0"/>
                        </a:spcAft>
                        <a:buClr>
                          <a:srgbClr val="000000"/>
                        </a:buClr>
                        <a:buSzPts val="1000"/>
                        <a:buFont typeface="Arial"/>
                        <a:buNone/>
                      </a:pPr>
                      <a:r>
                        <a:rPr b="1" lang="en" sz="1000" u="none" cap="none" strike="noStrike">
                          <a:solidFill>
                            <a:schemeClr val="dk1"/>
                          </a:solidFill>
                          <a:latin typeface="Calibri"/>
                          <a:ea typeface="Calibri"/>
                          <a:cs typeface="Calibri"/>
                          <a:sym typeface="Calibri"/>
                        </a:rPr>
                        <a:t>Priority Order</a:t>
                      </a:r>
                      <a:endParaRPr b="1" sz="1000" u="none" cap="none" strike="noStrike">
                        <a:solidFill>
                          <a:schemeClr val="dk1"/>
                        </a:solidFill>
                        <a:latin typeface="Calibri"/>
                        <a:ea typeface="Calibri"/>
                        <a:cs typeface="Calibri"/>
                        <a:sym typeface="Calibri"/>
                      </a:endParaRPr>
                    </a:p>
                  </a:txBody>
                  <a:tcPr marT="68575" marB="68575" marR="68575" marL="68575"/>
                </a:tc>
                <a:tc>
                  <a:txBody>
                    <a:bodyPr/>
                    <a:lstStyle/>
                    <a:p>
                      <a:pPr indent="0" lvl="0" marL="63500" marR="63500" rtl="0" algn="l">
                        <a:lnSpc>
                          <a:spcPct val="171400"/>
                        </a:lnSpc>
                        <a:spcBef>
                          <a:spcPts val="0"/>
                        </a:spcBef>
                        <a:spcAft>
                          <a:spcPts val="0"/>
                        </a:spcAft>
                        <a:buClr>
                          <a:srgbClr val="000000"/>
                        </a:buClr>
                        <a:buSzPts val="1000"/>
                        <a:buFont typeface="Arial"/>
                        <a:buNone/>
                      </a:pPr>
                      <a:r>
                        <a:rPr b="1" lang="en" sz="1000" u="none" cap="none" strike="noStrike">
                          <a:solidFill>
                            <a:schemeClr val="dk1"/>
                          </a:solidFill>
                          <a:latin typeface="Calibri"/>
                          <a:ea typeface="Calibri"/>
                          <a:cs typeface="Calibri"/>
                          <a:sym typeface="Calibri"/>
                        </a:rPr>
                        <a:t>Result</a:t>
                      </a:r>
                      <a:endParaRPr b="1" sz="1000" u="none" cap="none" strike="noStrike">
                        <a:solidFill>
                          <a:schemeClr val="dk1"/>
                        </a:solidFill>
                        <a:latin typeface="Calibri"/>
                        <a:ea typeface="Calibri"/>
                        <a:cs typeface="Calibri"/>
                        <a:sym typeface="Calibri"/>
                      </a:endParaRPr>
                    </a:p>
                  </a:txBody>
                  <a:tcPr marT="68575" marB="68575" marR="68575" marL="68575"/>
                </a:tc>
              </a:tr>
              <a:tr h="285750">
                <a:tc>
                  <a:txBody>
                    <a:bodyPr/>
                    <a:lstStyle/>
                    <a:p>
                      <a:pPr indent="0" lvl="0" marL="0" marR="0" rtl="0" algn="l">
                        <a:lnSpc>
                          <a:spcPct val="171400"/>
                        </a:lnSpc>
                        <a:spcBef>
                          <a:spcPts val="0"/>
                        </a:spcBef>
                        <a:spcAft>
                          <a:spcPts val="0"/>
                        </a:spcAft>
                        <a:buClr>
                          <a:srgbClr val="000000"/>
                        </a:buClr>
                        <a:buSzPts val="1000"/>
                        <a:buFont typeface="Arial"/>
                        <a:buNone/>
                      </a:pPr>
                      <a:r>
                        <a:rPr b="1" lang="en" sz="1000" u="none" cap="none" strike="noStrike">
                          <a:solidFill>
                            <a:schemeClr val="dk1"/>
                          </a:solidFill>
                          <a:latin typeface="Calibri"/>
                          <a:ea typeface="Calibri"/>
                          <a:cs typeface="Calibri"/>
                          <a:sym typeface="Calibri"/>
                        </a:rPr>
                        <a:t>#1</a:t>
                      </a:r>
                      <a:endParaRPr b="1" sz="1000" u="none" cap="none" strike="noStrike">
                        <a:solidFill>
                          <a:schemeClr val="dk1"/>
                        </a:solidFill>
                        <a:latin typeface="Calibri"/>
                        <a:ea typeface="Calibri"/>
                        <a:cs typeface="Calibri"/>
                        <a:sym typeface="Calibri"/>
                      </a:endParaRPr>
                    </a:p>
                  </a:txBody>
                  <a:tcPr marT="57150" marB="57150" marR="57150" marL="57150"/>
                </a:tc>
                <a:tc>
                  <a:txBody>
                    <a:bodyPr/>
                    <a:lstStyle/>
                    <a:p>
                      <a:pPr indent="0" lvl="0" marL="88900" marR="0" rtl="0" algn="l">
                        <a:lnSpc>
                          <a:spcPct val="171400"/>
                        </a:lnSpc>
                        <a:spcBef>
                          <a:spcPts val="0"/>
                        </a:spcBef>
                        <a:spcAft>
                          <a:spcPts val="0"/>
                        </a:spcAft>
                        <a:buClr>
                          <a:srgbClr val="000000"/>
                        </a:buClr>
                        <a:buSzPts val="1000"/>
                        <a:buFont typeface="Arial"/>
                        <a:buNone/>
                      </a:pPr>
                      <a:r>
                        <a:rPr lang="en" sz="1000" u="none" cap="none" strike="noStrike">
                          <a:solidFill>
                            <a:schemeClr val="dk1"/>
                          </a:solidFill>
                          <a:latin typeface="Calibri"/>
                          <a:ea typeface="Calibri"/>
                          <a:cs typeface="Calibri"/>
                          <a:sym typeface="Calibri"/>
                        </a:rPr>
                        <a:t>Answered</a:t>
                      </a:r>
                      <a:endParaRPr sz="1000" u="none" cap="none" strike="noStrike">
                        <a:solidFill>
                          <a:schemeClr val="dk1"/>
                        </a:solidFill>
                        <a:latin typeface="Calibri"/>
                        <a:ea typeface="Calibri"/>
                        <a:cs typeface="Calibri"/>
                        <a:sym typeface="Calibri"/>
                      </a:endParaRPr>
                    </a:p>
                  </a:txBody>
                  <a:tcPr marT="57150" marB="57150" marR="57150" marL="57150"/>
                </a:tc>
              </a:tr>
              <a:tr h="285750">
                <a:tc>
                  <a:txBody>
                    <a:bodyPr/>
                    <a:lstStyle/>
                    <a:p>
                      <a:pPr indent="0" lvl="0" marL="0" marR="0" rtl="0" algn="l">
                        <a:lnSpc>
                          <a:spcPct val="171400"/>
                        </a:lnSpc>
                        <a:spcBef>
                          <a:spcPts val="0"/>
                        </a:spcBef>
                        <a:spcAft>
                          <a:spcPts val="0"/>
                        </a:spcAft>
                        <a:buClr>
                          <a:srgbClr val="000000"/>
                        </a:buClr>
                        <a:buSzPts val="1000"/>
                        <a:buFont typeface="Arial"/>
                        <a:buNone/>
                      </a:pPr>
                      <a:r>
                        <a:rPr b="1" lang="en" sz="1000" u="none" cap="none" strike="noStrike">
                          <a:solidFill>
                            <a:schemeClr val="dk1"/>
                          </a:solidFill>
                          <a:latin typeface="Calibri"/>
                          <a:ea typeface="Calibri"/>
                          <a:cs typeface="Calibri"/>
                          <a:sym typeface="Calibri"/>
                        </a:rPr>
                        <a:t>#2</a:t>
                      </a:r>
                      <a:endParaRPr b="1" sz="1000" u="none" cap="none" strike="noStrike">
                        <a:solidFill>
                          <a:schemeClr val="dk1"/>
                        </a:solidFill>
                        <a:latin typeface="Calibri"/>
                        <a:ea typeface="Calibri"/>
                        <a:cs typeface="Calibri"/>
                        <a:sym typeface="Calibri"/>
                      </a:endParaRPr>
                    </a:p>
                  </a:txBody>
                  <a:tcPr marT="57150" marB="57150" marR="57150" marL="57150"/>
                </a:tc>
                <a:tc>
                  <a:txBody>
                    <a:bodyPr/>
                    <a:lstStyle/>
                    <a:p>
                      <a:pPr indent="0" lvl="0" marL="88900" marR="0" rtl="0" algn="l">
                        <a:lnSpc>
                          <a:spcPct val="171400"/>
                        </a:lnSpc>
                        <a:spcBef>
                          <a:spcPts val="0"/>
                        </a:spcBef>
                        <a:spcAft>
                          <a:spcPts val="0"/>
                        </a:spcAft>
                        <a:buClr>
                          <a:srgbClr val="000000"/>
                        </a:buClr>
                        <a:buSzPts val="1000"/>
                        <a:buFont typeface="Arial"/>
                        <a:buNone/>
                      </a:pPr>
                      <a:r>
                        <a:rPr lang="en" sz="1000" u="none" cap="none" strike="noStrike">
                          <a:solidFill>
                            <a:schemeClr val="dk1"/>
                          </a:solidFill>
                          <a:latin typeface="Calibri"/>
                          <a:ea typeface="Calibri"/>
                          <a:cs typeface="Calibri"/>
                          <a:sym typeface="Calibri"/>
                        </a:rPr>
                        <a:t>Unanswered</a:t>
                      </a:r>
                      <a:endParaRPr sz="1000" u="none" cap="none" strike="noStrike">
                        <a:solidFill>
                          <a:schemeClr val="dk1"/>
                        </a:solidFill>
                        <a:latin typeface="Calibri"/>
                        <a:ea typeface="Calibri"/>
                        <a:cs typeface="Calibri"/>
                        <a:sym typeface="Calibri"/>
                      </a:endParaRPr>
                    </a:p>
                  </a:txBody>
                  <a:tcPr marT="57150" marB="57150" marR="57150" marL="57150"/>
                </a:tc>
              </a:tr>
              <a:tr h="285750">
                <a:tc>
                  <a:txBody>
                    <a:bodyPr/>
                    <a:lstStyle/>
                    <a:p>
                      <a:pPr indent="0" lvl="0" marL="0" marR="0" rtl="0" algn="l">
                        <a:lnSpc>
                          <a:spcPct val="171400"/>
                        </a:lnSpc>
                        <a:spcBef>
                          <a:spcPts val="0"/>
                        </a:spcBef>
                        <a:spcAft>
                          <a:spcPts val="0"/>
                        </a:spcAft>
                        <a:buClr>
                          <a:srgbClr val="000000"/>
                        </a:buClr>
                        <a:buSzPts val="1000"/>
                        <a:buFont typeface="Arial"/>
                        <a:buNone/>
                      </a:pPr>
                      <a:r>
                        <a:rPr b="1" lang="en" sz="1000" u="none" cap="none" strike="noStrike">
                          <a:solidFill>
                            <a:schemeClr val="dk1"/>
                          </a:solidFill>
                          <a:latin typeface="Calibri"/>
                          <a:ea typeface="Calibri"/>
                          <a:cs typeface="Calibri"/>
                          <a:sym typeface="Calibri"/>
                        </a:rPr>
                        <a:t>#3</a:t>
                      </a:r>
                      <a:endParaRPr b="1" sz="1000" u="none" cap="none" strike="noStrike">
                        <a:solidFill>
                          <a:schemeClr val="dk1"/>
                        </a:solidFill>
                        <a:latin typeface="Calibri"/>
                        <a:ea typeface="Calibri"/>
                        <a:cs typeface="Calibri"/>
                        <a:sym typeface="Calibri"/>
                      </a:endParaRPr>
                    </a:p>
                  </a:txBody>
                  <a:tcPr marT="57150" marB="57150" marR="57150" marL="57150"/>
                </a:tc>
                <a:tc>
                  <a:txBody>
                    <a:bodyPr/>
                    <a:lstStyle/>
                    <a:p>
                      <a:pPr indent="0" lvl="0" marL="88900" marR="0" rtl="0" algn="l">
                        <a:lnSpc>
                          <a:spcPct val="171400"/>
                        </a:lnSpc>
                        <a:spcBef>
                          <a:spcPts val="0"/>
                        </a:spcBef>
                        <a:spcAft>
                          <a:spcPts val="0"/>
                        </a:spcAft>
                        <a:buClr>
                          <a:srgbClr val="000000"/>
                        </a:buClr>
                        <a:buSzPts val="1000"/>
                        <a:buFont typeface="Arial"/>
                        <a:buNone/>
                      </a:pPr>
                      <a:r>
                        <a:rPr lang="en" sz="1000" u="none" cap="none" strike="noStrike">
                          <a:solidFill>
                            <a:schemeClr val="dk1"/>
                          </a:solidFill>
                          <a:latin typeface="Calibri"/>
                          <a:ea typeface="Calibri"/>
                          <a:cs typeface="Calibri"/>
                          <a:sym typeface="Calibri"/>
                        </a:rPr>
                        <a:t>Busy</a:t>
                      </a:r>
                      <a:endParaRPr sz="1000" u="none" cap="none" strike="noStrike">
                        <a:solidFill>
                          <a:schemeClr val="dk1"/>
                        </a:solidFill>
                        <a:latin typeface="Calibri"/>
                        <a:ea typeface="Calibri"/>
                        <a:cs typeface="Calibri"/>
                        <a:sym typeface="Calibri"/>
                      </a:endParaRPr>
                    </a:p>
                  </a:txBody>
                  <a:tcPr marT="57150" marB="57150" marR="57150" marL="57150"/>
                </a:tc>
              </a:tr>
              <a:tr h="285750">
                <a:tc>
                  <a:txBody>
                    <a:bodyPr/>
                    <a:lstStyle/>
                    <a:p>
                      <a:pPr indent="0" lvl="0" marL="0" marR="0" rtl="0" algn="l">
                        <a:lnSpc>
                          <a:spcPct val="171400"/>
                        </a:lnSpc>
                        <a:spcBef>
                          <a:spcPts val="0"/>
                        </a:spcBef>
                        <a:spcAft>
                          <a:spcPts val="0"/>
                        </a:spcAft>
                        <a:buClr>
                          <a:srgbClr val="000000"/>
                        </a:buClr>
                        <a:buSzPts val="1000"/>
                        <a:buFont typeface="Arial"/>
                        <a:buNone/>
                      </a:pPr>
                      <a:r>
                        <a:rPr b="1" lang="en" sz="1000" u="none" cap="none" strike="noStrike">
                          <a:solidFill>
                            <a:schemeClr val="dk1"/>
                          </a:solidFill>
                          <a:latin typeface="Calibri"/>
                          <a:ea typeface="Calibri"/>
                          <a:cs typeface="Calibri"/>
                          <a:sym typeface="Calibri"/>
                        </a:rPr>
                        <a:t>#4</a:t>
                      </a:r>
                      <a:endParaRPr b="1" sz="1000" u="none" cap="none" strike="noStrike">
                        <a:solidFill>
                          <a:schemeClr val="dk1"/>
                        </a:solidFill>
                        <a:latin typeface="Calibri"/>
                        <a:ea typeface="Calibri"/>
                        <a:cs typeface="Calibri"/>
                        <a:sym typeface="Calibri"/>
                      </a:endParaRPr>
                    </a:p>
                  </a:txBody>
                  <a:tcPr marT="57150" marB="57150" marR="57150" marL="57150"/>
                </a:tc>
                <a:tc>
                  <a:txBody>
                    <a:bodyPr/>
                    <a:lstStyle/>
                    <a:p>
                      <a:pPr indent="0" lvl="0" marL="88900" marR="0" rtl="0" algn="l">
                        <a:lnSpc>
                          <a:spcPct val="171400"/>
                        </a:lnSpc>
                        <a:spcBef>
                          <a:spcPts val="0"/>
                        </a:spcBef>
                        <a:spcAft>
                          <a:spcPts val="0"/>
                        </a:spcAft>
                        <a:buClr>
                          <a:srgbClr val="000000"/>
                        </a:buClr>
                        <a:buSzPts val="1000"/>
                        <a:buFont typeface="Arial"/>
                        <a:buNone/>
                      </a:pPr>
                      <a:r>
                        <a:rPr lang="en" sz="1000" u="none" cap="none" strike="noStrike">
                          <a:solidFill>
                            <a:schemeClr val="dk1"/>
                          </a:solidFill>
                          <a:latin typeface="Calibri"/>
                          <a:ea typeface="Calibri"/>
                          <a:cs typeface="Calibri"/>
                          <a:sym typeface="Calibri"/>
                        </a:rPr>
                        <a:t>Cancel</a:t>
                      </a:r>
                      <a:endParaRPr sz="1000" u="none" cap="none" strike="noStrike">
                        <a:solidFill>
                          <a:schemeClr val="dk1"/>
                        </a:solidFill>
                        <a:latin typeface="Calibri"/>
                        <a:ea typeface="Calibri"/>
                        <a:cs typeface="Calibri"/>
                        <a:sym typeface="Calibri"/>
                      </a:endParaRPr>
                    </a:p>
                  </a:txBody>
                  <a:tcPr marT="57150" marB="57150" marR="57150" marL="57150"/>
                </a:tc>
              </a:tr>
              <a:tr h="285750">
                <a:tc>
                  <a:txBody>
                    <a:bodyPr/>
                    <a:lstStyle/>
                    <a:p>
                      <a:pPr indent="0" lvl="0" marL="0" marR="0" rtl="0" algn="l">
                        <a:lnSpc>
                          <a:spcPct val="171400"/>
                        </a:lnSpc>
                        <a:spcBef>
                          <a:spcPts val="0"/>
                        </a:spcBef>
                        <a:spcAft>
                          <a:spcPts val="0"/>
                        </a:spcAft>
                        <a:buClr>
                          <a:srgbClr val="000000"/>
                        </a:buClr>
                        <a:buSzPts val="1000"/>
                        <a:buFont typeface="Arial"/>
                        <a:buNone/>
                      </a:pPr>
                      <a:r>
                        <a:rPr b="1" lang="en" sz="1000" u="none" cap="none" strike="noStrike">
                          <a:solidFill>
                            <a:schemeClr val="dk1"/>
                          </a:solidFill>
                          <a:latin typeface="Calibri"/>
                          <a:ea typeface="Calibri"/>
                          <a:cs typeface="Calibri"/>
                          <a:sym typeface="Calibri"/>
                        </a:rPr>
                        <a:t>#5</a:t>
                      </a:r>
                      <a:endParaRPr b="1" sz="1000" u="none" cap="none" strike="noStrike">
                        <a:solidFill>
                          <a:schemeClr val="dk1"/>
                        </a:solidFill>
                        <a:latin typeface="Calibri"/>
                        <a:ea typeface="Calibri"/>
                        <a:cs typeface="Calibri"/>
                        <a:sym typeface="Calibri"/>
                      </a:endParaRPr>
                    </a:p>
                  </a:txBody>
                  <a:tcPr marT="57150" marB="57150" marR="57150" marL="57150"/>
                </a:tc>
                <a:tc>
                  <a:txBody>
                    <a:bodyPr/>
                    <a:lstStyle/>
                    <a:p>
                      <a:pPr indent="0" lvl="0" marL="88900" marR="0" rtl="0" algn="l">
                        <a:lnSpc>
                          <a:spcPct val="171400"/>
                        </a:lnSpc>
                        <a:spcBef>
                          <a:spcPts val="0"/>
                        </a:spcBef>
                        <a:spcAft>
                          <a:spcPts val="0"/>
                        </a:spcAft>
                        <a:buClr>
                          <a:srgbClr val="000000"/>
                        </a:buClr>
                        <a:buSzPts val="1000"/>
                        <a:buFont typeface="Arial"/>
                        <a:buNone/>
                      </a:pPr>
                      <a:r>
                        <a:rPr lang="en" sz="1000" u="none" cap="none" strike="noStrike">
                          <a:solidFill>
                            <a:schemeClr val="dk1"/>
                          </a:solidFill>
                          <a:latin typeface="Calibri"/>
                          <a:ea typeface="Calibri"/>
                          <a:cs typeface="Calibri"/>
                          <a:sym typeface="Calibri"/>
                        </a:rPr>
                        <a:t>Blocked</a:t>
                      </a:r>
                      <a:endParaRPr sz="1000" u="none" cap="none" strike="noStrike">
                        <a:solidFill>
                          <a:schemeClr val="dk1"/>
                        </a:solidFill>
                        <a:latin typeface="Calibri"/>
                        <a:ea typeface="Calibri"/>
                        <a:cs typeface="Calibri"/>
                        <a:sym typeface="Calibri"/>
                      </a:endParaRPr>
                    </a:p>
                  </a:txBody>
                  <a:tcPr marT="57150" marB="57150" marR="57150" marL="57150"/>
                </a:tc>
              </a:tr>
              <a:tr h="285750">
                <a:tc>
                  <a:txBody>
                    <a:bodyPr/>
                    <a:lstStyle/>
                    <a:p>
                      <a:pPr indent="0" lvl="0" marL="0" marR="0" rtl="0" algn="l">
                        <a:lnSpc>
                          <a:spcPct val="171400"/>
                        </a:lnSpc>
                        <a:spcBef>
                          <a:spcPts val="0"/>
                        </a:spcBef>
                        <a:spcAft>
                          <a:spcPts val="0"/>
                        </a:spcAft>
                        <a:buClr>
                          <a:srgbClr val="000000"/>
                        </a:buClr>
                        <a:buSzPts val="1000"/>
                        <a:buFont typeface="Arial"/>
                        <a:buNone/>
                      </a:pPr>
                      <a:r>
                        <a:rPr b="1" lang="en" sz="1000" u="none" cap="none" strike="noStrike">
                          <a:solidFill>
                            <a:schemeClr val="dk1"/>
                          </a:solidFill>
                          <a:latin typeface="Calibri"/>
                          <a:ea typeface="Calibri"/>
                          <a:cs typeface="Calibri"/>
                          <a:sym typeface="Calibri"/>
                        </a:rPr>
                        <a:t>#6</a:t>
                      </a:r>
                      <a:endParaRPr b="1" sz="1000" u="none" cap="none" strike="noStrike">
                        <a:solidFill>
                          <a:schemeClr val="dk1"/>
                        </a:solidFill>
                        <a:latin typeface="Calibri"/>
                        <a:ea typeface="Calibri"/>
                        <a:cs typeface="Calibri"/>
                        <a:sym typeface="Calibri"/>
                      </a:endParaRPr>
                    </a:p>
                  </a:txBody>
                  <a:tcPr marT="57150" marB="57150" marR="57150" marL="57150"/>
                </a:tc>
                <a:tc>
                  <a:txBody>
                    <a:bodyPr/>
                    <a:lstStyle/>
                    <a:p>
                      <a:pPr indent="0" lvl="0" marL="88900" marR="0" rtl="0" algn="l">
                        <a:lnSpc>
                          <a:spcPct val="171400"/>
                        </a:lnSpc>
                        <a:spcBef>
                          <a:spcPts val="0"/>
                        </a:spcBef>
                        <a:spcAft>
                          <a:spcPts val="0"/>
                        </a:spcAft>
                        <a:buClr>
                          <a:srgbClr val="000000"/>
                        </a:buClr>
                        <a:buSzPts val="1000"/>
                        <a:buFont typeface="Arial"/>
                        <a:buNone/>
                      </a:pPr>
                      <a:r>
                        <a:rPr lang="en" sz="1000" u="none" cap="none" strike="noStrike">
                          <a:solidFill>
                            <a:schemeClr val="dk1"/>
                          </a:solidFill>
                          <a:latin typeface="Calibri"/>
                          <a:ea typeface="Calibri"/>
                          <a:cs typeface="Calibri"/>
                          <a:sym typeface="Calibri"/>
                        </a:rPr>
                        <a:t>Failed</a:t>
                      </a:r>
                      <a:endParaRPr sz="1000" u="none" cap="none" strike="noStrike">
                        <a:solidFill>
                          <a:schemeClr val="dk1"/>
                        </a:solidFill>
                        <a:latin typeface="Calibri"/>
                        <a:ea typeface="Calibri"/>
                        <a:cs typeface="Calibri"/>
                        <a:sym typeface="Calibri"/>
                      </a:endParaRPr>
                    </a:p>
                  </a:txBody>
                  <a:tcPr marT="57150" marB="57150" marR="57150" marL="57150"/>
                </a:tc>
              </a:tr>
            </a:tbl>
          </a:graphicData>
        </a:graphic>
      </p:graphicFrame>
      <p:sp>
        <p:nvSpPr>
          <p:cNvPr id="2629" name="Google Shape;2629;p64"/>
          <p:cNvSpPr txBox="1"/>
          <p:nvPr/>
        </p:nvSpPr>
        <p:spPr>
          <a:xfrm>
            <a:off x="546431" y="2170294"/>
            <a:ext cx="2904000" cy="1287900"/>
          </a:xfrm>
          <a:prstGeom prst="rect">
            <a:avLst/>
          </a:prstGeom>
          <a:noFill/>
          <a:ln>
            <a:noFill/>
          </a:ln>
        </p:spPr>
        <p:txBody>
          <a:bodyPr anchorCtr="0" anchor="t" bIns="68575" lIns="68575" spcFirstLastPara="1" rIns="68575" wrap="square" tIns="68575">
            <a:spAutoFit/>
          </a:bodyPr>
          <a:lstStyle/>
          <a:p>
            <a:pPr indent="0" lvl="0" marL="0" marR="0" rtl="0" algn="l">
              <a:lnSpc>
                <a:spcPct val="150000"/>
              </a:lnSpc>
              <a:spcBef>
                <a:spcPts val="700"/>
              </a:spcBef>
              <a:spcAft>
                <a:spcPts val="0"/>
              </a:spcAft>
              <a:buClr>
                <a:srgbClr val="000000"/>
              </a:buClr>
              <a:buSzPts val="900"/>
              <a:buFont typeface="Arial"/>
              <a:buNone/>
            </a:pPr>
            <a:r>
              <a:rPr b="1" i="0" lang="en" sz="900" u="none" cap="none" strike="noStrike">
                <a:solidFill>
                  <a:srgbClr val="1AC5D8"/>
                </a:solidFill>
                <a:highlight>
                  <a:srgbClr val="FFFFFF"/>
                </a:highlight>
                <a:latin typeface="Calibri"/>
                <a:ea typeface="Calibri"/>
                <a:cs typeface="Calibri"/>
                <a:sym typeface="Calibri"/>
              </a:rPr>
              <a:t>Call Status Favored Order for Main Call Transaction</a:t>
            </a:r>
            <a:endParaRPr b="1" i="0" sz="900" u="none" cap="none" strike="noStrike">
              <a:solidFill>
                <a:srgbClr val="1AC5D8"/>
              </a:solidFill>
              <a:highlight>
                <a:srgbClr val="FFFFFF"/>
              </a:highlight>
              <a:latin typeface="Calibri"/>
              <a:ea typeface="Calibri"/>
              <a:cs typeface="Calibri"/>
              <a:sym typeface="Calibri"/>
            </a:endParaRPr>
          </a:p>
          <a:p>
            <a:pPr indent="0" lvl="0" marL="0" marR="0" rtl="0" algn="l">
              <a:lnSpc>
                <a:spcPct val="150000"/>
              </a:lnSpc>
              <a:spcBef>
                <a:spcPts val="7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When to apply this:</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50000"/>
              </a:lnSpc>
              <a:spcBef>
                <a:spcPts val="700"/>
              </a:spcBef>
              <a:spcAft>
                <a:spcPts val="0"/>
              </a:spcAft>
              <a:buClr>
                <a:schemeClr val="dk1"/>
              </a:buClr>
              <a:buSzPts val="900"/>
              <a:buFont typeface="Calibri"/>
              <a:buAutoNum type="arabicPeriod"/>
            </a:pPr>
            <a:r>
              <a:rPr b="0" i="0" lang="en" sz="900" u="none" cap="none" strike="noStrike">
                <a:solidFill>
                  <a:schemeClr val="dk1"/>
                </a:solidFill>
                <a:highlight>
                  <a:srgbClr val="FFFFFF"/>
                </a:highlight>
                <a:latin typeface="Calibri"/>
                <a:ea typeface="Calibri"/>
                <a:cs typeface="Calibri"/>
                <a:sym typeface="Calibri"/>
              </a:rPr>
              <a:t>In call flows where the destination has multiple active devices (Mobile, Desktop, IP Phone…)</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50000"/>
              </a:lnSpc>
              <a:spcBef>
                <a:spcPts val="0"/>
              </a:spcBef>
              <a:spcAft>
                <a:spcPts val="0"/>
              </a:spcAft>
              <a:buClr>
                <a:schemeClr val="dk1"/>
              </a:buClr>
              <a:buSzPts val="900"/>
              <a:buFont typeface="Calibri"/>
              <a:buAutoNum type="arabicPeriod"/>
            </a:pPr>
            <a:r>
              <a:rPr b="0" i="0" lang="en" sz="900" u="none" cap="none" strike="noStrike">
                <a:solidFill>
                  <a:schemeClr val="dk1"/>
                </a:solidFill>
                <a:highlight>
                  <a:srgbClr val="FFFFFF"/>
                </a:highlight>
                <a:latin typeface="Calibri"/>
                <a:ea typeface="Calibri"/>
                <a:cs typeface="Calibri"/>
                <a:sym typeface="Calibri"/>
              </a:rPr>
              <a:t>In call flows where there are multiple destinations</a:t>
            </a:r>
            <a:endParaRPr b="0" i="0" sz="900" u="none" cap="none" strike="noStrike">
              <a:solidFill>
                <a:schemeClr val="dk1"/>
              </a:solidFill>
              <a:highlight>
                <a:srgbClr val="FFFFFF"/>
              </a:highlight>
              <a:latin typeface="Calibri"/>
              <a:ea typeface="Calibri"/>
              <a:cs typeface="Calibri"/>
              <a:sym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4" name="Shape 2634"/>
        <p:cNvGrpSpPr/>
        <p:nvPr/>
      </p:nvGrpSpPr>
      <p:grpSpPr>
        <a:xfrm>
          <a:off x="0" y="0"/>
          <a:ext cx="0" cy="0"/>
          <a:chOff x="0" y="0"/>
          <a:chExt cx="0" cy="0"/>
        </a:xfrm>
      </p:grpSpPr>
      <p:sp>
        <p:nvSpPr>
          <p:cNvPr id="2635" name="Google Shape;2635;g29a7e5b28b4_0_195"/>
          <p:cNvSpPr txBox="1"/>
          <p:nvPr/>
        </p:nvSpPr>
        <p:spPr>
          <a:xfrm>
            <a:off x="156019" y="124875"/>
            <a:ext cx="7713600" cy="552900"/>
          </a:xfrm>
          <a:prstGeom prst="rect">
            <a:avLst/>
          </a:prstGeom>
          <a:noFill/>
          <a:ln>
            <a:noFill/>
          </a:ln>
        </p:spPr>
        <p:txBody>
          <a:bodyPr anchorCtr="0" anchor="ctr" bIns="68575" lIns="68575" spcFirstLastPara="1" rIns="68575" wrap="square" tIns="68575">
            <a:noAutofit/>
          </a:bodyPr>
          <a:lstStyle/>
          <a:p>
            <a:pPr indent="0" lvl="0" marL="0" marR="0" rtl="0" algn="l">
              <a:spcBef>
                <a:spcPts val="0"/>
              </a:spcBef>
              <a:spcAft>
                <a:spcPts val="0"/>
              </a:spcAft>
              <a:buNone/>
            </a:pPr>
            <a:r>
              <a:rPr b="1" lang="en" sz="2100">
                <a:solidFill>
                  <a:schemeClr val="dk1"/>
                </a:solidFil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sp>
        <p:nvSpPr>
          <p:cNvPr id="2636" name="Google Shape;2636;g29a7e5b28b4_0_195"/>
          <p:cNvSpPr txBox="1"/>
          <p:nvPr/>
        </p:nvSpPr>
        <p:spPr>
          <a:xfrm>
            <a:off x="373688" y="786131"/>
            <a:ext cx="2999400" cy="2630400"/>
          </a:xfrm>
          <a:prstGeom prst="rect">
            <a:avLst/>
          </a:prstGeom>
          <a:noFill/>
          <a:ln>
            <a:noFill/>
          </a:ln>
        </p:spPr>
        <p:txBody>
          <a:bodyPr anchorCtr="0" anchor="t" bIns="68575" lIns="68575" spcFirstLastPara="1" rIns="68575" wrap="square" tIns="68575">
            <a:spAutoFit/>
          </a:bodyPr>
          <a:lstStyle/>
          <a:p>
            <a:pPr indent="0" lvl="0" marL="0" rtl="0" algn="l">
              <a:lnSpc>
                <a:spcPct val="115000"/>
              </a:lnSpc>
              <a:spcBef>
                <a:spcPts val="1100"/>
              </a:spcBef>
              <a:spcAft>
                <a:spcPts val="0"/>
              </a:spcAft>
              <a:buNone/>
            </a:pPr>
            <a:r>
              <a:rPr b="1" lang="en" sz="900">
                <a:solidFill>
                  <a:srgbClr val="E32490"/>
                </a:solidFill>
                <a:highlight>
                  <a:srgbClr val="FFFFFF"/>
                </a:highlight>
                <a:latin typeface="Calibri"/>
                <a:ea typeface="Calibri"/>
                <a:cs typeface="Calibri"/>
                <a:sym typeface="Calibri"/>
              </a:rPr>
              <a:t>Leg Transaction Level</a:t>
            </a:r>
            <a:endParaRPr b="1" sz="900">
              <a:solidFill>
                <a:srgbClr val="E32490"/>
              </a:solidFill>
              <a:highlight>
                <a:srgbClr val="FFFFFF"/>
              </a:highlight>
              <a:latin typeface="Calibri"/>
              <a:ea typeface="Calibri"/>
              <a:cs typeface="Calibri"/>
              <a:sym typeface="Calibri"/>
            </a:endParaRPr>
          </a:p>
          <a:p>
            <a:pPr indent="0" lvl="0" marL="0" rtl="0" algn="l">
              <a:lnSpc>
                <a:spcPct val="115000"/>
              </a:lnSpc>
              <a:spcBef>
                <a:spcPts val="1100"/>
              </a:spcBef>
              <a:spcAft>
                <a:spcPts val="0"/>
              </a:spcAft>
              <a:buNone/>
            </a:pPr>
            <a:r>
              <a:rPr lang="en" sz="900">
                <a:solidFill>
                  <a:schemeClr val="dk1"/>
                </a:solidFill>
                <a:highlight>
                  <a:srgbClr val="FFFFFF"/>
                </a:highlight>
                <a:latin typeface="Calibri"/>
                <a:ea typeface="Calibri"/>
                <a:cs typeface="Calibri"/>
                <a:sym typeface="Calibri"/>
              </a:rPr>
              <a:t>Contains detailed information about every participant who has ever joined a call.</a:t>
            </a:r>
            <a:endParaRPr sz="900">
              <a:solidFill>
                <a:schemeClr val="dk1"/>
              </a:solidFill>
              <a:highlight>
                <a:srgbClr val="FFFFFF"/>
              </a:highlight>
              <a:latin typeface="Calibri"/>
              <a:ea typeface="Calibri"/>
              <a:cs typeface="Calibri"/>
              <a:sym typeface="Calibri"/>
            </a:endParaRPr>
          </a:p>
          <a:p>
            <a:pPr indent="-222250" lvl="0" marL="342900" rtl="0" algn="l">
              <a:lnSpc>
                <a:spcPct val="115000"/>
              </a:lnSpc>
              <a:spcBef>
                <a:spcPts val="1100"/>
              </a:spcBef>
              <a:spcAft>
                <a:spcPts val="0"/>
              </a:spcAft>
              <a:buClr>
                <a:schemeClr val="dk1"/>
              </a:buClr>
              <a:buSzPts val="900"/>
              <a:buFont typeface="Calibri"/>
              <a:buChar char="●"/>
            </a:pPr>
            <a:r>
              <a:rPr lang="en" sz="900">
                <a:solidFill>
                  <a:schemeClr val="dk1"/>
                </a:solidFill>
                <a:highlight>
                  <a:srgbClr val="FFFFFF"/>
                </a:highlight>
                <a:latin typeface="Calibri"/>
                <a:ea typeface="Calibri"/>
                <a:cs typeface="Calibri"/>
                <a:sym typeface="Calibri"/>
              </a:rPr>
              <a:t>Leg UUID: Leg UUID stands for the Universal Unique Identifier of the Call Leg Transaction</a:t>
            </a:r>
            <a:endParaRPr sz="900">
              <a:solidFill>
                <a:schemeClr val="dk1"/>
              </a:solidFill>
              <a:highlight>
                <a:srgbClr val="FFFFFF"/>
              </a:highlight>
              <a:latin typeface="Calibri"/>
              <a:ea typeface="Calibri"/>
              <a:cs typeface="Calibri"/>
              <a:sym typeface="Calibri"/>
            </a:endParaRPr>
          </a:p>
          <a:p>
            <a:pPr indent="-222250" lvl="1" marL="685800" rtl="0" algn="l">
              <a:lnSpc>
                <a:spcPct val="115000"/>
              </a:lnSpc>
              <a:spcBef>
                <a:spcPts val="0"/>
              </a:spcBef>
              <a:spcAft>
                <a:spcPts val="0"/>
              </a:spcAft>
              <a:buClr>
                <a:schemeClr val="dk1"/>
              </a:buClr>
              <a:buSzPts val="900"/>
              <a:buFont typeface="Calibri"/>
              <a:buChar char="○"/>
            </a:pPr>
            <a:r>
              <a:rPr lang="en" sz="900">
                <a:solidFill>
                  <a:schemeClr val="dk1"/>
                </a:solidFill>
                <a:highlight>
                  <a:srgbClr val="FFFFFF"/>
                </a:highlight>
                <a:latin typeface="Calibri"/>
                <a:ea typeface="Calibri"/>
                <a:cs typeface="Calibri"/>
                <a:sym typeface="Calibri"/>
              </a:rPr>
              <a:t>It is copyable</a:t>
            </a:r>
            <a:endParaRPr sz="900">
              <a:solidFill>
                <a:schemeClr val="dk1"/>
              </a:solidFill>
              <a:highlight>
                <a:srgbClr val="FFFFFF"/>
              </a:highlight>
              <a:latin typeface="Calibri"/>
              <a:ea typeface="Calibri"/>
              <a:cs typeface="Calibri"/>
              <a:sym typeface="Calibri"/>
            </a:endParaRPr>
          </a:p>
          <a:p>
            <a:pPr indent="-222250" lvl="1" marL="685800" rtl="0" algn="l">
              <a:lnSpc>
                <a:spcPct val="115000"/>
              </a:lnSpc>
              <a:spcBef>
                <a:spcPts val="0"/>
              </a:spcBef>
              <a:spcAft>
                <a:spcPts val="0"/>
              </a:spcAft>
              <a:buClr>
                <a:schemeClr val="dk1"/>
              </a:buClr>
              <a:buSzPts val="900"/>
              <a:buFont typeface="Calibri"/>
              <a:buChar char="○"/>
            </a:pPr>
            <a:r>
              <a:rPr lang="en" sz="900">
                <a:solidFill>
                  <a:schemeClr val="dk1"/>
                </a:solidFill>
                <a:highlight>
                  <a:srgbClr val="FFFFFF"/>
                </a:highlight>
                <a:latin typeface="Calibri"/>
                <a:ea typeface="Calibri"/>
                <a:cs typeface="Calibri"/>
                <a:sym typeface="Calibri"/>
              </a:rPr>
              <a:t>It is capable to search in the searching box.</a:t>
            </a:r>
            <a:endParaRPr sz="900">
              <a:solidFill>
                <a:schemeClr val="dk1"/>
              </a:solidFill>
              <a:highlight>
                <a:srgbClr val="FFFFFF"/>
              </a:highlight>
              <a:latin typeface="Calibri"/>
              <a:ea typeface="Calibri"/>
              <a:cs typeface="Calibri"/>
              <a:sym typeface="Calibri"/>
            </a:endParaRPr>
          </a:p>
          <a:p>
            <a:pPr indent="-222250" lvl="0" marL="342900" rtl="0" algn="l">
              <a:lnSpc>
                <a:spcPct val="115000"/>
              </a:lnSpc>
              <a:spcBef>
                <a:spcPts val="0"/>
              </a:spcBef>
              <a:spcAft>
                <a:spcPts val="0"/>
              </a:spcAft>
              <a:buClr>
                <a:srgbClr val="999999"/>
              </a:buClr>
              <a:buSzPts val="900"/>
              <a:buFont typeface="Calibri"/>
              <a:buChar char="●"/>
            </a:pPr>
            <a:r>
              <a:rPr lang="en" sz="900">
                <a:solidFill>
                  <a:srgbClr val="999999"/>
                </a:solidFill>
                <a:highlight>
                  <a:srgbClr val="FFFFFF"/>
                </a:highlight>
                <a:latin typeface="Calibri"/>
                <a:ea typeface="Calibri"/>
                <a:cs typeface="Calibri"/>
                <a:sym typeface="Calibri"/>
              </a:rPr>
              <a:t>Type</a:t>
            </a:r>
            <a:endParaRPr sz="900">
              <a:solidFill>
                <a:srgbClr val="999999"/>
              </a:solidFill>
              <a:highlight>
                <a:srgbClr val="FFFFFF"/>
              </a:highlight>
              <a:latin typeface="Calibri"/>
              <a:ea typeface="Calibri"/>
              <a:cs typeface="Calibri"/>
              <a:sym typeface="Calibri"/>
            </a:endParaRPr>
          </a:p>
          <a:p>
            <a:pPr indent="-222250" lvl="0" marL="342900" rtl="0" algn="l">
              <a:lnSpc>
                <a:spcPct val="115000"/>
              </a:lnSpc>
              <a:spcBef>
                <a:spcPts val="0"/>
              </a:spcBef>
              <a:spcAft>
                <a:spcPts val="0"/>
              </a:spcAft>
              <a:buClr>
                <a:srgbClr val="999999"/>
              </a:buClr>
              <a:buSzPts val="900"/>
              <a:buFont typeface="Calibri"/>
              <a:buChar char="●"/>
            </a:pPr>
            <a:r>
              <a:rPr lang="en" sz="900">
                <a:solidFill>
                  <a:srgbClr val="999999"/>
                </a:solidFill>
                <a:highlight>
                  <a:srgbClr val="FFFFFF"/>
                </a:highlight>
                <a:latin typeface="Calibri"/>
                <a:ea typeface="Calibri"/>
                <a:cs typeface="Calibri"/>
                <a:sym typeface="Calibri"/>
              </a:rPr>
              <a:t>Start Time</a:t>
            </a:r>
            <a:endParaRPr sz="900">
              <a:solidFill>
                <a:srgbClr val="999999"/>
              </a:solidFill>
              <a:highlight>
                <a:srgbClr val="FFFFFF"/>
              </a:highlight>
              <a:latin typeface="Calibri"/>
              <a:ea typeface="Calibri"/>
              <a:cs typeface="Calibri"/>
              <a:sym typeface="Calibri"/>
            </a:endParaRPr>
          </a:p>
          <a:p>
            <a:pPr indent="-222250" lvl="0" marL="342900" rtl="0" algn="l">
              <a:lnSpc>
                <a:spcPct val="115000"/>
              </a:lnSpc>
              <a:spcBef>
                <a:spcPts val="0"/>
              </a:spcBef>
              <a:spcAft>
                <a:spcPts val="0"/>
              </a:spcAft>
              <a:buClr>
                <a:srgbClr val="999999"/>
              </a:buClr>
              <a:buSzPts val="900"/>
              <a:buFont typeface="Calibri"/>
              <a:buChar char="●"/>
            </a:pPr>
            <a:r>
              <a:rPr lang="en" sz="900">
                <a:solidFill>
                  <a:srgbClr val="999999"/>
                </a:solidFill>
                <a:highlight>
                  <a:srgbClr val="FFFFFF"/>
                </a:highlight>
                <a:latin typeface="Calibri"/>
                <a:ea typeface="Calibri"/>
                <a:cs typeface="Calibri"/>
                <a:sym typeface="Calibri"/>
              </a:rPr>
              <a:t>End Time</a:t>
            </a:r>
            <a:endParaRPr sz="900">
              <a:solidFill>
                <a:srgbClr val="999999"/>
              </a:solidFill>
              <a:highlight>
                <a:srgbClr val="FFFFFF"/>
              </a:highlight>
              <a:latin typeface="Calibri"/>
              <a:ea typeface="Calibri"/>
              <a:cs typeface="Calibri"/>
              <a:sym typeface="Calibri"/>
            </a:endParaRPr>
          </a:p>
          <a:p>
            <a:pPr indent="-222250" lvl="0" marL="342900" rtl="0" algn="l">
              <a:lnSpc>
                <a:spcPct val="115000"/>
              </a:lnSpc>
              <a:spcBef>
                <a:spcPts val="0"/>
              </a:spcBef>
              <a:spcAft>
                <a:spcPts val="0"/>
              </a:spcAft>
              <a:buClr>
                <a:srgbClr val="999999"/>
              </a:buClr>
              <a:buSzPts val="900"/>
              <a:buFont typeface="Calibri"/>
              <a:buChar char="●"/>
            </a:pPr>
            <a:r>
              <a:rPr lang="en" sz="900">
                <a:solidFill>
                  <a:srgbClr val="999999"/>
                </a:solidFill>
                <a:highlight>
                  <a:srgbClr val="FFFFFF"/>
                </a:highlight>
                <a:latin typeface="Calibri"/>
                <a:ea typeface="Calibri"/>
                <a:cs typeface="Calibri"/>
                <a:sym typeface="Calibri"/>
              </a:rPr>
              <a:t>Caller ID</a:t>
            </a:r>
            <a:endParaRPr sz="900">
              <a:solidFill>
                <a:srgbClr val="999999"/>
              </a:solidFill>
              <a:highlight>
                <a:srgbClr val="FFFFFF"/>
              </a:highlight>
              <a:latin typeface="Calibri"/>
              <a:ea typeface="Calibri"/>
              <a:cs typeface="Calibri"/>
              <a:sym typeface="Calibri"/>
            </a:endParaRPr>
          </a:p>
          <a:p>
            <a:pPr indent="-222250" lvl="0" marL="342900" rtl="0" algn="l">
              <a:lnSpc>
                <a:spcPct val="115000"/>
              </a:lnSpc>
              <a:spcBef>
                <a:spcPts val="0"/>
              </a:spcBef>
              <a:spcAft>
                <a:spcPts val="0"/>
              </a:spcAft>
              <a:buClr>
                <a:srgbClr val="999999"/>
              </a:buClr>
              <a:buSzPts val="900"/>
              <a:buFont typeface="Calibri"/>
              <a:buChar char="●"/>
            </a:pPr>
            <a:r>
              <a:rPr lang="en" sz="900">
                <a:solidFill>
                  <a:srgbClr val="999999"/>
                </a:solidFill>
                <a:highlight>
                  <a:srgbClr val="FFFFFF"/>
                </a:highlight>
                <a:latin typeface="Calibri"/>
                <a:ea typeface="Calibri"/>
                <a:cs typeface="Calibri"/>
                <a:sym typeface="Calibri"/>
              </a:rPr>
              <a:t>Participant</a:t>
            </a:r>
            <a:endParaRPr sz="900">
              <a:solidFill>
                <a:srgbClr val="999999"/>
              </a:solidFill>
              <a:highlight>
                <a:srgbClr val="FFFFFF"/>
              </a:highlight>
              <a:latin typeface="Calibri"/>
              <a:ea typeface="Calibri"/>
              <a:cs typeface="Calibri"/>
              <a:sym typeface="Calibri"/>
            </a:endParaRPr>
          </a:p>
          <a:p>
            <a:pPr indent="-222250" lvl="0" marL="342900" rtl="0" algn="l">
              <a:lnSpc>
                <a:spcPct val="115000"/>
              </a:lnSpc>
              <a:spcBef>
                <a:spcPts val="0"/>
              </a:spcBef>
              <a:spcAft>
                <a:spcPts val="0"/>
              </a:spcAft>
              <a:buClr>
                <a:srgbClr val="999999"/>
              </a:buClr>
              <a:buSzPts val="900"/>
              <a:buFont typeface="Calibri"/>
              <a:buChar char="●"/>
            </a:pPr>
            <a:r>
              <a:rPr lang="en" sz="900">
                <a:solidFill>
                  <a:srgbClr val="999999"/>
                </a:solidFill>
                <a:highlight>
                  <a:srgbClr val="FFFFFF"/>
                </a:highlight>
                <a:latin typeface="Calibri"/>
                <a:ea typeface="Calibri"/>
                <a:cs typeface="Calibri"/>
                <a:sym typeface="Calibri"/>
              </a:rPr>
              <a:t>Result</a:t>
            </a:r>
            <a:endParaRPr sz="900">
              <a:solidFill>
                <a:srgbClr val="999999"/>
              </a:solidFill>
              <a:highlight>
                <a:srgbClr val="FFFFFF"/>
              </a:highlight>
              <a:latin typeface="Calibri"/>
              <a:ea typeface="Calibri"/>
              <a:cs typeface="Calibri"/>
              <a:sym typeface="Calibri"/>
            </a:endParaRPr>
          </a:p>
          <a:p>
            <a:pPr indent="-222250" lvl="0" marL="342900" rtl="0" algn="l">
              <a:lnSpc>
                <a:spcPct val="115000"/>
              </a:lnSpc>
              <a:spcBef>
                <a:spcPts val="0"/>
              </a:spcBef>
              <a:spcAft>
                <a:spcPts val="0"/>
              </a:spcAft>
              <a:buClr>
                <a:srgbClr val="999999"/>
              </a:buClr>
              <a:buSzPts val="900"/>
              <a:buFont typeface="Calibri"/>
              <a:buChar char="●"/>
            </a:pPr>
            <a:r>
              <a:rPr lang="en" sz="900">
                <a:solidFill>
                  <a:srgbClr val="999999"/>
                </a:solidFill>
                <a:highlight>
                  <a:srgbClr val="FFFFFF"/>
                </a:highlight>
                <a:latin typeface="Calibri"/>
                <a:ea typeface="Calibri"/>
                <a:cs typeface="Calibri"/>
                <a:sym typeface="Calibri"/>
              </a:rPr>
              <a:t>Call Recording / Voicemail</a:t>
            </a:r>
            <a:endParaRPr sz="900">
              <a:solidFill>
                <a:schemeClr val="dk1"/>
              </a:solidFill>
              <a:highlight>
                <a:srgbClr val="FFFFFF"/>
              </a:highlight>
              <a:latin typeface="Calibri"/>
              <a:ea typeface="Calibri"/>
              <a:cs typeface="Calibri"/>
              <a:sym typeface="Calibri"/>
            </a:endParaRPr>
          </a:p>
        </p:txBody>
      </p:sp>
      <p:sp>
        <p:nvSpPr>
          <p:cNvPr id="2637" name="Google Shape;2637;g29a7e5b28b4_0_195"/>
          <p:cNvSpPr txBox="1"/>
          <p:nvPr/>
        </p:nvSpPr>
        <p:spPr>
          <a:xfrm>
            <a:off x="487969" y="3344438"/>
            <a:ext cx="2999400" cy="1429500"/>
          </a:xfrm>
          <a:prstGeom prst="rect">
            <a:avLst/>
          </a:prstGeom>
          <a:noFill/>
          <a:ln>
            <a:noFill/>
          </a:ln>
        </p:spPr>
        <p:txBody>
          <a:bodyPr anchorCtr="0" anchor="t" bIns="68575" lIns="68575" spcFirstLastPara="1" rIns="68575" wrap="square" tIns="68575">
            <a:spAutoFit/>
          </a:bodyPr>
          <a:lstStyle/>
          <a:p>
            <a:pPr indent="0" lvl="0" marL="0" rtl="0" algn="l">
              <a:lnSpc>
                <a:spcPct val="115000"/>
              </a:lnSpc>
              <a:spcBef>
                <a:spcPts val="1100"/>
              </a:spcBef>
              <a:spcAft>
                <a:spcPts val="0"/>
              </a:spcAft>
              <a:buNone/>
            </a:pPr>
            <a:r>
              <a:rPr lang="en" sz="900">
                <a:solidFill>
                  <a:schemeClr val="dk1"/>
                </a:solidFill>
                <a:highlight>
                  <a:srgbClr val="FFFFFF"/>
                </a:highlight>
                <a:latin typeface="Calibri"/>
                <a:ea typeface="Calibri"/>
                <a:cs typeface="Calibri"/>
                <a:sym typeface="Calibri"/>
              </a:rPr>
              <a:t>If a user chooses Ring All mode for </a:t>
            </a:r>
            <a:r>
              <a:rPr b="1" lang="en" sz="900">
                <a:solidFill>
                  <a:srgbClr val="3FAFFF"/>
                </a:solidFill>
                <a:highlight>
                  <a:srgbClr val="FFFFFF"/>
                </a:highlight>
                <a:latin typeface="Calibri"/>
                <a:ea typeface="Calibri"/>
                <a:cs typeface="Calibri"/>
                <a:sym typeface="Calibri"/>
              </a:rPr>
              <a:t>Everyone</a:t>
            </a:r>
            <a:r>
              <a:rPr lang="en" sz="900">
                <a:solidFill>
                  <a:schemeClr val="dk1"/>
                </a:solidFill>
                <a:highlight>
                  <a:srgbClr val="FFFFFF"/>
                </a:highlight>
                <a:latin typeface="Calibri"/>
                <a:ea typeface="Calibri"/>
                <a:cs typeface="Calibri"/>
                <a:sym typeface="Calibri"/>
              </a:rPr>
              <a:t> view, all the legs (including Failed legs) for Ring All calls will be displayed. </a:t>
            </a:r>
            <a:endParaRPr sz="900">
              <a:solidFill>
                <a:schemeClr val="dk1"/>
              </a:solidFill>
              <a:highlight>
                <a:srgbClr val="FFFFFF"/>
              </a:highlight>
              <a:latin typeface="Calibri"/>
              <a:ea typeface="Calibri"/>
              <a:cs typeface="Calibri"/>
              <a:sym typeface="Calibri"/>
            </a:endParaRPr>
          </a:p>
          <a:p>
            <a:pPr indent="-215900" lvl="0" marL="342900" rtl="0" algn="just">
              <a:lnSpc>
                <a:spcPct val="115000"/>
              </a:lnSpc>
              <a:spcBef>
                <a:spcPts val="1100"/>
              </a:spcBef>
              <a:spcAft>
                <a:spcPts val="0"/>
              </a:spcAft>
              <a:buClr>
                <a:schemeClr val="dk1"/>
              </a:buClr>
              <a:buSzPts val="800"/>
              <a:buFont typeface="Calibri"/>
              <a:buChar char="●"/>
            </a:pPr>
            <a:r>
              <a:rPr lang="en" sz="800">
                <a:solidFill>
                  <a:schemeClr val="dk1"/>
                </a:solidFill>
                <a:highlight>
                  <a:srgbClr val="FFFFFF"/>
                </a:highlight>
                <a:latin typeface="Calibri"/>
                <a:ea typeface="Calibri"/>
                <a:cs typeface="Calibri"/>
                <a:sym typeface="Calibri"/>
              </a:rPr>
              <a:t>A drop-down button next to the leg UUID will be displayed with tooltip: </a:t>
            </a:r>
            <a:r>
              <a:rPr i="1" lang="en" sz="800">
                <a:solidFill>
                  <a:srgbClr val="3FAFFF"/>
                </a:solidFill>
                <a:highlight>
                  <a:srgbClr val="FFFFFF"/>
                </a:highlight>
                <a:latin typeface="Calibri"/>
                <a:ea typeface="Calibri"/>
                <a:cs typeface="Calibri"/>
                <a:sym typeface="Calibri"/>
              </a:rPr>
              <a:t>Show hidden rung devices.</a:t>
            </a:r>
            <a:r>
              <a:rPr lang="en" sz="800">
                <a:solidFill>
                  <a:schemeClr val="dk1"/>
                </a:solidFill>
                <a:highlight>
                  <a:srgbClr val="FFFFFF"/>
                </a:highlight>
                <a:latin typeface="Calibri"/>
                <a:ea typeface="Calibri"/>
                <a:cs typeface="Calibri"/>
                <a:sym typeface="Calibri"/>
              </a:rPr>
              <a:t> When users will click on it, it will show all the hidden rung devices.</a:t>
            </a:r>
            <a:endParaRPr sz="800">
              <a:solidFill>
                <a:schemeClr val="dk1"/>
              </a:solidFill>
              <a:highlight>
                <a:srgbClr val="FFFFFF"/>
              </a:highlight>
              <a:latin typeface="Calibri"/>
              <a:ea typeface="Calibri"/>
              <a:cs typeface="Calibri"/>
              <a:sym typeface="Calibri"/>
            </a:endParaRPr>
          </a:p>
          <a:p>
            <a:pPr indent="-215900" lvl="0" marL="342900" rtl="0" algn="just">
              <a:lnSpc>
                <a:spcPct val="115000"/>
              </a:lnSpc>
              <a:spcBef>
                <a:spcPts val="0"/>
              </a:spcBef>
              <a:spcAft>
                <a:spcPts val="0"/>
              </a:spcAft>
              <a:buClr>
                <a:schemeClr val="dk1"/>
              </a:buClr>
              <a:buSzPts val="800"/>
              <a:buFont typeface="Calibri"/>
              <a:buChar char="●"/>
            </a:pPr>
            <a:r>
              <a:rPr lang="en" sz="800">
                <a:solidFill>
                  <a:schemeClr val="dk1"/>
                </a:solidFill>
                <a:highlight>
                  <a:srgbClr val="FFFFFF"/>
                </a:highlight>
                <a:latin typeface="Calibri"/>
                <a:ea typeface="Calibri"/>
                <a:cs typeface="Calibri"/>
                <a:sym typeface="Calibri"/>
              </a:rPr>
              <a:t>When call legs are shown, a button next to the leg UUID will be shown with tooltip: </a:t>
            </a:r>
            <a:r>
              <a:rPr i="1" lang="en" sz="800">
                <a:solidFill>
                  <a:srgbClr val="3FAFFF"/>
                </a:solidFill>
                <a:highlight>
                  <a:srgbClr val="FFFFFF"/>
                </a:highlight>
                <a:latin typeface="Calibri"/>
                <a:ea typeface="Calibri"/>
                <a:cs typeface="Calibri"/>
                <a:sym typeface="Calibri"/>
              </a:rPr>
              <a:t>Hide hidden rung devices.</a:t>
            </a:r>
            <a:r>
              <a:rPr lang="en" sz="800">
                <a:solidFill>
                  <a:schemeClr val="dk1"/>
                </a:solidFill>
                <a:highlight>
                  <a:srgbClr val="FFFFFF"/>
                </a:highlight>
                <a:latin typeface="Calibri"/>
                <a:ea typeface="Calibri"/>
                <a:cs typeface="Calibri"/>
                <a:sym typeface="Calibri"/>
              </a:rPr>
              <a:t> When users will click on it, it will hide all the hidden rung devices.</a:t>
            </a:r>
            <a:endParaRPr sz="800">
              <a:solidFill>
                <a:schemeClr val="dk1"/>
              </a:solidFill>
              <a:highlight>
                <a:srgbClr val="FFFFFF"/>
              </a:highlight>
              <a:latin typeface="Calibri"/>
              <a:ea typeface="Calibri"/>
              <a:cs typeface="Calibri"/>
              <a:sym typeface="Calibri"/>
            </a:endParaRPr>
          </a:p>
        </p:txBody>
      </p:sp>
      <p:pic>
        <p:nvPicPr>
          <p:cNvPr id="2638" name="Google Shape;2638;g29a7e5b28b4_0_195"/>
          <p:cNvPicPr preferRelativeResize="0"/>
          <p:nvPr/>
        </p:nvPicPr>
        <p:blipFill rotWithShape="1">
          <a:blip r:embed="rId3">
            <a:alphaModFix/>
          </a:blip>
          <a:srcRect b="19478" l="4141" r="0" t="8723"/>
          <a:stretch/>
        </p:blipFill>
        <p:spPr>
          <a:xfrm>
            <a:off x="3815451" y="677777"/>
            <a:ext cx="5095695" cy="2063014"/>
          </a:xfrm>
          <a:prstGeom prst="rect">
            <a:avLst/>
          </a:prstGeom>
          <a:noFill/>
          <a:ln cap="flat" cmpd="sng" w="9525">
            <a:solidFill>
              <a:srgbClr val="1D3444"/>
            </a:solidFill>
            <a:prstDash val="solid"/>
            <a:round/>
            <a:headEnd len="sm" w="sm" type="none"/>
            <a:tailEnd len="sm" w="sm" type="none"/>
          </a:ln>
        </p:spPr>
      </p:pic>
      <p:pic>
        <p:nvPicPr>
          <p:cNvPr id="2639" name="Google Shape;2639;g29a7e5b28b4_0_195"/>
          <p:cNvPicPr preferRelativeResize="0"/>
          <p:nvPr/>
        </p:nvPicPr>
        <p:blipFill rotWithShape="1">
          <a:blip r:embed="rId4">
            <a:alphaModFix/>
          </a:blip>
          <a:srcRect b="18745" l="3633" r="0" t="9405"/>
          <a:stretch/>
        </p:blipFill>
        <p:spPr>
          <a:xfrm>
            <a:off x="3815453" y="2892906"/>
            <a:ext cx="5095695" cy="2053720"/>
          </a:xfrm>
          <a:prstGeom prst="rect">
            <a:avLst/>
          </a:prstGeom>
          <a:noFill/>
          <a:ln cap="flat" cmpd="sng" w="9525">
            <a:solidFill>
              <a:srgbClr val="1D3444"/>
            </a:solidFill>
            <a:prstDash val="solid"/>
            <a:round/>
            <a:headEnd len="sm" w="sm" type="none"/>
            <a:tailEnd len="sm" w="sm" type="none"/>
          </a:ln>
        </p:spPr>
      </p:pic>
      <p:sp>
        <p:nvSpPr>
          <p:cNvPr id="2640" name="Google Shape;2640;g29a7e5b28b4_0_195"/>
          <p:cNvSpPr/>
          <p:nvPr/>
        </p:nvSpPr>
        <p:spPr>
          <a:xfrm>
            <a:off x="4002604" y="4252126"/>
            <a:ext cx="162000" cy="123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41" name="Google Shape;2641;g29a7e5b28b4_0_195"/>
          <p:cNvSpPr/>
          <p:nvPr/>
        </p:nvSpPr>
        <p:spPr>
          <a:xfrm>
            <a:off x="3848430" y="4375465"/>
            <a:ext cx="615000" cy="90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42" name="Google Shape;2642;g29a7e5b28b4_0_195"/>
          <p:cNvSpPr/>
          <p:nvPr/>
        </p:nvSpPr>
        <p:spPr>
          <a:xfrm>
            <a:off x="4147087" y="1839404"/>
            <a:ext cx="373500" cy="579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43" name="Google Shape;2643;g29a7e5b28b4_0_195"/>
          <p:cNvSpPr/>
          <p:nvPr/>
        </p:nvSpPr>
        <p:spPr>
          <a:xfrm>
            <a:off x="3871394" y="1373260"/>
            <a:ext cx="373500" cy="396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44" name="Google Shape;2644;g29a7e5b28b4_0_195"/>
          <p:cNvSpPr/>
          <p:nvPr/>
        </p:nvSpPr>
        <p:spPr>
          <a:xfrm>
            <a:off x="6088588" y="2285719"/>
            <a:ext cx="330300" cy="906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45" name="Google Shape;2645;g29a7e5b28b4_0_195"/>
          <p:cNvSpPr/>
          <p:nvPr/>
        </p:nvSpPr>
        <p:spPr>
          <a:xfrm>
            <a:off x="6088588" y="4466028"/>
            <a:ext cx="330300" cy="906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0" name="Shape 2650"/>
        <p:cNvGrpSpPr/>
        <p:nvPr/>
      </p:nvGrpSpPr>
      <p:grpSpPr>
        <a:xfrm>
          <a:off x="0" y="0"/>
          <a:ext cx="0" cy="0"/>
          <a:chOff x="0" y="0"/>
          <a:chExt cx="0" cy="0"/>
        </a:xfrm>
      </p:grpSpPr>
      <p:sp>
        <p:nvSpPr>
          <p:cNvPr id="2651" name="Google Shape;2651;p66"/>
          <p:cNvSpPr txBox="1"/>
          <p:nvPr/>
        </p:nvSpPr>
        <p:spPr>
          <a:xfrm>
            <a:off x="156019" y="1248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sp>
        <p:nvSpPr>
          <p:cNvPr id="2652" name="Google Shape;2652;p66"/>
          <p:cNvSpPr txBox="1"/>
          <p:nvPr/>
        </p:nvSpPr>
        <p:spPr>
          <a:xfrm>
            <a:off x="373688" y="856125"/>
            <a:ext cx="2937000" cy="40278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Leg Transaction Level</a:t>
            </a:r>
            <a:endParaRPr b="1" i="0" sz="900" u="none" cap="none" strike="noStrike">
              <a:solidFill>
                <a:srgbClr val="E32490"/>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Contains detailed information about every participant who has ever joined a call.</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Leg UUID</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Type:</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The type of the call can be:</a:t>
            </a:r>
            <a:endParaRPr b="0" i="0" sz="900" u="none" cap="none" strike="noStrike">
              <a:solidFill>
                <a:schemeClr val="dk1"/>
              </a:solidFill>
              <a:highlight>
                <a:srgbClr val="FFFFFF"/>
              </a:highlight>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1" i="0" lang="en" sz="900" u="none" cap="none" strike="noStrike">
                <a:solidFill>
                  <a:schemeClr val="dk1"/>
                </a:solidFill>
                <a:highlight>
                  <a:srgbClr val="FFFFFF"/>
                </a:highlight>
                <a:latin typeface="Calibri"/>
                <a:ea typeface="Calibri"/>
                <a:cs typeface="Calibri"/>
                <a:sym typeface="Calibri"/>
              </a:rPr>
              <a:t>Incoming</a:t>
            </a:r>
            <a:r>
              <a:rPr b="0" i="0" lang="en" sz="900" u="none" cap="none" strike="noStrike">
                <a:solidFill>
                  <a:schemeClr val="dk1"/>
                </a:solidFill>
                <a:highlight>
                  <a:srgbClr val="FFFFFF"/>
                </a:highlight>
                <a:latin typeface="Calibri"/>
                <a:ea typeface="Calibri"/>
                <a:cs typeface="Calibri"/>
                <a:sym typeface="Calibri"/>
              </a:rPr>
              <a:t>: Calls come from outside the B3 system</a:t>
            </a:r>
            <a:endParaRPr b="0" i="0" sz="900" u="none" cap="none" strike="noStrike">
              <a:solidFill>
                <a:schemeClr val="dk1"/>
              </a:solidFill>
              <a:highlight>
                <a:srgbClr val="FFFFFF"/>
              </a:highlight>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1" i="0" lang="en" sz="900" u="none" cap="none" strike="noStrike">
                <a:solidFill>
                  <a:schemeClr val="dk1"/>
                </a:solidFill>
                <a:highlight>
                  <a:srgbClr val="FFFFFF"/>
                </a:highlight>
                <a:latin typeface="Calibri"/>
                <a:ea typeface="Calibri"/>
                <a:cs typeface="Calibri"/>
                <a:sym typeface="Calibri"/>
              </a:rPr>
              <a:t>Outgoing</a:t>
            </a:r>
            <a:r>
              <a:rPr b="0" i="0" lang="en" sz="900" u="none" cap="none" strike="noStrike">
                <a:solidFill>
                  <a:schemeClr val="dk1"/>
                </a:solidFill>
                <a:highlight>
                  <a:srgbClr val="FFFFFF"/>
                </a:highlight>
                <a:latin typeface="Calibri"/>
                <a:ea typeface="Calibri"/>
                <a:cs typeface="Calibri"/>
                <a:sym typeface="Calibri"/>
              </a:rPr>
              <a:t>: Calls initialized inside the B3 system</a:t>
            </a:r>
            <a:endParaRPr b="0" i="0" sz="900" u="none" cap="none" strike="noStrike">
              <a:solidFill>
                <a:schemeClr val="dk1"/>
              </a:solidFill>
              <a:highlight>
                <a:srgbClr val="FFFFFF"/>
              </a:highlight>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1" i="0" lang="en" sz="900" u="none" cap="none" strike="noStrike">
                <a:solidFill>
                  <a:schemeClr val="dk1"/>
                </a:solidFill>
                <a:highlight>
                  <a:srgbClr val="FFFFFF"/>
                </a:highlight>
                <a:latin typeface="Calibri"/>
                <a:ea typeface="Calibri"/>
                <a:cs typeface="Calibri"/>
                <a:sym typeface="Calibri"/>
              </a:rPr>
              <a:t>Forwarding</a:t>
            </a:r>
            <a:r>
              <a:rPr b="0" i="0" lang="en" sz="900" u="none" cap="none" strike="noStrike">
                <a:solidFill>
                  <a:schemeClr val="dk1"/>
                </a:solidFill>
                <a:highlight>
                  <a:srgbClr val="FFFFFF"/>
                </a:highlight>
                <a:latin typeface="Calibri"/>
                <a:ea typeface="Calibri"/>
                <a:cs typeface="Calibri"/>
                <a:sym typeface="Calibri"/>
              </a:rPr>
              <a:t>: Calls come from outside B3 then are forwarded to another endpoint.</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Start Time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End Time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Caller ID</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Participant</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Result</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Call Recording / Voicemail</a:t>
            </a:r>
            <a:endParaRPr b="0" i="0" sz="900" u="none" cap="none" strike="noStrike">
              <a:solidFill>
                <a:srgbClr val="999999"/>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110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p:txBody>
      </p:sp>
      <p:pic>
        <p:nvPicPr>
          <p:cNvPr id="2653" name="Google Shape;2653;p66"/>
          <p:cNvPicPr preferRelativeResize="0"/>
          <p:nvPr/>
        </p:nvPicPr>
        <p:blipFill rotWithShape="1">
          <a:blip r:embed="rId3">
            <a:alphaModFix/>
          </a:blip>
          <a:srcRect b="19478" l="4141" r="0" t="8723"/>
          <a:stretch/>
        </p:blipFill>
        <p:spPr>
          <a:xfrm>
            <a:off x="3511050" y="1457825"/>
            <a:ext cx="5502828" cy="2227851"/>
          </a:xfrm>
          <a:prstGeom prst="rect">
            <a:avLst/>
          </a:prstGeom>
          <a:noFill/>
          <a:ln cap="flat" cmpd="sng" w="9525">
            <a:solidFill>
              <a:srgbClr val="1D3444"/>
            </a:solidFill>
            <a:prstDash val="solid"/>
            <a:round/>
            <a:headEnd len="sm" w="sm" type="none"/>
            <a:tailEnd len="sm" w="sm" type="none"/>
          </a:ln>
        </p:spPr>
      </p:pic>
      <p:sp>
        <p:nvSpPr>
          <p:cNvPr id="2654" name="Google Shape;2654;p66"/>
          <p:cNvSpPr/>
          <p:nvPr/>
        </p:nvSpPr>
        <p:spPr>
          <a:xfrm>
            <a:off x="5977331" y="3199750"/>
            <a:ext cx="306000" cy="840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55" name="Google Shape;2655;p66"/>
          <p:cNvSpPr/>
          <p:nvPr/>
        </p:nvSpPr>
        <p:spPr>
          <a:xfrm>
            <a:off x="4279867" y="2699749"/>
            <a:ext cx="345900" cy="646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0" name="Shape 2660"/>
        <p:cNvGrpSpPr/>
        <p:nvPr/>
      </p:nvGrpSpPr>
      <p:grpSpPr>
        <a:xfrm>
          <a:off x="0" y="0"/>
          <a:ext cx="0" cy="0"/>
          <a:chOff x="0" y="0"/>
          <a:chExt cx="0" cy="0"/>
        </a:xfrm>
      </p:grpSpPr>
      <p:sp>
        <p:nvSpPr>
          <p:cNvPr id="2661" name="Google Shape;2661;p67"/>
          <p:cNvSpPr txBox="1"/>
          <p:nvPr/>
        </p:nvSpPr>
        <p:spPr>
          <a:xfrm>
            <a:off x="156019" y="1248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sp>
        <p:nvSpPr>
          <p:cNvPr id="2662" name="Google Shape;2662;p67"/>
          <p:cNvSpPr txBox="1"/>
          <p:nvPr/>
        </p:nvSpPr>
        <p:spPr>
          <a:xfrm>
            <a:off x="373688" y="856125"/>
            <a:ext cx="2713800" cy="27531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Leg Transaction Level</a:t>
            </a:r>
            <a:endParaRPr b="1" i="0" sz="900" u="none" cap="none" strike="noStrike">
              <a:solidFill>
                <a:srgbClr val="E32490"/>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Contains detailed information about every participant who has ever joined a call.</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Leg UUID</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Type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Start Time: Begin time mark of the Call Leg</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End Time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Caller ID</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Participant</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Result</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Call Recording / Voicemail</a:t>
            </a:r>
            <a:endParaRPr b="0" i="0" sz="900" u="none" cap="none" strike="noStrike">
              <a:solidFill>
                <a:srgbClr val="999999"/>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110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p:txBody>
      </p:sp>
      <p:pic>
        <p:nvPicPr>
          <p:cNvPr id="2663" name="Google Shape;2663;p67"/>
          <p:cNvPicPr preferRelativeResize="0"/>
          <p:nvPr/>
        </p:nvPicPr>
        <p:blipFill rotWithShape="1">
          <a:blip r:embed="rId3">
            <a:alphaModFix/>
          </a:blip>
          <a:srcRect b="19478" l="4141" r="0" t="8723"/>
          <a:stretch/>
        </p:blipFill>
        <p:spPr>
          <a:xfrm>
            <a:off x="3193650" y="1403050"/>
            <a:ext cx="5723802" cy="2317300"/>
          </a:xfrm>
          <a:prstGeom prst="rect">
            <a:avLst/>
          </a:prstGeom>
          <a:noFill/>
          <a:ln cap="flat" cmpd="sng" w="9525">
            <a:solidFill>
              <a:srgbClr val="1D3444"/>
            </a:solidFill>
            <a:prstDash val="solid"/>
            <a:round/>
            <a:headEnd len="sm" w="sm" type="none"/>
            <a:tailEnd len="sm" w="sm" type="none"/>
          </a:ln>
        </p:spPr>
      </p:pic>
      <p:sp>
        <p:nvSpPr>
          <p:cNvPr id="2664" name="Google Shape;2664;p67"/>
          <p:cNvSpPr/>
          <p:nvPr/>
        </p:nvSpPr>
        <p:spPr>
          <a:xfrm>
            <a:off x="4434659" y="2707801"/>
            <a:ext cx="513000" cy="672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65" name="Google Shape;2665;p67"/>
          <p:cNvSpPr/>
          <p:nvPr/>
        </p:nvSpPr>
        <p:spPr>
          <a:xfrm>
            <a:off x="5757531" y="3213050"/>
            <a:ext cx="306000" cy="840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0" name="Shape 2670"/>
        <p:cNvGrpSpPr/>
        <p:nvPr/>
      </p:nvGrpSpPr>
      <p:grpSpPr>
        <a:xfrm>
          <a:off x="0" y="0"/>
          <a:ext cx="0" cy="0"/>
          <a:chOff x="0" y="0"/>
          <a:chExt cx="0" cy="0"/>
        </a:xfrm>
      </p:grpSpPr>
      <p:sp>
        <p:nvSpPr>
          <p:cNvPr id="2671" name="Google Shape;2671;p68"/>
          <p:cNvSpPr txBox="1"/>
          <p:nvPr/>
        </p:nvSpPr>
        <p:spPr>
          <a:xfrm>
            <a:off x="156019" y="1248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sp>
        <p:nvSpPr>
          <p:cNvPr id="2672" name="Google Shape;2672;p68"/>
          <p:cNvSpPr txBox="1"/>
          <p:nvPr/>
        </p:nvSpPr>
        <p:spPr>
          <a:xfrm>
            <a:off x="373688" y="856125"/>
            <a:ext cx="3020400" cy="27531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Leg Transaction Level</a:t>
            </a:r>
            <a:endParaRPr b="1" i="0" sz="900" u="none" cap="none" strike="noStrike">
              <a:solidFill>
                <a:srgbClr val="E32490"/>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Contains detailed information about every participant who has ever joined a call.</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Leg UUID</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Type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Start Time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000000"/>
              </a:buClr>
              <a:buSzPts val="900"/>
              <a:buFont typeface="Calibri"/>
              <a:buChar char="●"/>
            </a:pPr>
            <a:r>
              <a:rPr b="0" i="0" lang="en" sz="900" u="none" cap="none" strike="noStrike">
                <a:solidFill>
                  <a:srgbClr val="000000"/>
                </a:solidFill>
                <a:highlight>
                  <a:srgbClr val="FFFFFF"/>
                </a:highlight>
                <a:latin typeface="Calibri"/>
                <a:ea typeface="Calibri"/>
                <a:cs typeface="Calibri"/>
                <a:sym typeface="Calibri"/>
              </a:rPr>
              <a:t>End Time: End time mark of the Call Leg</a:t>
            </a:r>
            <a:endParaRPr b="0" i="0" sz="900" u="none" cap="none" strike="noStrike">
              <a:solidFill>
                <a:srgbClr val="000000"/>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Caller ID</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Participant</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Result</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Call Recording / Voicemail</a:t>
            </a:r>
            <a:endParaRPr b="0" i="0" sz="900" u="none" cap="none" strike="noStrike">
              <a:solidFill>
                <a:srgbClr val="999999"/>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110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p:txBody>
      </p:sp>
      <p:pic>
        <p:nvPicPr>
          <p:cNvPr id="2673" name="Google Shape;2673;p68"/>
          <p:cNvPicPr preferRelativeResize="0"/>
          <p:nvPr/>
        </p:nvPicPr>
        <p:blipFill rotWithShape="1">
          <a:blip r:embed="rId3">
            <a:alphaModFix/>
          </a:blip>
          <a:srcRect b="19478" l="4141" r="0" t="8723"/>
          <a:stretch/>
        </p:blipFill>
        <p:spPr>
          <a:xfrm>
            <a:off x="2969550" y="1878774"/>
            <a:ext cx="5628150" cy="2278599"/>
          </a:xfrm>
          <a:prstGeom prst="rect">
            <a:avLst/>
          </a:prstGeom>
          <a:noFill/>
          <a:ln cap="flat" cmpd="sng" w="9525">
            <a:solidFill>
              <a:srgbClr val="1D3444"/>
            </a:solidFill>
            <a:prstDash val="solid"/>
            <a:round/>
            <a:headEnd len="sm" w="sm" type="none"/>
            <a:tailEnd len="sm" w="sm" type="none"/>
          </a:ln>
        </p:spPr>
      </p:pic>
      <p:sp>
        <p:nvSpPr>
          <p:cNvPr id="2674" name="Google Shape;2674;p68"/>
          <p:cNvSpPr/>
          <p:nvPr/>
        </p:nvSpPr>
        <p:spPr>
          <a:xfrm>
            <a:off x="4774088" y="3161736"/>
            <a:ext cx="532500" cy="661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75" name="Google Shape;2675;p68"/>
          <p:cNvSpPr/>
          <p:nvPr/>
        </p:nvSpPr>
        <p:spPr>
          <a:xfrm>
            <a:off x="5505706" y="3661925"/>
            <a:ext cx="306000" cy="840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0" name="Shape 2680"/>
        <p:cNvGrpSpPr/>
        <p:nvPr/>
      </p:nvGrpSpPr>
      <p:grpSpPr>
        <a:xfrm>
          <a:off x="0" y="0"/>
          <a:ext cx="0" cy="0"/>
          <a:chOff x="0" y="0"/>
          <a:chExt cx="0" cy="0"/>
        </a:xfrm>
      </p:grpSpPr>
      <p:sp>
        <p:nvSpPr>
          <p:cNvPr id="2681" name="Google Shape;2681;p69"/>
          <p:cNvSpPr txBox="1"/>
          <p:nvPr/>
        </p:nvSpPr>
        <p:spPr>
          <a:xfrm>
            <a:off x="156019" y="1248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sp>
        <p:nvSpPr>
          <p:cNvPr id="2682" name="Google Shape;2682;p69"/>
          <p:cNvSpPr txBox="1"/>
          <p:nvPr/>
        </p:nvSpPr>
        <p:spPr>
          <a:xfrm>
            <a:off x="373688" y="856125"/>
            <a:ext cx="2943900" cy="29124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Leg Transaction Level</a:t>
            </a:r>
            <a:endParaRPr b="1" i="0" sz="900" u="none" cap="none" strike="noStrike">
              <a:solidFill>
                <a:srgbClr val="E32490"/>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Contains detailed information about every participant who has ever joined a call.</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Leg UUID</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Type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Start Time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End Time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000000"/>
                </a:solidFill>
                <a:highlight>
                  <a:srgbClr val="FFFFFF"/>
                </a:highlight>
                <a:latin typeface="Calibri"/>
                <a:ea typeface="Calibri"/>
                <a:cs typeface="Calibri"/>
                <a:sym typeface="Calibri"/>
              </a:rPr>
              <a:t>Caller ID:</a:t>
            </a:r>
            <a:r>
              <a:rPr b="0" i="0" lang="en" sz="900" u="none" cap="none" strike="noStrike">
                <a:solidFill>
                  <a:srgbClr val="999999"/>
                </a:solidFill>
                <a:highlight>
                  <a:srgbClr val="FFFFFF"/>
                </a:highlight>
                <a:latin typeface="Calibri"/>
                <a:ea typeface="Calibri"/>
                <a:cs typeface="Calibri"/>
                <a:sym typeface="Calibri"/>
              </a:rPr>
              <a:t> </a:t>
            </a:r>
            <a:r>
              <a:rPr b="0" i="0" lang="en" sz="900" u="none" cap="none" strike="noStrike">
                <a:solidFill>
                  <a:schemeClr val="dk1"/>
                </a:solidFill>
                <a:highlight>
                  <a:srgbClr val="FFFFFF"/>
                </a:highlight>
                <a:latin typeface="Calibri"/>
                <a:ea typeface="Calibri"/>
                <a:cs typeface="Calibri"/>
                <a:sym typeface="Calibri"/>
              </a:rPr>
              <a:t>The Caller ID that is displayed on participant devices.</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Participant</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Result</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Call Recording / Voicemail</a:t>
            </a:r>
            <a:endParaRPr b="0" i="0" sz="900" u="none" cap="none" strike="noStrike">
              <a:solidFill>
                <a:srgbClr val="999999"/>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110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p:txBody>
      </p:sp>
      <p:pic>
        <p:nvPicPr>
          <p:cNvPr id="2683" name="Google Shape;2683;p69"/>
          <p:cNvPicPr preferRelativeResize="0"/>
          <p:nvPr/>
        </p:nvPicPr>
        <p:blipFill rotWithShape="1">
          <a:blip r:embed="rId3">
            <a:alphaModFix/>
          </a:blip>
          <a:srcRect b="19478" l="4141" r="0" t="8723"/>
          <a:stretch/>
        </p:blipFill>
        <p:spPr>
          <a:xfrm>
            <a:off x="3126450" y="1725575"/>
            <a:ext cx="5696927" cy="2306426"/>
          </a:xfrm>
          <a:prstGeom prst="rect">
            <a:avLst/>
          </a:prstGeom>
          <a:noFill/>
          <a:ln cap="flat" cmpd="sng" w="9525">
            <a:solidFill>
              <a:srgbClr val="1D3444"/>
            </a:solidFill>
            <a:prstDash val="solid"/>
            <a:round/>
            <a:headEnd len="sm" w="sm" type="none"/>
            <a:tailEnd len="sm" w="sm" type="none"/>
          </a:ln>
        </p:spPr>
      </p:pic>
      <p:sp>
        <p:nvSpPr>
          <p:cNvPr id="2684" name="Google Shape;2684;p69"/>
          <p:cNvSpPr/>
          <p:nvPr/>
        </p:nvSpPr>
        <p:spPr>
          <a:xfrm>
            <a:off x="5563091" y="3011301"/>
            <a:ext cx="510300" cy="669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85" name="Google Shape;2685;p69"/>
          <p:cNvSpPr/>
          <p:nvPr/>
        </p:nvSpPr>
        <p:spPr>
          <a:xfrm>
            <a:off x="5711476" y="3526675"/>
            <a:ext cx="273900" cy="840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0" name="Shape 2690"/>
        <p:cNvGrpSpPr/>
        <p:nvPr/>
      </p:nvGrpSpPr>
      <p:grpSpPr>
        <a:xfrm>
          <a:off x="0" y="0"/>
          <a:ext cx="0" cy="0"/>
          <a:chOff x="0" y="0"/>
          <a:chExt cx="0" cy="0"/>
        </a:xfrm>
      </p:grpSpPr>
      <p:sp>
        <p:nvSpPr>
          <p:cNvPr id="2691" name="Google Shape;2691;p70"/>
          <p:cNvSpPr txBox="1"/>
          <p:nvPr/>
        </p:nvSpPr>
        <p:spPr>
          <a:xfrm>
            <a:off x="156019" y="1248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sp>
        <p:nvSpPr>
          <p:cNvPr id="2692" name="Google Shape;2692;p70"/>
          <p:cNvSpPr txBox="1"/>
          <p:nvPr/>
        </p:nvSpPr>
        <p:spPr>
          <a:xfrm>
            <a:off x="373688" y="856125"/>
            <a:ext cx="3041400" cy="46650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Leg Transaction Level</a:t>
            </a:r>
            <a:endParaRPr b="1" i="0" sz="900" u="none" cap="none" strike="noStrike">
              <a:solidFill>
                <a:srgbClr val="E32490"/>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Contains detailed information about every participant who has ever joined a call.</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Leg UUID</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Type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Start Time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End Time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Caller ID</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Participant: The Participant Endpoint information:</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It can be to:</a:t>
            </a:r>
            <a:endParaRPr b="0" i="0" sz="900" u="none" cap="none" strike="noStrike">
              <a:solidFill>
                <a:schemeClr val="dk1"/>
              </a:solidFill>
              <a:highlight>
                <a:srgbClr val="FFFFFF"/>
              </a:highlight>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Phone Number (Called Party Number)</a:t>
            </a:r>
            <a:endParaRPr b="0" i="0" sz="900" u="none" cap="none" strike="noStrike">
              <a:solidFill>
                <a:schemeClr val="dk1"/>
              </a:solidFill>
              <a:highlight>
                <a:srgbClr val="FFFFFF"/>
              </a:highlight>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Extension</a:t>
            </a:r>
            <a:endParaRPr b="0" i="0" sz="900" u="none" cap="none" strike="noStrike">
              <a:solidFill>
                <a:schemeClr val="dk1"/>
              </a:solidFill>
              <a:highlight>
                <a:srgbClr val="FFFFFF"/>
              </a:highlight>
              <a:latin typeface="Calibri"/>
              <a:ea typeface="Calibri"/>
              <a:cs typeface="Calibri"/>
              <a:sym typeface="Calibri"/>
            </a:endParaRPr>
          </a:p>
          <a:p>
            <a:pPr indent="-222250" lvl="3" marL="13716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Extension Key</a:t>
            </a:r>
            <a:endParaRPr b="0" i="0" sz="900" u="none" cap="none" strike="noStrike">
              <a:solidFill>
                <a:schemeClr val="dk1"/>
              </a:solidFill>
              <a:highlight>
                <a:srgbClr val="FFFFFF"/>
              </a:highlight>
              <a:latin typeface="Calibri"/>
              <a:ea typeface="Calibri"/>
              <a:cs typeface="Calibri"/>
              <a:sym typeface="Calibri"/>
            </a:endParaRPr>
          </a:p>
          <a:p>
            <a:pPr indent="-222250" lvl="3" marL="13716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Extension Label</a:t>
            </a:r>
            <a:endParaRPr b="0" i="0" sz="900" u="none" cap="none" strike="noStrike">
              <a:solidFill>
                <a:schemeClr val="dk1"/>
              </a:solidFill>
              <a:highlight>
                <a:srgbClr val="FFFFFF"/>
              </a:highlight>
              <a:latin typeface="Calibri"/>
              <a:ea typeface="Calibri"/>
              <a:cs typeface="Calibri"/>
              <a:sym typeface="Calibri"/>
            </a:endParaRPr>
          </a:p>
          <a:p>
            <a:pPr indent="-222250" lvl="3" marL="13716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Extension Device</a:t>
            </a:r>
            <a:endParaRPr b="0" i="0" sz="900" u="none" cap="none" strike="noStrike">
              <a:solidFill>
                <a:schemeClr val="dk1"/>
              </a:solidFill>
              <a:highlight>
                <a:srgbClr val="FFFFFF"/>
              </a:highlight>
              <a:latin typeface="Calibri"/>
              <a:ea typeface="Calibri"/>
              <a:cs typeface="Calibri"/>
              <a:sym typeface="Calibri"/>
            </a:endParaRPr>
          </a:p>
          <a:p>
            <a:pPr indent="-222250" lvl="4" marL="17145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IP Phone</a:t>
            </a:r>
            <a:endParaRPr b="0" i="0" sz="900" u="none" cap="none" strike="noStrike">
              <a:solidFill>
                <a:schemeClr val="dk1"/>
              </a:solidFill>
              <a:highlight>
                <a:srgbClr val="FFFFFF"/>
              </a:highlight>
              <a:latin typeface="Calibri"/>
              <a:ea typeface="Calibri"/>
              <a:cs typeface="Calibri"/>
              <a:sym typeface="Calibri"/>
            </a:endParaRPr>
          </a:p>
          <a:p>
            <a:pPr indent="-222250" lvl="4" marL="17145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Mobile</a:t>
            </a:r>
            <a:endParaRPr b="0" i="0" sz="900" u="none" cap="none" strike="noStrike">
              <a:solidFill>
                <a:schemeClr val="dk1"/>
              </a:solidFill>
              <a:highlight>
                <a:srgbClr val="FFFFFF"/>
              </a:highlight>
              <a:latin typeface="Calibri"/>
              <a:ea typeface="Calibri"/>
              <a:cs typeface="Calibri"/>
              <a:sym typeface="Calibri"/>
            </a:endParaRPr>
          </a:p>
          <a:p>
            <a:pPr indent="-222250" lvl="4" marL="17145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Desktop</a:t>
            </a:r>
            <a:endParaRPr b="0" i="0" sz="900" u="none" cap="none" strike="noStrike">
              <a:solidFill>
                <a:schemeClr val="dk1"/>
              </a:solidFill>
              <a:highlight>
                <a:srgbClr val="FFFFFF"/>
              </a:highlight>
              <a:latin typeface="Calibri"/>
              <a:ea typeface="Calibri"/>
              <a:cs typeface="Calibri"/>
              <a:sym typeface="Calibri"/>
            </a:endParaRPr>
          </a:p>
          <a:p>
            <a:pPr indent="-222250" lvl="4" marL="17145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Web Phone</a:t>
            </a:r>
            <a:endParaRPr b="0" i="0" sz="900" u="none" cap="none" strike="noStrike">
              <a:solidFill>
                <a:schemeClr val="dk1"/>
              </a:solidFill>
              <a:highlight>
                <a:srgbClr val="FFFFFF"/>
              </a:highlight>
              <a:latin typeface="Calibri"/>
              <a:ea typeface="Calibri"/>
              <a:cs typeface="Calibri"/>
              <a:sym typeface="Calibri"/>
            </a:endParaRPr>
          </a:p>
          <a:p>
            <a:pPr indent="-222250" lvl="4" marL="17145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MSISDN/SIM</a:t>
            </a:r>
            <a:endParaRPr b="0" i="0" sz="900" u="none" cap="none" strike="noStrike">
              <a:solidFill>
                <a:schemeClr val="dk1"/>
              </a:solidFill>
              <a:highlight>
                <a:srgbClr val="FFFFFF"/>
              </a:highlight>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Sip Username</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Result</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Call Recording / Voicemail</a:t>
            </a:r>
            <a:endParaRPr b="0" i="0" sz="900" u="none" cap="none" strike="noStrike">
              <a:solidFill>
                <a:srgbClr val="999999"/>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110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p:txBody>
      </p:sp>
      <p:pic>
        <p:nvPicPr>
          <p:cNvPr id="2693" name="Google Shape;2693;p70"/>
          <p:cNvPicPr preferRelativeResize="0"/>
          <p:nvPr/>
        </p:nvPicPr>
        <p:blipFill rotWithShape="1">
          <a:blip r:embed="rId3">
            <a:alphaModFix/>
          </a:blip>
          <a:srcRect b="19478" l="4141" r="0" t="8723"/>
          <a:stretch/>
        </p:blipFill>
        <p:spPr>
          <a:xfrm>
            <a:off x="3361775" y="1575900"/>
            <a:ext cx="5596073" cy="2265600"/>
          </a:xfrm>
          <a:prstGeom prst="rect">
            <a:avLst/>
          </a:prstGeom>
          <a:noFill/>
          <a:ln cap="flat" cmpd="sng" w="9525">
            <a:solidFill>
              <a:srgbClr val="1D3444"/>
            </a:solidFill>
            <a:prstDash val="solid"/>
            <a:round/>
            <a:headEnd len="sm" w="sm" type="none"/>
            <a:tailEnd len="sm" w="sm" type="none"/>
          </a:ln>
        </p:spPr>
      </p:pic>
      <p:sp>
        <p:nvSpPr>
          <p:cNvPr id="2694" name="Google Shape;2694;p70"/>
          <p:cNvSpPr/>
          <p:nvPr/>
        </p:nvSpPr>
        <p:spPr>
          <a:xfrm>
            <a:off x="6262896" y="2851542"/>
            <a:ext cx="970800" cy="657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95" name="Google Shape;2695;p70"/>
          <p:cNvSpPr/>
          <p:nvPr/>
        </p:nvSpPr>
        <p:spPr>
          <a:xfrm>
            <a:off x="5887576" y="3350575"/>
            <a:ext cx="273900" cy="840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0" name="Shape 2700"/>
        <p:cNvGrpSpPr/>
        <p:nvPr/>
      </p:nvGrpSpPr>
      <p:grpSpPr>
        <a:xfrm>
          <a:off x="0" y="0"/>
          <a:ext cx="0" cy="0"/>
          <a:chOff x="0" y="0"/>
          <a:chExt cx="0" cy="0"/>
        </a:xfrm>
      </p:grpSpPr>
      <p:sp>
        <p:nvSpPr>
          <p:cNvPr id="2701" name="Google Shape;2701;p71"/>
          <p:cNvSpPr txBox="1"/>
          <p:nvPr/>
        </p:nvSpPr>
        <p:spPr>
          <a:xfrm>
            <a:off x="156019" y="1248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sp>
        <p:nvSpPr>
          <p:cNvPr id="2702" name="Google Shape;2702;p71"/>
          <p:cNvSpPr txBox="1"/>
          <p:nvPr/>
        </p:nvSpPr>
        <p:spPr>
          <a:xfrm>
            <a:off x="373688" y="856125"/>
            <a:ext cx="3055200" cy="40278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Leg Transaction Level</a:t>
            </a:r>
            <a:endParaRPr b="1" i="0" sz="900" u="none" cap="none" strike="noStrike">
              <a:solidFill>
                <a:srgbClr val="E32490"/>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Contains detailed information about every participant who has ever joined a call.</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Leg UUID</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Type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Start Time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End Time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Caller ID</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Participant</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Result: Results of the call, values list:</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Answered</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Unanswered</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Busy</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Cancel</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Blocked</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Failed</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Delegated: The call is delegated to someone else</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Call Recording / Voicemail</a:t>
            </a:r>
            <a:endParaRPr b="0" i="0" sz="900" u="none" cap="none" strike="noStrike">
              <a:solidFill>
                <a:srgbClr val="999999"/>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110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p:txBody>
      </p:sp>
      <p:pic>
        <p:nvPicPr>
          <p:cNvPr id="2703" name="Google Shape;2703;p71"/>
          <p:cNvPicPr preferRelativeResize="0"/>
          <p:nvPr/>
        </p:nvPicPr>
        <p:blipFill rotWithShape="1">
          <a:blip r:embed="rId3">
            <a:alphaModFix/>
          </a:blip>
          <a:srcRect b="19478" l="4141" r="0" t="8723"/>
          <a:stretch/>
        </p:blipFill>
        <p:spPr>
          <a:xfrm>
            <a:off x="3328150" y="1501600"/>
            <a:ext cx="5530501" cy="2239049"/>
          </a:xfrm>
          <a:prstGeom prst="rect">
            <a:avLst/>
          </a:prstGeom>
          <a:noFill/>
          <a:ln cap="flat" cmpd="sng" w="9525">
            <a:solidFill>
              <a:srgbClr val="1D3444"/>
            </a:solidFill>
            <a:prstDash val="solid"/>
            <a:round/>
            <a:headEnd len="sm" w="sm" type="none"/>
            <a:tailEnd len="sm" w="sm" type="none"/>
          </a:ln>
        </p:spPr>
      </p:pic>
      <p:sp>
        <p:nvSpPr>
          <p:cNvPr id="2704" name="Google Shape;2704;p71"/>
          <p:cNvSpPr/>
          <p:nvPr/>
        </p:nvSpPr>
        <p:spPr>
          <a:xfrm>
            <a:off x="7223697" y="2762294"/>
            <a:ext cx="495300" cy="650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05" name="Google Shape;2705;p71"/>
          <p:cNvSpPr/>
          <p:nvPr/>
        </p:nvSpPr>
        <p:spPr>
          <a:xfrm>
            <a:off x="5802706" y="3252250"/>
            <a:ext cx="306000" cy="840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9" name="Shape 1769"/>
        <p:cNvGrpSpPr/>
        <p:nvPr/>
      </p:nvGrpSpPr>
      <p:grpSpPr>
        <a:xfrm>
          <a:off x="0" y="0"/>
          <a:ext cx="0" cy="0"/>
          <a:chOff x="0" y="0"/>
          <a:chExt cx="0" cy="0"/>
        </a:xfrm>
      </p:grpSpPr>
      <p:sp>
        <p:nvSpPr>
          <p:cNvPr id="1770" name="Google Shape;1770;p8"/>
          <p:cNvSpPr txBox="1"/>
          <p:nvPr/>
        </p:nvSpPr>
        <p:spPr>
          <a:xfrm>
            <a:off x="740100" y="1066425"/>
            <a:ext cx="7663800" cy="24123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a:p>
            <a:pPr indent="-330200" lvl="0" marL="457200" marR="0" rtl="0" algn="l">
              <a:lnSpc>
                <a:spcPct val="115000"/>
              </a:lnSpc>
              <a:spcBef>
                <a:spcPts val="0"/>
              </a:spcBef>
              <a:spcAft>
                <a:spcPts val="0"/>
              </a:spcAft>
              <a:buClr>
                <a:srgbClr val="000000"/>
              </a:buClr>
              <a:buSzPts val="1600"/>
              <a:buFont typeface="Calibri"/>
              <a:buAutoNum type="arabicPeriod"/>
            </a:pPr>
            <a:r>
              <a:rPr b="0" i="0" lang="en" sz="1600" u="none" cap="none" strike="noStrike">
                <a:solidFill>
                  <a:srgbClr val="000000"/>
                </a:solidFill>
                <a:latin typeface="Calibri"/>
                <a:ea typeface="Calibri"/>
                <a:cs typeface="Calibri"/>
                <a:sym typeface="Calibri"/>
              </a:rPr>
              <a:t>Provide us your </a:t>
            </a:r>
            <a:r>
              <a:rPr b="1" i="0" lang="en" sz="1600" u="sng" cap="none" strike="noStrike">
                <a:solidFill>
                  <a:srgbClr val="1AC5D8"/>
                </a:solidFill>
                <a:latin typeface="Calibri"/>
                <a:ea typeface="Calibri"/>
                <a:cs typeface="Calibri"/>
                <a:sym typeface="Calibri"/>
                <a:hlinkClick r:id="rId4">
                  <a:extLst>
                    <a:ext uri="{A12FA001-AC4F-418D-AE19-62706E023703}">
                      <ahyp:hlinkClr val="tx"/>
                    </a:ext>
                  </a:extLst>
                </a:hlinkClick>
              </a:rPr>
              <a:t>Microsoft Tenant ID</a:t>
            </a:r>
            <a:endParaRPr b="0" i="0" sz="1600" u="none" cap="none" strike="noStrike">
              <a:solidFill>
                <a:srgbClr val="1AC5D8"/>
              </a:solidFill>
              <a:latin typeface="Calibri"/>
              <a:ea typeface="Calibri"/>
              <a:cs typeface="Calibri"/>
              <a:sym typeface="Calibri"/>
            </a:endParaRPr>
          </a:p>
          <a:p>
            <a:pPr indent="-330200" lvl="0" marL="457200" marR="0" rtl="0" algn="l">
              <a:lnSpc>
                <a:spcPct val="115000"/>
              </a:lnSpc>
              <a:spcBef>
                <a:spcPts val="0"/>
              </a:spcBef>
              <a:spcAft>
                <a:spcPts val="0"/>
              </a:spcAft>
              <a:buClr>
                <a:srgbClr val="000000"/>
              </a:buClr>
              <a:buSzPts val="1600"/>
              <a:buFont typeface="Calibri"/>
              <a:buAutoNum type="arabicPeriod"/>
            </a:pPr>
            <a:r>
              <a:rPr b="0" i="0" lang="en" sz="1600" u="none" cap="none" strike="noStrike">
                <a:solidFill>
                  <a:srgbClr val="000000"/>
                </a:solidFill>
                <a:latin typeface="Calibri"/>
                <a:ea typeface="Calibri"/>
                <a:cs typeface="Calibri"/>
                <a:sym typeface="Calibri"/>
              </a:rPr>
              <a:t>Assign Licenses to CPaaS users on CPaaS portal</a:t>
            </a:r>
            <a:endParaRPr b="0" i="0" sz="1600" u="none" cap="none" strike="noStrike">
              <a:solidFill>
                <a:srgbClr val="000000"/>
              </a:solidFill>
              <a:latin typeface="Calibri"/>
              <a:ea typeface="Calibri"/>
              <a:cs typeface="Calibri"/>
              <a:sym typeface="Calibri"/>
            </a:endParaRPr>
          </a:p>
          <a:p>
            <a:pPr indent="-330200" lvl="0" marL="457200" marR="0" rtl="0" algn="l">
              <a:lnSpc>
                <a:spcPct val="115000"/>
              </a:lnSpc>
              <a:spcBef>
                <a:spcPts val="0"/>
              </a:spcBef>
              <a:spcAft>
                <a:spcPts val="0"/>
              </a:spcAft>
              <a:buClr>
                <a:srgbClr val="000000"/>
              </a:buClr>
              <a:buSzPts val="1600"/>
              <a:buFont typeface="Calibri"/>
              <a:buAutoNum type="arabicPeriod"/>
            </a:pPr>
            <a:r>
              <a:rPr b="0" i="0" lang="en" sz="1600" u="none" cap="none" strike="noStrike">
                <a:solidFill>
                  <a:srgbClr val="000000"/>
                </a:solidFill>
                <a:latin typeface="Calibri"/>
                <a:ea typeface="Calibri"/>
                <a:cs typeface="Calibri"/>
                <a:sym typeface="Calibri"/>
              </a:rPr>
              <a:t>Upload CPaaS numbers to Microsoft Teams Admin portal</a:t>
            </a:r>
            <a:endParaRPr b="0" i="0" sz="1600" u="none" cap="none" strike="noStrike">
              <a:solidFill>
                <a:srgbClr val="000000"/>
              </a:solidFill>
              <a:latin typeface="Calibri"/>
              <a:ea typeface="Calibri"/>
              <a:cs typeface="Calibri"/>
              <a:sym typeface="Calibri"/>
            </a:endParaRPr>
          </a:p>
          <a:p>
            <a:pPr indent="-330200" lvl="0" marL="457200" marR="0" rtl="0" algn="l">
              <a:lnSpc>
                <a:spcPct val="115000"/>
              </a:lnSpc>
              <a:spcBef>
                <a:spcPts val="0"/>
              </a:spcBef>
              <a:spcAft>
                <a:spcPts val="0"/>
              </a:spcAft>
              <a:buClr>
                <a:srgbClr val="000000"/>
              </a:buClr>
              <a:buSzPts val="1600"/>
              <a:buFont typeface="Calibri"/>
              <a:buAutoNum type="arabicPeriod"/>
            </a:pPr>
            <a:r>
              <a:rPr b="0" i="0" lang="en" sz="1600" u="none" cap="none" strike="noStrike">
                <a:solidFill>
                  <a:srgbClr val="000000"/>
                </a:solidFill>
                <a:latin typeface="Calibri"/>
                <a:ea typeface="Calibri"/>
                <a:cs typeface="Calibri"/>
                <a:sym typeface="Calibri"/>
              </a:rPr>
              <a:t>Assign CPaaS numbers to your Microsoft users on Microsoft Teams Admin portal</a:t>
            </a:r>
            <a:endParaRPr b="0" i="0" sz="1600" u="none" cap="none" strike="noStrike">
              <a:solidFill>
                <a:srgbClr val="000000"/>
              </a:solidFill>
              <a:latin typeface="Calibri"/>
              <a:ea typeface="Calibri"/>
              <a:cs typeface="Calibri"/>
              <a:sym typeface="Calibri"/>
            </a:endParaRPr>
          </a:p>
          <a:p>
            <a:pPr indent="-330200" lvl="0" marL="457200" marR="0" rtl="0" algn="l">
              <a:lnSpc>
                <a:spcPct val="115000"/>
              </a:lnSpc>
              <a:spcBef>
                <a:spcPts val="0"/>
              </a:spcBef>
              <a:spcAft>
                <a:spcPts val="0"/>
              </a:spcAft>
              <a:buClr>
                <a:srgbClr val="000000"/>
              </a:buClr>
              <a:buSzPts val="1600"/>
              <a:buFont typeface="Calibri"/>
              <a:buAutoNum type="arabicPeriod"/>
            </a:pPr>
            <a:r>
              <a:rPr b="0" i="0" lang="en" sz="1600" u="none" cap="none" strike="noStrike">
                <a:solidFill>
                  <a:srgbClr val="000000"/>
                </a:solidFill>
                <a:latin typeface="Calibri"/>
                <a:ea typeface="Calibri"/>
                <a:cs typeface="Calibri"/>
                <a:sym typeface="Calibri"/>
              </a:rPr>
              <a:t>Configure general settings for CPaaS users on CPaaS portal</a:t>
            </a:r>
            <a:endParaRPr b="0" i="0" sz="1600" u="none" cap="none" strike="noStrike">
              <a:solidFill>
                <a:srgbClr val="000000"/>
              </a:solidFill>
              <a:latin typeface="Calibri"/>
              <a:ea typeface="Calibri"/>
              <a:cs typeface="Calibri"/>
              <a:sym typeface="Calibri"/>
            </a:endParaRPr>
          </a:p>
          <a:p>
            <a:pPr indent="-330200" lvl="0" marL="457200" marR="0" rtl="0" algn="l">
              <a:lnSpc>
                <a:spcPct val="115000"/>
              </a:lnSpc>
              <a:spcBef>
                <a:spcPts val="0"/>
              </a:spcBef>
              <a:spcAft>
                <a:spcPts val="0"/>
              </a:spcAft>
              <a:buClr>
                <a:srgbClr val="000000"/>
              </a:buClr>
              <a:buSzPts val="1600"/>
              <a:buFont typeface="Calibri"/>
              <a:buAutoNum type="arabicPeriod"/>
            </a:pPr>
            <a:r>
              <a:rPr b="0" i="0" lang="en" sz="1600" u="none" cap="none" strike="noStrike">
                <a:solidFill>
                  <a:srgbClr val="000000"/>
                </a:solidFill>
                <a:latin typeface="Calibri"/>
                <a:ea typeface="Calibri"/>
                <a:cs typeface="Calibri"/>
                <a:sym typeface="Calibri"/>
              </a:rPr>
              <a:t>Open Microsoft Teams Apps &gt; Enjoy your call</a:t>
            </a:r>
            <a:br>
              <a:rPr b="0" i="0" lang="en" sz="1600" u="none" cap="none" strike="noStrike">
                <a:solidFill>
                  <a:srgbClr val="000000"/>
                </a:solidFill>
                <a:latin typeface="Calibri"/>
                <a:ea typeface="Calibri"/>
                <a:cs typeface="Calibri"/>
                <a:sym typeface="Calibri"/>
              </a:rPr>
            </a:br>
            <a:endParaRPr b="0" i="0" sz="1800" u="none" cap="none" strike="noStrike">
              <a:solidFill>
                <a:schemeClr val="accent1"/>
              </a:solidFill>
              <a:latin typeface="Calibri"/>
              <a:ea typeface="Calibri"/>
              <a:cs typeface="Calibri"/>
              <a:sym typeface="Calibri"/>
            </a:endParaRPr>
          </a:p>
          <a:p>
            <a:pPr indent="0" lvl="0" marL="0" marR="0" rtl="0" algn="just">
              <a:lnSpc>
                <a:spcPct val="150000"/>
              </a:lnSpc>
              <a:spcBef>
                <a:spcPts val="0"/>
              </a:spcBef>
              <a:spcAft>
                <a:spcPts val="1600"/>
              </a:spcAft>
              <a:buClr>
                <a:srgbClr val="000000"/>
              </a:buClr>
              <a:buSzPts val="1600"/>
              <a:buFont typeface="Arial"/>
              <a:buNone/>
            </a:pPr>
            <a:r>
              <a:rPr b="0" i="1" lang="en" sz="1600" u="none" cap="none" strike="noStrike">
                <a:solidFill>
                  <a:srgbClr val="CC0000"/>
                </a:solidFill>
                <a:latin typeface="Calibri"/>
                <a:ea typeface="Calibri"/>
                <a:cs typeface="Calibri"/>
                <a:sym typeface="Calibri"/>
              </a:rPr>
              <a:t>***All steps must be done by Customer </a:t>
            </a:r>
            <a:r>
              <a:rPr b="0" i="1" lang="en" sz="1600" u="none" cap="none" strike="noStrike">
                <a:solidFill>
                  <a:srgbClr val="CC0000"/>
                </a:solidFill>
                <a:latin typeface="Calibri"/>
                <a:ea typeface="Calibri"/>
                <a:cs typeface="Calibri"/>
                <a:sym typeface="Calibri"/>
                <a:extLst>
                  <a:ext uri="http://customooxmlschemas.google.com/">
                    <go:slidesCustomData xmlns:go="http://customooxmlschemas.google.com/" textRoundtripDataId="23"/>
                  </a:ext>
                </a:extLst>
              </a:rPr>
              <a:t>Admins</a:t>
            </a:r>
            <a:r>
              <a:rPr i="1" lang="en" sz="1600">
                <a:solidFill>
                  <a:srgbClr val="CC0000"/>
                </a:solidFill>
                <a:latin typeface="Calibri"/>
                <a:ea typeface="Calibri"/>
                <a:cs typeface="Calibri"/>
                <a:sym typeface="Calibri"/>
              </a:rPr>
              <a:t> (Global Admin or Teams Admin)</a:t>
            </a:r>
            <a:endParaRPr b="0" i="1" sz="1600" u="none" cap="none" strike="noStrike">
              <a:solidFill>
                <a:srgbClr val="CC0000"/>
              </a:solidFill>
              <a:latin typeface="Calibri"/>
              <a:ea typeface="Calibri"/>
              <a:cs typeface="Calibri"/>
              <a:sym typeface="Calibri"/>
            </a:endParaRPr>
          </a:p>
        </p:txBody>
      </p:sp>
      <p:sp>
        <p:nvSpPr>
          <p:cNvPr id="1771" name="Google Shape;1771;p8"/>
          <p:cNvSpPr txBox="1"/>
          <p:nvPr>
            <p:ph idx="4294967295" type="title"/>
          </p:nvPr>
        </p:nvSpPr>
        <p:spPr>
          <a:xfrm>
            <a:off x="227138" y="1953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SzPts val="2800"/>
              <a:buNone/>
            </a:pPr>
            <a:r>
              <a:rPr lang="en" sz="2100">
                <a:latin typeface="Calibri"/>
                <a:ea typeface="Calibri"/>
                <a:cs typeface="Calibri"/>
                <a:sym typeface="Calibri"/>
              </a:rPr>
              <a:t>Setup Guide </a:t>
            </a:r>
            <a:r>
              <a:rPr b="0" lang="en" sz="2100">
                <a:latin typeface="Calibri"/>
                <a:ea typeface="Calibri"/>
                <a:cs typeface="Calibri"/>
                <a:sym typeface="Calibri"/>
              </a:rPr>
              <a:t>&lt;Overview&gt;</a:t>
            </a:r>
            <a:endParaRPr b="0" sz="2100">
              <a:latin typeface="Calibri"/>
              <a:ea typeface="Calibri"/>
              <a:cs typeface="Calibri"/>
              <a:sym typeface="Calibri"/>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0" name="Shape 2710"/>
        <p:cNvGrpSpPr/>
        <p:nvPr/>
      </p:nvGrpSpPr>
      <p:grpSpPr>
        <a:xfrm>
          <a:off x="0" y="0"/>
          <a:ext cx="0" cy="0"/>
          <a:chOff x="0" y="0"/>
          <a:chExt cx="0" cy="0"/>
        </a:xfrm>
      </p:grpSpPr>
      <p:sp>
        <p:nvSpPr>
          <p:cNvPr id="2711" name="Google Shape;2711;p72"/>
          <p:cNvSpPr txBox="1"/>
          <p:nvPr/>
        </p:nvSpPr>
        <p:spPr>
          <a:xfrm>
            <a:off x="156019" y="1248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sp>
        <p:nvSpPr>
          <p:cNvPr id="2712" name="Google Shape;2712;p72"/>
          <p:cNvSpPr txBox="1"/>
          <p:nvPr/>
        </p:nvSpPr>
        <p:spPr>
          <a:xfrm>
            <a:off x="373688" y="856125"/>
            <a:ext cx="2950800" cy="41448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Leg Transaction Level</a:t>
            </a:r>
            <a:endParaRPr b="1" i="0" sz="900" u="none" cap="none" strike="noStrike">
              <a:solidFill>
                <a:srgbClr val="E32490"/>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Contains detailed information about every participant who has ever joined a call.</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Leg UUID</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Type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Start Time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End Time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Caller ID</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Participant</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Result</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Call Recording / Voicemail</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chemeClr val="lt1"/>
                </a:highlight>
                <a:latin typeface="Calibri"/>
                <a:ea typeface="Calibri"/>
                <a:cs typeface="Calibri"/>
                <a:sym typeface="Calibri"/>
              </a:rPr>
              <a:t>Tied to the Call Leg transaction</a:t>
            </a:r>
            <a:endParaRPr b="0" i="0" sz="900" u="none" cap="none" strike="noStrike">
              <a:solidFill>
                <a:schemeClr val="dk1"/>
              </a:solidFill>
              <a:highlight>
                <a:schemeClr val="lt1"/>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chemeClr val="lt1"/>
                </a:highlight>
                <a:latin typeface="Calibri"/>
                <a:ea typeface="Calibri"/>
                <a:cs typeface="Calibri"/>
                <a:sym typeface="Calibri"/>
              </a:rPr>
              <a:t>Played directly on Call History</a:t>
            </a:r>
            <a:endParaRPr b="0" i="0" sz="900" u="none" cap="none" strike="noStrike">
              <a:solidFill>
                <a:schemeClr val="dk1"/>
              </a:solidFill>
              <a:highlight>
                <a:schemeClr val="lt1"/>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chemeClr val="lt1"/>
                </a:highlight>
                <a:latin typeface="Calibri"/>
                <a:ea typeface="Calibri"/>
                <a:cs typeface="Calibri"/>
                <a:sym typeface="Calibri"/>
              </a:rPr>
              <a:t>Downloaded</a:t>
            </a:r>
            <a:endParaRPr b="0" i="0" sz="900" u="none" cap="none" strike="noStrike">
              <a:solidFill>
                <a:schemeClr val="dk1"/>
              </a:solidFill>
              <a:highlight>
                <a:schemeClr val="lt1"/>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chemeClr val="lt1"/>
                </a:highlight>
                <a:latin typeface="Calibri"/>
                <a:ea typeface="Calibri"/>
                <a:cs typeface="Calibri"/>
                <a:sym typeface="Calibri"/>
              </a:rPr>
              <a:t>*Note: Maximum duration of VoiceMail = 1 minute</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chemeClr val="lt1"/>
                </a:highlight>
                <a:latin typeface="Calibri"/>
                <a:ea typeface="Calibri"/>
                <a:cs typeface="Calibri"/>
                <a:sym typeface="Calibri"/>
              </a:rPr>
              <a:t>Call Recording disrupted indicator</a:t>
            </a:r>
            <a:endParaRPr b="0" i="0" sz="900" u="none" cap="none" strike="noStrike">
              <a:solidFill>
                <a:schemeClr val="dk1"/>
              </a:solidFill>
              <a:highlight>
                <a:schemeClr val="lt1"/>
              </a:highlight>
              <a:latin typeface="Calibri"/>
              <a:ea typeface="Calibri"/>
              <a:cs typeface="Calibri"/>
              <a:sym typeface="Calibri"/>
            </a:endParaRPr>
          </a:p>
          <a:p>
            <a:pPr indent="-215900" lvl="2" marL="1028700" marR="0" rtl="0" algn="l">
              <a:lnSpc>
                <a:spcPct val="100000"/>
              </a:lnSpc>
              <a:spcBef>
                <a:spcPts val="0"/>
              </a:spcBef>
              <a:spcAft>
                <a:spcPts val="0"/>
              </a:spcAft>
              <a:buClr>
                <a:schemeClr val="dk1"/>
              </a:buClr>
              <a:buSzPts val="800"/>
              <a:buFont typeface="Calibri"/>
              <a:buChar char="■"/>
            </a:pPr>
            <a:r>
              <a:rPr b="0" i="0" lang="en" sz="800" u="none" cap="none" strike="noStrike">
                <a:solidFill>
                  <a:schemeClr val="dk1"/>
                </a:solidFill>
                <a:highlight>
                  <a:schemeClr val="lt1"/>
                </a:highlight>
                <a:latin typeface="Calibri"/>
                <a:ea typeface="Calibri"/>
                <a:cs typeface="Calibri"/>
                <a:sym typeface="Calibri"/>
              </a:rPr>
              <a:t>If a call recording file is not complete due to disruption caused by any technical reason, there will be an error icon (with a pop-up note) beside the download icon to indicate a disrupted call recording file. </a:t>
            </a:r>
            <a:endParaRPr b="0" i="0" sz="800" u="none" cap="none" strike="noStrike">
              <a:solidFill>
                <a:schemeClr val="dk1"/>
              </a:solidFill>
              <a:highlight>
                <a:schemeClr val="lt1"/>
              </a:highlight>
              <a:latin typeface="Calibri"/>
              <a:ea typeface="Calibri"/>
              <a:cs typeface="Calibri"/>
              <a:sym typeface="Calibri"/>
            </a:endParaRPr>
          </a:p>
          <a:p>
            <a:pPr indent="-228600" lvl="2" marL="1028700" marR="0" rtl="0" algn="l">
              <a:lnSpc>
                <a:spcPct val="100000"/>
              </a:lnSpc>
              <a:spcBef>
                <a:spcPts val="0"/>
              </a:spcBef>
              <a:spcAft>
                <a:spcPts val="0"/>
              </a:spcAft>
              <a:buClr>
                <a:srgbClr val="000000"/>
              </a:buClr>
              <a:buSzPts val="1000"/>
              <a:buFont typeface="Arial"/>
              <a:buChar char="■"/>
            </a:pPr>
            <a:r>
              <a:rPr b="0" i="0" lang="en" sz="800" u="none" cap="none" strike="noStrike">
                <a:solidFill>
                  <a:schemeClr val="dk1"/>
                </a:solidFill>
                <a:highlight>
                  <a:schemeClr val="lt1"/>
                </a:highlight>
                <a:latin typeface="Calibri"/>
                <a:ea typeface="Calibri"/>
                <a:cs typeface="Calibri"/>
                <a:sym typeface="Calibri"/>
              </a:rPr>
              <a:t>The user can still play / download the call recording file they if they have proper permission.</a:t>
            </a:r>
            <a:endParaRPr b="0" i="0" sz="800" u="none" cap="none" strike="noStrike">
              <a:solidFill>
                <a:schemeClr val="dk1"/>
              </a:solidFill>
              <a:highlight>
                <a:srgbClr val="FFFFFF"/>
              </a:highlight>
              <a:latin typeface="Calibri"/>
              <a:ea typeface="Calibri"/>
              <a:cs typeface="Calibri"/>
              <a:sym typeface="Calibri"/>
            </a:endParaRPr>
          </a:p>
        </p:txBody>
      </p:sp>
      <p:pic>
        <p:nvPicPr>
          <p:cNvPr id="2713" name="Google Shape;2713;p72"/>
          <p:cNvPicPr preferRelativeResize="0"/>
          <p:nvPr/>
        </p:nvPicPr>
        <p:blipFill rotWithShape="1">
          <a:blip r:embed="rId3">
            <a:alphaModFix/>
          </a:blip>
          <a:srcRect b="19478" l="4141" r="0" t="8723"/>
          <a:stretch/>
        </p:blipFill>
        <p:spPr>
          <a:xfrm>
            <a:off x="3447775" y="1565500"/>
            <a:ext cx="5483325" cy="2219950"/>
          </a:xfrm>
          <a:prstGeom prst="rect">
            <a:avLst/>
          </a:prstGeom>
          <a:noFill/>
          <a:ln cap="flat" cmpd="sng" w="9525">
            <a:solidFill>
              <a:srgbClr val="1D3444"/>
            </a:solidFill>
            <a:prstDash val="solid"/>
            <a:round/>
            <a:headEnd len="sm" w="sm" type="none"/>
            <a:tailEnd len="sm" w="sm" type="none"/>
          </a:ln>
        </p:spPr>
      </p:pic>
      <p:sp>
        <p:nvSpPr>
          <p:cNvPr id="2714" name="Google Shape;2714;p72"/>
          <p:cNvSpPr/>
          <p:nvPr/>
        </p:nvSpPr>
        <p:spPr>
          <a:xfrm>
            <a:off x="3644429" y="2778854"/>
            <a:ext cx="5121600" cy="644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15" name="Google Shape;2715;p72"/>
          <p:cNvSpPr/>
          <p:nvPr/>
        </p:nvSpPr>
        <p:spPr>
          <a:xfrm>
            <a:off x="5891231" y="3293200"/>
            <a:ext cx="306000" cy="840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0" name="Shape 2720"/>
        <p:cNvGrpSpPr/>
        <p:nvPr/>
      </p:nvGrpSpPr>
      <p:grpSpPr>
        <a:xfrm>
          <a:off x="0" y="0"/>
          <a:ext cx="0" cy="0"/>
          <a:chOff x="0" y="0"/>
          <a:chExt cx="0" cy="0"/>
        </a:xfrm>
      </p:grpSpPr>
      <p:sp>
        <p:nvSpPr>
          <p:cNvPr id="2721" name="Google Shape;2721;p73"/>
          <p:cNvSpPr txBox="1"/>
          <p:nvPr/>
        </p:nvSpPr>
        <p:spPr>
          <a:xfrm>
            <a:off x="156019" y="1248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sp>
        <p:nvSpPr>
          <p:cNvPr id="2722" name="Google Shape;2722;p73"/>
          <p:cNvSpPr txBox="1"/>
          <p:nvPr/>
        </p:nvSpPr>
        <p:spPr>
          <a:xfrm>
            <a:off x="373688" y="856125"/>
            <a:ext cx="3852300" cy="35316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Call Metadata</a:t>
            </a:r>
            <a:endParaRPr b="1" i="0" sz="900" u="none" cap="none" strike="noStrike">
              <a:solidFill>
                <a:srgbClr val="E32490"/>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Call Metadata is a place to display the advanced information related to call transactions.</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Compliance: PDPC Information:</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Bypass Reason</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PDPC ID</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Action:</a:t>
            </a:r>
            <a:endParaRPr b="0" i="0" sz="900" u="none" cap="none" strike="noStrike">
              <a:solidFill>
                <a:schemeClr val="dk1"/>
              </a:solidFill>
              <a:highlight>
                <a:srgbClr val="FFFFFF"/>
              </a:highlight>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Block </a:t>
            </a:r>
            <a:endParaRPr b="0" i="0" sz="900" u="none" cap="none" strike="noStrike">
              <a:solidFill>
                <a:schemeClr val="dk1"/>
              </a:solidFill>
              <a:highlight>
                <a:srgbClr val="FFFFFF"/>
              </a:highlight>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Go through</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Original Called Number</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Auto Attendant</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Contact Center</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Flow</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Participants</a:t>
            </a:r>
            <a:endParaRPr b="0" i="0" sz="900" u="none" cap="none" strike="noStrike">
              <a:solidFill>
                <a:srgbClr val="999999"/>
              </a:solidFill>
              <a:highlight>
                <a:srgbClr val="FFFFFF"/>
              </a:highlight>
              <a:latin typeface="Calibri"/>
              <a:ea typeface="Calibri"/>
              <a:cs typeface="Calibri"/>
              <a:sym typeface="Calibri"/>
            </a:endParaRPr>
          </a:p>
          <a:p>
            <a:pPr indent="0" lvl="0" marL="342900" marR="0" rtl="0" algn="l">
              <a:lnSpc>
                <a:spcPct val="115000"/>
              </a:lnSpc>
              <a:spcBef>
                <a:spcPts val="1100"/>
              </a:spcBef>
              <a:spcAft>
                <a:spcPts val="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110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p:txBody>
      </p:sp>
      <p:grpSp>
        <p:nvGrpSpPr>
          <p:cNvPr id="2723" name="Google Shape;2723;p73"/>
          <p:cNvGrpSpPr/>
          <p:nvPr/>
        </p:nvGrpSpPr>
        <p:grpSpPr>
          <a:xfrm>
            <a:off x="492844" y="3140475"/>
            <a:ext cx="8209387" cy="1559344"/>
            <a:chOff x="657125" y="4187300"/>
            <a:chExt cx="10945849" cy="2079125"/>
          </a:xfrm>
        </p:grpSpPr>
        <p:pic>
          <p:nvPicPr>
            <p:cNvPr id="2724" name="Google Shape;2724;p73"/>
            <p:cNvPicPr preferRelativeResize="0"/>
            <p:nvPr/>
          </p:nvPicPr>
          <p:blipFill rotWithShape="1">
            <a:blip r:embed="rId3">
              <a:alphaModFix/>
            </a:blip>
            <a:srcRect b="0" l="0" r="0" t="0"/>
            <a:stretch/>
          </p:blipFill>
          <p:spPr>
            <a:xfrm>
              <a:off x="657125" y="4924675"/>
              <a:ext cx="10945849" cy="1341750"/>
            </a:xfrm>
            <a:prstGeom prst="rect">
              <a:avLst/>
            </a:prstGeom>
            <a:noFill/>
            <a:ln cap="flat" cmpd="sng" w="9525">
              <a:solidFill>
                <a:srgbClr val="999999"/>
              </a:solidFill>
              <a:prstDash val="solid"/>
              <a:round/>
              <a:headEnd len="sm" w="sm" type="none"/>
              <a:tailEnd len="sm" w="sm" type="none"/>
            </a:ln>
          </p:spPr>
        </p:pic>
        <p:sp>
          <p:nvSpPr>
            <p:cNvPr id="2725" name="Google Shape;2725;p73"/>
            <p:cNvSpPr/>
            <p:nvPr/>
          </p:nvSpPr>
          <p:spPr>
            <a:xfrm>
              <a:off x="10944150" y="5712200"/>
              <a:ext cx="244200" cy="219000"/>
            </a:xfrm>
            <a:prstGeom prst="rect">
              <a:avLst/>
            </a:prstGeom>
            <a:noFill/>
            <a:ln cap="flat" cmpd="sng" w="9525">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726" name="Google Shape;2726;p73"/>
            <p:cNvCxnSpPr>
              <a:stCxn id="2725" idx="0"/>
              <a:endCxn id="2727" idx="2"/>
            </p:cNvCxnSpPr>
            <p:nvPr/>
          </p:nvCxnSpPr>
          <p:spPr>
            <a:xfrm flipH="1" rot="5400000">
              <a:off x="9543000" y="4188950"/>
              <a:ext cx="1524900" cy="1521600"/>
            </a:xfrm>
            <a:prstGeom prst="bentConnector3">
              <a:avLst>
                <a:gd fmla="val -25414" name="adj1"/>
              </a:avLst>
            </a:prstGeom>
            <a:noFill/>
            <a:ln cap="flat" cmpd="sng" w="9525">
              <a:solidFill>
                <a:srgbClr val="FF0000"/>
              </a:solidFill>
              <a:prstDash val="solid"/>
              <a:round/>
              <a:headEnd len="sm" w="sm" type="none"/>
              <a:tailEnd len="med" w="med" type="triangle"/>
            </a:ln>
          </p:spPr>
        </p:cxnSp>
        <p:sp>
          <p:nvSpPr>
            <p:cNvPr id="2728" name="Google Shape;2728;p73"/>
            <p:cNvSpPr/>
            <p:nvPr/>
          </p:nvSpPr>
          <p:spPr>
            <a:xfrm>
              <a:off x="5139275" y="5754325"/>
              <a:ext cx="294900" cy="429600"/>
            </a:xfrm>
            <a:prstGeom prst="rect">
              <a:avLst/>
            </a:prstGeom>
            <a:solidFill>
              <a:srgbClr val="D9D9D9"/>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9" name="Google Shape;2729;p73"/>
            <p:cNvSpPr/>
            <p:nvPr/>
          </p:nvSpPr>
          <p:spPr>
            <a:xfrm>
              <a:off x="7448475" y="5754325"/>
              <a:ext cx="294900" cy="429600"/>
            </a:xfrm>
            <a:prstGeom prst="rect">
              <a:avLst/>
            </a:prstGeom>
            <a:solidFill>
              <a:srgbClr val="D9D9D9"/>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727" name="Google Shape;2727;p73"/>
          <p:cNvPicPr preferRelativeResize="0"/>
          <p:nvPr/>
        </p:nvPicPr>
        <p:blipFill rotWithShape="1">
          <a:blip r:embed="rId4">
            <a:alphaModFix/>
          </a:blip>
          <a:srcRect b="0" l="0" r="0" t="0"/>
          <a:stretch/>
        </p:blipFill>
        <p:spPr>
          <a:xfrm>
            <a:off x="5614556" y="906300"/>
            <a:ext cx="3087681" cy="2234176"/>
          </a:xfrm>
          <a:prstGeom prst="rect">
            <a:avLst/>
          </a:prstGeom>
          <a:noFill/>
          <a:ln cap="flat" cmpd="sng" w="9525">
            <a:solidFill>
              <a:srgbClr val="999999"/>
            </a:solidFill>
            <a:prstDash val="solid"/>
            <a:round/>
            <a:headEnd len="sm" w="sm" type="none"/>
            <a:tailEnd len="sm" w="sm" type="none"/>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4" name="Shape 2734"/>
        <p:cNvGrpSpPr/>
        <p:nvPr/>
      </p:nvGrpSpPr>
      <p:grpSpPr>
        <a:xfrm>
          <a:off x="0" y="0"/>
          <a:ext cx="0" cy="0"/>
          <a:chOff x="0" y="0"/>
          <a:chExt cx="0" cy="0"/>
        </a:xfrm>
      </p:grpSpPr>
      <p:sp>
        <p:nvSpPr>
          <p:cNvPr id="2735" name="Google Shape;2735;p74"/>
          <p:cNvSpPr txBox="1"/>
          <p:nvPr/>
        </p:nvSpPr>
        <p:spPr>
          <a:xfrm>
            <a:off x="156019" y="1248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sp>
        <p:nvSpPr>
          <p:cNvPr id="2736" name="Google Shape;2736;p74"/>
          <p:cNvSpPr txBox="1"/>
          <p:nvPr/>
        </p:nvSpPr>
        <p:spPr>
          <a:xfrm>
            <a:off x="373688" y="856125"/>
            <a:ext cx="3852300" cy="28944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Call Metadata</a:t>
            </a:r>
            <a:endParaRPr b="1" i="0" sz="900" u="none" cap="none" strike="noStrike">
              <a:solidFill>
                <a:srgbClr val="E32490"/>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Call Metadata is a place to display the advanced information related to call transactions.</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rgbClr val="B7B7B7"/>
              </a:buClr>
              <a:buSzPts val="900"/>
              <a:buFont typeface="Calibri"/>
              <a:buChar char="●"/>
            </a:pPr>
            <a:r>
              <a:rPr b="0" i="0" lang="en" sz="900" u="none" cap="none" strike="noStrike">
                <a:solidFill>
                  <a:srgbClr val="B7B7B7"/>
                </a:solidFill>
                <a:highlight>
                  <a:srgbClr val="FFFFFF"/>
                </a:highlight>
                <a:latin typeface="Calibri"/>
                <a:ea typeface="Calibri"/>
                <a:cs typeface="Calibri"/>
                <a:sym typeface="Calibri"/>
              </a:rPr>
              <a:t>Compliance</a:t>
            </a:r>
            <a:endParaRPr b="0" i="0" sz="900" u="none" cap="none" strike="noStrike">
              <a:solidFill>
                <a:srgbClr val="B7B7B7"/>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Original Called Number: The First Phone Number received the call when it reached the system. </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Auto Attendant</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Contact Center</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Flow</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Participants</a:t>
            </a:r>
            <a:endParaRPr b="0" i="0" sz="900" u="none" cap="none" strike="noStrike">
              <a:solidFill>
                <a:srgbClr val="999999"/>
              </a:solidFill>
              <a:highlight>
                <a:srgbClr val="FFFFFF"/>
              </a:highlight>
              <a:latin typeface="Calibri"/>
              <a:ea typeface="Calibri"/>
              <a:cs typeface="Calibri"/>
              <a:sym typeface="Calibri"/>
            </a:endParaRPr>
          </a:p>
          <a:p>
            <a:pPr indent="0" lvl="0" marL="342900" marR="0" rtl="0" algn="l">
              <a:lnSpc>
                <a:spcPct val="115000"/>
              </a:lnSpc>
              <a:spcBef>
                <a:spcPts val="1100"/>
              </a:spcBef>
              <a:spcAft>
                <a:spcPts val="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110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p:txBody>
      </p:sp>
      <p:pic>
        <p:nvPicPr>
          <p:cNvPr id="2737" name="Google Shape;2737;p74"/>
          <p:cNvPicPr preferRelativeResize="0"/>
          <p:nvPr/>
        </p:nvPicPr>
        <p:blipFill rotWithShape="1">
          <a:blip r:embed="rId3">
            <a:alphaModFix/>
          </a:blip>
          <a:srcRect b="0" l="0" r="0" t="0"/>
          <a:stretch/>
        </p:blipFill>
        <p:spPr>
          <a:xfrm>
            <a:off x="492844" y="3693506"/>
            <a:ext cx="8209389" cy="1006312"/>
          </a:xfrm>
          <a:prstGeom prst="rect">
            <a:avLst/>
          </a:prstGeom>
          <a:noFill/>
          <a:ln cap="flat" cmpd="sng" w="9525">
            <a:solidFill>
              <a:srgbClr val="999999"/>
            </a:solidFill>
            <a:prstDash val="solid"/>
            <a:round/>
            <a:headEnd len="sm" w="sm" type="none"/>
            <a:tailEnd len="sm" w="sm" type="none"/>
          </a:ln>
        </p:spPr>
      </p:pic>
      <p:sp>
        <p:nvSpPr>
          <p:cNvPr id="2738" name="Google Shape;2738;p74"/>
          <p:cNvSpPr/>
          <p:nvPr/>
        </p:nvSpPr>
        <p:spPr>
          <a:xfrm>
            <a:off x="8208113" y="4284150"/>
            <a:ext cx="183300" cy="164100"/>
          </a:xfrm>
          <a:prstGeom prst="rect">
            <a:avLst/>
          </a:prstGeom>
          <a:noFill/>
          <a:ln cap="flat" cmpd="sng" w="9525">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739" name="Google Shape;2739;p74"/>
          <p:cNvCxnSpPr>
            <a:stCxn id="2738" idx="0"/>
            <a:endCxn id="2740" idx="2"/>
          </p:cNvCxnSpPr>
          <p:nvPr/>
        </p:nvCxnSpPr>
        <p:spPr>
          <a:xfrm flipH="1" rot="5400000">
            <a:off x="7198913" y="3183300"/>
            <a:ext cx="1143600" cy="1058100"/>
          </a:xfrm>
          <a:prstGeom prst="bentConnector3">
            <a:avLst>
              <a:gd fmla="val 63539" name="adj1"/>
            </a:avLst>
          </a:prstGeom>
          <a:noFill/>
          <a:ln cap="flat" cmpd="sng" w="9525">
            <a:solidFill>
              <a:srgbClr val="FF0000"/>
            </a:solidFill>
            <a:prstDash val="solid"/>
            <a:round/>
            <a:headEnd len="sm" w="sm" type="none"/>
            <a:tailEnd len="med" w="med" type="triangle"/>
          </a:ln>
        </p:spPr>
      </p:cxnSp>
      <p:pic>
        <p:nvPicPr>
          <p:cNvPr id="2740" name="Google Shape;2740;p74"/>
          <p:cNvPicPr preferRelativeResize="0"/>
          <p:nvPr/>
        </p:nvPicPr>
        <p:blipFill rotWithShape="1">
          <a:blip r:embed="rId4">
            <a:alphaModFix/>
          </a:blip>
          <a:srcRect b="0" l="0" r="0" t="0"/>
          <a:stretch/>
        </p:blipFill>
        <p:spPr>
          <a:xfrm>
            <a:off x="5781391" y="1592925"/>
            <a:ext cx="2920836" cy="1547550"/>
          </a:xfrm>
          <a:prstGeom prst="rect">
            <a:avLst/>
          </a:prstGeom>
          <a:noFill/>
          <a:ln cap="flat" cmpd="sng" w="9525">
            <a:solidFill>
              <a:srgbClr val="999999"/>
            </a:solidFill>
            <a:prstDash val="solid"/>
            <a:round/>
            <a:headEnd len="sm" w="sm" type="none"/>
            <a:tailEnd len="sm" w="sm" type="none"/>
          </a:ln>
        </p:spPr>
      </p:pic>
      <p:grpSp>
        <p:nvGrpSpPr>
          <p:cNvPr id="2741" name="Google Shape;2741;p74"/>
          <p:cNvGrpSpPr/>
          <p:nvPr/>
        </p:nvGrpSpPr>
        <p:grpSpPr>
          <a:xfrm>
            <a:off x="3772313" y="4315744"/>
            <a:ext cx="2035219" cy="322200"/>
            <a:chOff x="5029750" y="5754325"/>
            <a:chExt cx="2713625" cy="429600"/>
          </a:xfrm>
        </p:grpSpPr>
        <p:sp>
          <p:nvSpPr>
            <p:cNvPr id="2742" name="Google Shape;2742;p74"/>
            <p:cNvSpPr/>
            <p:nvPr/>
          </p:nvSpPr>
          <p:spPr>
            <a:xfrm>
              <a:off x="5029750" y="5754325"/>
              <a:ext cx="404400" cy="429600"/>
            </a:xfrm>
            <a:prstGeom prst="rect">
              <a:avLst/>
            </a:prstGeom>
            <a:solidFill>
              <a:srgbClr val="D9D9D9"/>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743" name="Google Shape;2743;p74"/>
            <p:cNvSpPr/>
            <p:nvPr/>
          </p:nvSpPr>
          <p:spPr>
            <a:xfrm>
              <a:off x="7338975" y="5754325"/>
              <a:ext cx="404400" cy="429600"/>
            </a:xfrm>
            <a:prstGeom prst="rect">
              <a:avLst/>
            </a:prstGeom>
            <a:solidFill>
              <a:srgbClr val="D9D9D9"/>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748" name="Shape 2748"/>
        <p:cNvGrpSpPr/>
        <p:nvPr/>
      </p:nvGrpSpPr>
      <p:grpSpPr>
        <a:xfrm>
          <a:off x="0" y="0"/>
          <a:ext cx="0" cy="0"/>
          <a:chOff x="0" y="0"/>
          <a:chExt cx="0" cy="0"/>
        </a:xfrm>
      </p:grpSpPr>
      <p:sp>
        <p:nvSpPr>
          <p:cNvPr id="2749" name="Google Shape;2749;p75"/>
          <p:cNvSpPr txBox="1"/>
          <p:nvPr/>
        </p:nvSpPr>
        <p:spPr>
          <a:xfrm>
            <a:off x="156019" y="1248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sp>
        <p:nvSpPr>
          <p:cNvPr id="2750" name="Google Shape;2750;p75"/>
          <p:cNvSpPr txBox="1"/>
          <p:nvPr/>
        </p:nvSpPr>
        <p:spPr>
          <a:xfrm>
            <a:off x="373688" y="856125"/>
            <a:ext cx="3852300" cy="30537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Call Metadata</a:t>
            </a:r>
            <a:endParaRPr b="1" i="0" sz="900" u="none" cap="none" strike="noStrike">
              <a:solidFill>
                <a:srgbClr val="E32490"/>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Call Metadata is a place to display the advanced information related to call transactions.</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rgbClr val="B7B7B7"/>
              </a:buClr>
              <a:buSzPts val="900"/>
              <a:buFont typeface="Calibri"/>
              <a:buChar char="●"/>
            </a:pPr>
            <a:r>
              <a:rPr b="0" i="0" lang="en" sz="900" u="none" cap="none" strike="noStrike">
                <a:solidFill>
                  <a:srgbClr val="B7B7B7"/>
                </a:solidFill>
                <a:highlight>
                  <a:srgbClr val="FFFFFF"/>
                </a:highlight>
                <a:latin typeface="Calibri"/>
                <a:ea typeface="Calibri"/>
                <a:cs typeface="Calibri"/>
                <a:sym typeface="Calibri"/>
              </a:rPr>
              <a:t>Compliance</a:t>
            </a:r>
            <a:endParaRPr b="0" i="0" sz="900" u="none" cap="none" strike="noStrike">
              <a:solidFill>
                <a:srgbClr val="B7B7B7"/>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Original Called Number</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Auto Attendant: Call Journey Information:</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Auto Attendant Workflow Name</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Auto Attendant Call Journey </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Contact Center</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Flow</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Participants</a:t>
            </a:r>
            <a:endParaRPr b="0" i="0" sz="900" u="none" cap="none" strike="noStrike">
              <a:solidFill>
                <a:srgbClr val="999999"/>
              </a:solidFill>
              <a:highlight>
                <a:srgbClr val="FFFFFF"/>
              </a:highlight>
              <a:latin typeface="Calibri"/>
              <a:ea typeface="Calibri"/>
              <a:cs typeface="Calibri"/>
              <a:sym typeface="Calibri"/>
            </a:endParaRPr>
          </a:p>
          <a:p>
            <a:pPr indent="0" lvl="0" marL="342900" marR="0" rtl="0" algn="l">
              <a:lnSpc>
                <a:spcPct val="115000"/>
              </a:lnSpc>
              <a:spcBef>
                <a:spcPts val="1100"/>
              </a:spcBef>
              <a:spcAft>
                <a:spcPts val="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110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p:txBody>
      </p:sp>
      <p:pic>
        <p:nvPicPr>
          <p:cNvPr id="2751" name="Google Shape;2751;p75"/>
          <p:cNvPicPr preferRelativeResize="0"/>
          <p:nvPr/>
        </p:nvPicPr>
        <p:blipFill rotWithShape="1">
          <a:blip r:embed="rId4">
            <a:alphaModFix/>
          </a:blip>
          <a:srcRect b="0" l="0" r="0" t="0"/>
          <a:stretch/>
        </p:blipFill>
        <p:spPr>
          <a:xfrm>
            <a:off x="492844" y="3693506"/>
            <a:ext cx="8209389" cy="1006312"/>
          </a:xfrm>
          <a:prstGeom prst="rect">
            <a:avLst/>
          </a:prstGeom>
          <a:noFill/>
          <a:ln cap="flat" cmpd="sng" w="9525">
            <a:solidFill>
              <a:srgbClr val="999999"/>
            </a:solidFill>
            <a:prstDash val="solid"/>
            <a:round/>
            <a:headEnd len="sm" w="sm" type="none"/>
            <a:tailEnd len="sm" w="sm" type="none"/>
          </a:ln>
        </p:spPr>
      </p:pic>
      <p:sp>
        <p:nvSpPr>
          <p:cNvPr id="2752" name="Google Shape;2752;p75"/>
          <p:cNvSpPr/>
          <p:nvPr/>
        </p:nvSpPr>
        <p:spPr>
          <a:xfrm>
            <a:off x="8208113" y="4284150"/>
            <a:ext cx="183300" cy="164100"/>
          </a:xfrm>
          <a:prstGeom prst="rect">
            <a:avLst/>
          </a:prstGeom>
          <a:noFill/>
          <a:ln cap="flat" cmpd="sng" w="9525">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753" name="Google Shape;2753;p75"/>
          <p:cNvCxnSpPr>
            <a:stCxn id="2752" idx="0"/>
            <a:endCxn id="2754" idx="2"/>
          </p:cNvCxnSpPr>
          <p:nvPr/>
        </p:nvCxnSpPr>
        <p:spPr>
          <a:xfrm flipH="1" rot="5400000">
            <a:off x="7179563" y="3163950"/>
            <a:ext cx="1059300" cy="1181100"/>
          </a:xfrm>
          <a:prstGeom prst="bentConnector3">
            <a:avLst>
              <a:gd fmla="val 70008" name="adj1"/>
            </a:avLst>
          </a:prstGeom>
          <a:noFill/>
          <a:ln cap="flat" cmpd="sng" w="9525">
            <a:solidFill>
              <a:srgbClr val="FF0000"/>
            </a:solidFill>
            <a:prstDash val="solid"/>
            <a:round/>
            <a:headEnd len="sm" w="sm" type="none"/>
            <a:tailEnd len="med" w="med" type="triangle"/>
          </a:ln>
        </p:spPr>
      </p:cxnSp>
      <p:grpSp>
        <p:nvGrpSpPr>
          <p:cNvPr id="2755" name="Google Shape;2755;p75"/>
          <p:cNvGrpSpPr/>
          <p:nvPr/>
        </p:nvGrpSpPr>
        <p:grpSpPr>
          <a:xfrm>
            <a:off x="3772313" y="4315744"/>
            <a:ext cx="2035219" cy="322200"/>
            <a:chOff x="5029750" y="5754325"/>
            <a:chExt cx="2713625" cy="429600"/>
          </a:xfrm>
        </p:grpSpPr>
        <p:sp>
          <p:nvSpPr>
            <p:cNvPr id="2756" name="Google Shape;2756;p75"/>
            <p:cNvSpPr/>
            <p:nvPr/>
          </p:nvSpPr>
          <p:spPr>
            <a:xfrm>
              <a:off x="5029750" y="5754325"/>
              <a:ext cx="404400" cy="429600"/>
            </a:xfrm>
            <a:prstGeom prst="rect">
              <a:avLst/>
            </a:prstGeom>
            <a:solidFill>
              <a:srgbClr val="D9D9D9"/>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757" name="Google Shape;2757;p75"/>
            <p:cNvSpPr/>
            <p:nvPr/>
          </p:nvSpPr>
          <p:spPr>
            <a:xfrm>
              <a:off x="7338975" y="5754325"/>
              <a:ext cx="404400" cy="429600"/>
            </a:xfrm>
            <a:prstGeom prst="rect">
              <a:avLst/>
            </a:prstGeom>
            <a:solidFill>
              <a:srgbClr val="D9D9D9"/>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754" name="Google Shape;2754;p75"/>
          <p:cNvPicPr preferRelativeResize="0"/>
          <p:nvPr/>
        </p:nvPicPr>
        <p:blipFill rotWithShape="1">
          <a:blip r:embed="rId5">
            <a:alphaModFix/>
          </a:blip>
          <a:srcRect b="0" l="0" r="0" t="0"/>
          <a:stretch/>
        </p:blipFill>
        <p:spPr>
          <a:xfrm>
            <a:off x="5677150" y="677775"/>
            <a:ext cx="2883001" cy="254702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762" name="Shape 2762"/>
        <p:cNvGrpSpPr/>
        <p:nvPr/>
      </p:nvGrpSpPr>
      <p:grpSpPr>
        <a:xfrm>
          <a:off x="0" y="0"/>
          <a:ext cx="0" cy="0"/>
          <a:chOff x="0" y="0"/>
          <a:chExt cx="0" cy="0"/>
        </a:xfrm>
      </p:grpSpPr>
      <p:sp>
        <p:nvSpPr>
          <p:cNvPr id="2763" name="Google Shape;2763;p76"/>
          <p:cNvSpPr txBox="1"/>
          <p:nvPr/>
        </p:nvSpPr>
        <p:spPr>
          <a:xfrm>
            <a:off x="156019" y="1248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sp>
        <p:nvSpPr>
          <p:cNvPr id="2764" name="Google Shape;2764;p76"/>
          <p:cNvSpPr txBox="1"/>
          <p:nvPr/>
        </p:nvSpPr>
        <p:spPr>
          <a:xfrm>
            <a:off x="373688" y="856125"/>
            <a:ext cx="3852300" cy="27351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Call Metadata</a:t>
            </a:r>
            <a:endParaRPr b="1" i="0" sz="900" u="none" cap="none" strike="noStrike">
              <a:solidFill>
                <a:srgbClr val="E32490"/>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Call Metadata is a place to display the advanced information related to call transactions.</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rgbClr val="B7B7B7"/>
              </a:buClr>
              <a:buSzPts val="900"/>
              <a:buFont typeface="Calibri"/>
              <a:buChar char="●"/>
            </a:pPr>
            <a:r>
              <a:rPr b="0" i="0" lang="en" sz="900" u="none" cap="none" strike="noStrike">
                <a:solidFill>
                  <a:srgbClr val="B7B7B7"/>
                </a:solidFill>
                <a:highlight>
                  <a:srgbClr val="FFFFFF"/>
                </a:highlight>
                <a:latin typeface="Calibri"/>
                <a:ea typeface="Calibri"/>
                <a:cs typeface="Calibri"/>
                <a:sym typeface="Calibri"/>
              </a:rPr>
              <a:t>Compliance</a:t>
            </a:r>
            <a:endParaRPr b="0" i="0" sz="900" u="none" cap="none" strike="noStrike">
              <a:solidFill>
                <a:srgbClr val="B7B7B7"/>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Original Called Number</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Auto Attendant</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Contact Center: Queue Name</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Flow</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Participants</a:t>
            </a:r>
            <a:endParaRPr b="0" i="0" sz="900" u="none" cap="none" strike="noStrike">
              <a:solidFill>
                <a:srgbClr val="999999"/>
              </a:solidFill>
              <a:highlight>
                <a:srgbClr val="FFFFFF"/>
              </a:highlight>
              <a:latin typeface="Calibri"/>
              <a:ea typeface="Calibri"/>
              <a:cs typeface="Calibri"/>
              <a:sym typeface="Calibri"/>
            </a:endParaRPr>
          </a:p>
          <a:p>
            <a:pPr indent="0" lvl="0" marL="342900" marR="0" rtl="0" algn="l">
              <a:lnSpc>
                <a:spcPct val="115000"/>
              </a:lnSpc>
              <a:spcBef>
                <a:spcPts val="1100"/>
              </a:spcBef>
              <a:spcAft>
                <a:spcPts val="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110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p:txBody>
      </p:sp>
      <p:pic>
        <p:nvPicPr>
          <p:cNvPr id="2765" name="Google Shape;2765;p76"/>
          <p:cNvPicPr preferRelativeResize="0"/>
          <p:nvPr/>
        </p:nvPicPr>
        <p:blipFill rotWithShape="1">
          <a:blip r:embed="rId4">
            <a:alphaModFix/>
          </a:blip>
          <a:srcRect b="0" l="0" r="0" t="0"/>
          <a:stretch/>
        </p:blipFill>
        <p:spPr>
          <a:xfrm>
            <a:off x="492844" y="3693506"/>
            <a:ext cx="8209389" cy="1006312"/>
          </a:xfrm>
          <a:prstGeom prst="rect">
            <a:avLst/>
          </a:prstGeom>
          <a:noFill/>
          <a:ln cap="flat" cmpd="sng" w="9525">
            <a:solidFill>
              <a:srgbClr val="999999"/>
            </a:solidFill>
            <a:prstDash val="solid"/>
            <a:round/>
            <a:headEnd len="sm" w="sm" type="none"/>
            <a:tailEnd len="sm" w="sm" type="none"/>
          </a:ln>
        </p:spPr>
      </p:pic>
      <p:sp>
        <p:nvSpPr>
          <p:cNvPr id="2766" name="Google Shape;2766;p76"/>
          <p:cNvSpPr/>
          <p:nvPr/>
        </p:nvSpPr>
        <p:spPr>
          <a:xfrm>
            <a:off x="8208113" y="4284150"/>
            <a:ext cx="183300" cy="164100"/>
          </a:xfrm>
          <a:prstGeom prst="rect">
            <a:avLst/>
          </a:prstGeom>
          <a:noFill/>
          <a:ln cap="flat" cmpd="sng" w="9525">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767" name="Google Shape;2767;p76"/>
          <p:cNvCxnSpPr>
            <a:stCxn id="2766" idx="0"/>
            <a:endCxn id="2768" idx="2"/>
          </p:cNvCxnSpPr>
          <p:nvPr/>
        </p:nvCxnSpPr>
        <p:spPr>
          <a:xfrm flipH="1" rot="5400000">
            <a:off x="7232963" y="3217350"/>
            <a:ext cx="1109100" cy="1024500"/>
          </a:xfrm>
          <a:prstGeom prst="bentConnector3">
            <a:avLst>
              <a:gd fmla="val 73485" name="adj1"/>
            </a:avLst>
          </a:prstGeom>
          <a:noFill/>
          <a:ln cap="flat" cmpd="sng" w="9525">
            <a:solidFill>
              <a:srgbClr val="FF0000"/>
            </a:solidFill>
            <a:prstDash val="solid"/>
            <a:round/>
            <a:headEnd len="sm" w="sm" type="none"/>
            <a:tailEnd len="med" w="med" type="triangle"/>
          </a:ln>
        </p:spPr>
      </p:cxnSp>
      <p:grpSp>
        <p:nvGrpSpPr>
          <p:cNvPr id="2769" name="Google Shape;2769;p76"/>
          <p:cNvGrpSpPr/>
          <p:nvPr/>
        </p:nvGrpSpPr>
        <p:grpSpPr>
          <a:xfrm>
            <a:off x="3772313" y="4315744"/>
            <a:ext cx="2035219" cy="322200"/>
            <a:chOff x="5029750" y="5754325"/>
            <a:chExt cx="2713625" cy="429600"/>
          </a:xfrm>
        </p:grpSpPr>
        <p:sp>
          <p:nvSpPr>
            <p:cNvPr id="2770" name="Google Shape;2770;p76"/>
            <p:cNvSpPr/>
            <p:nvPr/>
          </p:nvSpPr>
          <p:spPr>
            <a:xfrm>
              <a:off x="5029750" y="5754325"/>
              <a:ext cx="404400" cy="429600"/>
            </a:xfrm>
            <a:prstGeom prst="rect">
              <a:avLst/>
            </a:prstGeom>
            <a:solidFill>
              <a:srgbClr val="D9D9D9"/>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771" name="Google Shape;2771;p76"/>
            <p:cNvSpPr/>
            <p:nvPr/>
          </p:nvSpPr>
          <p:spPr>
            <a:xfrm>
              <a:off x="7338975" y="5754325"/>
              <a:ext cx="404400" cy="429600"/>
            </a:xfrm>
            <a:prstGeom prst="rect">
              <a:avLst/>
            </a:prstGeom>
            <a:solidFill>
              <a:srgbClr val="D9D9D9"/>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768" name="Google Shape;2768;p76"/>
          <p:cNvPicPr preferRelativeResize="0"/>
          <p:nvPr/>
        </p:nvPicPr>
        <p:blipFill rotWithShape="1">
          <a:blip r:embed="rId5">
            <a:alphaModFix/>
          </a:blip>
          <a:srcRect b="0" l="0" r="0" t="0"/>
          <a:stretch/>
        </p:blipFill>
        <p:spPr>
          <a:xfrm>
            <a:off x="5848181" y="677700"/>
            <a:ext cx="2854049" cy="2497293"/>
          </a:xfrm>
          <a:prstGeom prst="rect">
            <a:avLst/>
          </a:prstGeom>
          <a:noFill/>
          <a:ln cap="flat" cmpd="sng" w="9525">
            <a:solidFill>
              <a:srgbClr val="999999"/>
            </a:solidFill>
            <a:prstDash val="solid"/>
            <a:round/>
            <a:headEnd len="sm" w="sm" type="none"/>
            <a:tailEnd len="sm" w="sm" type="none"/>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776" name="Shape 2776"/>
        <p:cNvGrpSpPr/>
        <p:nvPr/>
      </p:nvGrpSpPr>
      <p:grpSpPr>
        <a:xfrm>
          <a:off x="0" y="0"/>
          <a:ext cx="0" cy="0"/>
          <a:chOff x="0" y="0"/>
          <a:chExt cx="0" cy="0"/>
        </a:xfrm>
      </p:grpSpPr>
      <p:sp>
        <p:nvSpPr>
          <p:cNvPr id="2777" name="Google Shape;2777;p77"/>
          <p:cNvSpPr txBox="1"/>
          <p:nvPr/>
        </p:nvSpPr>
        <p:spPr>
          <a:xfrm>
            <a:off x="156019" y="1248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sp>
        <p:nvSpPr>
          <p:cNvPr id="2778" name="Google Shape;2778;p77"/>
          <p:cNvSpPr txBox="1"/>
          <p:nvPr/>
        </p:nvSpPr>
        <p:spPr>
          <a:xfrm>
            <a:off x="373688" y="856125"/>
            <a:ext cx="3852300" cy="32130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Call Metadata</a:t>
            </a:r>
            <a:endParaRPr b="1" i="0" sz="900" u="none" cap="none" strike="noStrike">
              <a:solidFill>
                <a:srgbClr val="E32490"/>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Call Metadata is a place to display the advanced information related to call transactions.</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rgbClr val="B7B7B7"/>
              </a:buClr>
              <a:buSzPts val="900"/>
              <a:buFont typeface="Calibri"/>
              <a:buChar char="●"/>
            </a:pPr>
            <a:r>
              <a:rPr b="0" i="0" lang="en" sz="900" u="none" cap="none" strike="noStrike">
                <a:solidFill>
                  <a:srgbClr val="B7B7B7"/>
                </a:solidFill>
                <a:highlight>
                  <a:srgbClr val="FFFFFF"/>
                </a:highlight>
                <a:latin typeface="Calibri"/>
                <a:ea typeface="Calibri"/>
                <a:cs typeface="Calibri"/>
                <a:sym typeface="Calibri"/>
              </a:rPr>
              <a:t>Compliance</a:t>
            </a:r>
            <a:endParaRPr b="0" i="0" sz="900" u="none" cap="none" strike="noStrike">
              <a:solidFill>
                <a:srgbClr val="B7B7B7"/>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Original Called Number</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Auto Attendant</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Contact Center</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Flow: Execution Information:</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Flow UUID</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Flow Execution UUID</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Execution Time</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Participants</a:t>
            </a:r>
            <a:endParaRPr b="0" i="0" sz="900" u="none" cap="none" strike="noStrike">
              <a:solidFill>
                <a:srgbClr val="999999"/>
              </a:solidFill>
              <a:highlight>
                <a:srgbClr val="FFFFFF"/>
              </a:highlight>
              <a:latin typeface="Calibri"/>
              <a:ea typeface="Calibri"/>
              <a:cs typeface="Calibri"/>
              <a:sym typeface="Calibri"/>
            </a:endParaRPr>
          </a:p>
          <a:p>
            <a:pPr indent="0" lvl="0" marL="342900" marR="0" rtl="0" algn="l">
              <a:lnSpc>
                <a:spcPct val="115000"/>
              </a:lnSpc>
              <a:spcBef>
                <a:spcPts val="1100"/>
              </a:spcBef>
              <a:spcAft>
                <a:spcPts val="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110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p:txBody>
      </p:sp>
      <p:pic>
        <p:nvPicPr>
          <p:cNvPr id="2779" name="Google Shape;2779;p77"/>
          <p:cNvPicPr preferRelativeResize="0"/>
          <p:nvPr/>
        </p:nvPicPr>
        <p:blipFill rotWithShape="1">
          <a:blip r:embed="rId4">
            <a:alphaModFix/>
          </a:blip>
          <a:srcRect b="0" l="0" r="0" t="0"/>
          <a:stretch/>
        </p:blipFill>
        <p:spPr>
          <a:xfrm>
            <a:off x="492844" y="3693506"/>
            <a:ext cx="8209389" cy="1006312"/>
          </a:xfrm>
          <a:prstGeom prst="rect">
            <a:avLst/>
          </a:prstGeom>
          <a:noFill/>
          <a:ln cap="flat" cmpd="sng" w="9525">
            <a:solidFill>
              <a:srgbClr val="999999"/>
            </a:solidFill>
            <a:prstDash val="solid"/>
            <a:round/>
            <a:headEnd len="sm" w="sm" type="none"/>
            <a:tailEnd len="sm" w="sm" type="none"/>
          </a:ln>
        </p:spPr>
      </p:pic>
      <p:sp>
        <p:nvSpPr>
          <p:cNvPr id="2780" name="Google Shape;2780;p77"/>
          <p:cNvSpPr/>
          <p:nvPr/>
        </p:nvSpPr>
        <p:spPr>
          <a:xfrm>
            <a:off x="8208113" y="4284150"/>
            <a:ext cx="183300" cy="164100"/>
          </a:xfrm>
          <a:prstGeom prst="rect">
            <a:avLst/>
          </a:prstGeom>
          <a:noFill/>
          <a:ln cap="flat" cmpd="sng" w="9525">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781" name="Google Shape;2781;p77"/>
          <p:cNvCxnSpPr>
            <a:stCxn id="2780" idx="0"/>
            <a:endCxn id="2782" idx="2"/>
          </p:cNvCxnSpPr>
          <p:nvPr/>
        </p:nvCxnSpPr>
        <p:spPr>
          <a:xfrm flipH="1" rot="5400000">
            <a:off x="7217663" y="3202050"/>
            <a:ext cx="1109400" cy="1054800"/>
          </a:xfrm>
          <a:prstGeom prst="bentConnector3">
            <a:avLst>
              <a:gd fmla="val 67789" name="adj1"/>
            </a:avLst>
          </a:prstGeom>
          <a:noFill/>
          <a:ln cap="flat" cmpd="sng" w="9525">
            <a:solidFill>
              <a:srgbClr val="FF0000"/>
            </a:solidFill>
            <a:prstDash val="solid"/>
            <a:round/>
            <a:headEnd len="sm" w="sm" type="none"/>
            <a:tailEnd len="med" w="med" type="triangle"/>
          </a:ln>
        </p:spPr>
      </p:cxnSp>
      <p:grpSp>
        <p:nvGrpSpPr>
          <p:cNvPr id="2783" name="Google Shape;2783;p77"/>
          <p:cNvGrpSpPr/>
          <p:nvPr/>
        </p:nvGrpSpPr>
        <p:grpSpPr>
          <a:xfrm>
            <a:off x="3772313" y="4315744"/>
            <a:ext cx="2035219" cy="322200"/>
            <a:chOff x="5029750" y="5754325"/>
            <a:chExt cx="2713625" cy="429600"/>
          </a:xfrm>
        </p:grpSpPr>
        <p:sp>
          <p:nvSpPr>
            <p:cNvPr id="2784" name="Google Shape;2784;p77"/>
            <p:cNvSpPr/>
            <p:nvPr/>
          </p:nvSpPr>
          <p:spPr>
            <a:xfrm>
              <a:off x="5029750" y="5754325"/>
              <a:ext cx="404400" cy="429600"/>
            </a:xfrm>
            <a:prstGeom prst="rect">
              <a:avLst/>
            </a:prstGeom>
            <a:solidFill>
              <a:srgbClr val="D9D9D9"/>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785" name="Google Shape;2785;p77"/>
            <p:cNvSpPr/>
            <p:nvPr/>
          </p:nvSpPr>
          <p:spPr>
            <a:xfrm>
              <a:off x="7338975" y="5754325"/>
              <a:ext cx="404400" cy="429600"/>
            </a:xfrm>
            <a:prstGeom prst="rect">
              <a:avLst/>
            </a:prstGeom>
            <a:solidFill>
              <a:srgbClr val="D9D9D9"/>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782" name="Google Shape;2782;p77"/>
          <p:cNvPicPr preferRelativeResize="0"/>
          <p:nvPr/>
        </p:nvPicPr>
        <p:blipFill rotWithShape="1">
          <a:blip r:embed="rId5">
            <a:alphaModFix/>
          </a:blip>
          <a:srcRect b="0" l="0" r="0" t="0"/>
          <a:stretch/>
        </p:blipFill>
        <p:spPr>
          <a:xfrm>
            <a:off x="5787431" y="906300"/>
            <a:ext cx="2914807" cy="2268600"/>
          </a:xfrm>
          <a:prstGeom prst="rect">
            <a:avLst/>
          </a:prstGeom>
          <a:noFill/>
          <a:ln cap="flat" cmpd="sng" w="9525">
            <a:solidFill>
              <a:srgbClr val="999999"/>
            </a:solidFill>
            <a:prstDash val="solid"/>
            <a:round/>
            <a:headEnd len="sm" w="sm" type="none"/>
            <a:tailEnd len="sm" w="sm" type="none"/>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790" name="Shape 2790"/>
        <p:cNvGrpSpPr/>
        <p:nvPr/>
      </p:nvGrpSpPr>
      <p:grpSpPr>
        <a:xfrm>
          <a:off x="0" y="0"/>
          <a:ext cx="0" cy="0"/>
          <a:chOff x="0" y="0"/>
          <a:chExt cx="0" cy="0"/>
        </a:xfrm>
      </p:grpSpPr>
      <p:sp>
        <p:nvSpPr>
          <p:cNvPr id="2791" name="Google Shape;2791;p78"/>
          <p:cNvSpPr txBox="1"/>
          <p:nvPr/>
        </p:nvSpPr>
        <p:spPr>
          <a:xfrm>
            <a:off x="156019" y="105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sp>
        <p:nvSpPr>
          <p:cNvPr id="2792" name="Google Shape;2792;p78"/>
          <p:cNvSpPr txBox="1"/>
          <p:nvPr/>
        </p:nvSpPr>
        <p:spPr>
          <a:xfrm>
            <a:off x="348413" y="437306"/>
            <a:ext cx="3852300" cy="47013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latin typeface="Calibri"/>
                <a:ea typeface="Calibri"/>
                <a:cs typeface="Calibri"/>
                <a:sym typeface="Calibri"/>
              </a:rPr>
              <a:t>Call Metadata</a:t>
            </a:r>
            <a:endParaRPr b="1" i="0" sz="900" u="none" cap="none" strike="noStrike">
              <a:solidFill>
                <a:srgbClr val="E32490"/>
              </a:solidFill>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latin typeface="Calibri"/>
                <a:ea typeface="Calibri"/>
                <a:cs typeface="Calibri"/>
                <a:sym typeface="Calibri"/>
              </a:rPr>
              <a:t>Call Metadata is a place to display the advanced information related to call transactions.</a:t>
            </a:r>
            <a:endParaRPr b="0" i="0" sz="900" u="none" cap="none" strike="noStrike">
              <a:solidFill>
                <a:schemeClr val="dk1"/>
              </a:solidFill>
              <a:latin typeface="Calibri"/>
              <a:ea typeface="Calibri"/>
              <a:cs typeface="Calibri"/>
              <a:sym typeface="Calibri"/>
            </a:endParaRPr>
          </a:p>
          <a:p>
            <a:pPr indent="-222250" lvl="0" marL="342900" marR="0" rtl="0" algn="l">
              <a:lnSpc>
                <a:spcPct val="115000"/>
              </a:lnSpc>
              <a:spcBef>
                <a:spcPts val="1100"/>
              </a:spcBef>
              <a:spcAft>
                <a:spcPts val="0"/>
              </a:spcAft>
              <a:buClr>
                <a:srgbClr val="B7B7B7"/>
              </a:buClr>
              <a:buSzPts val="900"/>
              <a:buFont typeface="Calibri"/>
              <a:buChar char="●"/>
            </a:pPr>
            <a:r>
              <a:rPr b="0" i="0" lang="en" sz="900" u="none" cap="none" strike="noStrike">
                <a:solidFill>
                  <a:srgbClr val="B7B7B7"/>
                </a:solidFill>
                <a:latin typeface="Calibri"/>
                <a:ea typeface="Calibri"/>
                <a:cs typeface="Calibri"/>
                <a:sym typeface="Calibri"/>
              </a:rPr>
              <a:t>Compliance</a:t>
            </a:r>
            <a:endParaRPr b="0" i="0" sz="900" u="none" cap="none" strike="noStrike">
              <a:solidFill>
                <a:srgbClr val="B7B7B7"/>
              </a:solidFill>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latin typeface="Calibri"/>
                <a:ea typeface="Calibri"/>
                <a:cs typeface="Calibri"/>
                <a:sym typeface="Calibri"/>
              </a:rPr>
              <a:t>Original Called Number</a:t>
            </a:r>
            <a:endParaRPr b="0" i="0" sz="900" u="none" cap="none" strike="noStrike">
              <a:solidFill>
                <a:srgbClr val="999999"/>
              </a:solidFill>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latin typeface="Calibri"/>
                <a:ea typeface="Calibri"/>
                <a:cs typeface="Calibri"/>
                <a:sym typeface="Calibri"/>
              </a:rPr>
              <a:t>Auto Attendant</a:t>
            </a:r>
            <a:endParaRPr b="0" i="0" sz="900" u="none" cap="none" strike="noStrike">
              <a:solidFill>
                <a:srgbClr val="999999"/>
              </a:solidFill>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latin typeface="Calibri"/>
                <a:ea typeface="Calibri"/>
                <a:cs typeface="Calibri"/>
                <a:sym typeface="Calibri"/>
              </a:rPr>
              <a:t>Contact Center</a:t>
            </a:r>
            <a:endParaRPr b="0" i="0" sz="900" u="none" cap="none" strike="noStrike">
              <a:solidFill>
                <a:srgbClr val="999999"/>
              </a:solidFill>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latin typeface="Calibri"/>
                <a:ea typeface="Calibri"/>
                <a:cs typeface="Calibri"/>
                <a:sym typeface="Calibri"/>
              </a:rPr>
              <a:t>Flow</a:t>
            </a:r>
            <a:endParaRPr b="0" i="0" sz="900" u="none" cap="none" strike="noStrike">
              <a:solidFill>
                <a:srgbClr val="999999"/>
              </a:solidFill>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Participants: </a:t>
            </a:r>
            <a:r>
              <a:rPr b="0" i="0" lang="en" sz="900" u="none" cap="none" strike="noStrike">
                <a:solidFill>
                  <a:schemeClr val="dk1"/>
                </a:solidFill>
                <a:highlight>
                  <a:srgbClr val="FFFFFF"/>
                </a:highlight>
                <a:latin typeface="Calibri"/>
                <a:ea typeface="Calibri"/>
                <a:cs typeface="Calibri"/>
                <a:sym typeface="Calibri"/>
              </a:rPr>
              <a:t>(For Contact Center)</a:t>
            </a:r>
            <a:endParaRPr b="0" i="0" sz="900" u="none" cap="none" strike="noStrike">
              <a:solidFill>
                <a:schemeClr val="dk1"/>
              </a:solidFill>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Agent Information:</a:t>
            </a:r>
            <a:endParaRPr b="0" i="0" sz="900" u="none" cap="none" strike="noStrike">
              <a:solidFill>
                <a:schemeClr val="dk1"/>
              </a:solidFill>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Extension Key</a:t>
            </a:r>
            <a:endParaRPr b="0" i="0" sz="900" u="none" cap="none" strike="noStrike">
              <a:solidFill>
                <a:schemeClr val="dk1"/>
              </a:solidFill>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Extension Label</a:t>
            </a:r>
            <a:endParaRPr b="0" i="0" sz="900" u="none" cap="none" strike="noStrike">
              <a:solidFill>
                <a:schemeClr val="dk1"/>
              </a:solidFill>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Agent Status:</a:t>
            </a:r>
            <a:endParaRPr b="0" i="0" sz="900" u="none" cap="none" strike="noStrike">
              <a:solidFill>
                <a:schemeClr val="dk1"/>
              </a:solidFill>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Available</a:t>
            </a:r>
            <a:endParaRPr b="0" i="0" sz="900" u="none" cap="none" strike="noStrike">
              <a:solidFill>
                <a:schemeClr val="dk1"/>
              </a:solidFill>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Busy</a:t>
            </a:r>
            <a:endParaRPr b="0" i="0" sz="900" u="none" cap="none" strike="noStrike">
              <a:solidFill>
                <a:schemeClr val="dk1"/>
              </a:solidFill>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Away</a:t>
            </a:r>
            <a:endParaRPr b="0" i="0" sz="900" u="none" cap="none" strike="noStrike">
              <a:solidFill>
                <a:schemeClr val="dk1"/>
              </a:solidFill>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Offline</a:t>
            </a:r>
            <a:endParaRPr b="0" i="0" sz="900" u="none" cap="none" strike="noStrike">
              <a:solidFill>
                <a:schemeClr val="dk1"/>
              </a:solidFill>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Agent Actions:</a:t>
            </a:r>
            <a:endParaRPr b="0" i="0" sz="900" u="none" cap="none" strike="noStrike">
              <a:solidFill>
                <a:schemeClr val="dk1"/>
              </a:solidFill>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Ring Devices</a:t>
            </a:r>
            <a:endParaRPr b="0" i="0" sz="900" u="none" cap="none" strike="noStrike">
              <a:solidFill>
                <a:schemeClr val="dk1"/>
              </a:solidFill>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Ring Delegates</a:t>
            </a:r>
            <a:endParaRPr b="0" i="0" sz="900" u="none" cap="none" strike="noStrike">
              <a:solidFill>
                <a:schemeClr val="dk1"/>
              </a:solidFill>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Forward Calls</a:t>
            </a:r>
            <a:endParaRPr b="0" i="0" sz="900" u="none" cap="none" strike="noStrike">
              <a:solidFill>
                <a:schemeClr val="dk1"/>
              </a:solidFill>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Play Message</a:t>
            </a:r>
            <a:endParaRPr b="0" i="0" sz="900" u="none" cap="none" strike="noStrike">
              <a:solidFill>
                <a:schemeClr val="dk1"/>
              </a:solidFill>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Record Voicemail</a:t>
            </a:r>
            <a:endParaRPr b="0" i="0" sz="900" u="none" cap="none" strike="noStrike">
              <a:solidFill>
                <a:schemeClr val="dk1"/>
              </a:solidFill>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Hangup</a:t>
            </a:r>
            <a:endParaRPr b="0" i="0" sz="900" u="none" cap="none" strike="noStrike">
              <a:solidFill>
                <a:schemeClr val="dk1"/>
              </a:solidFill>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Ex: </a:t>
            </a:r>
            <a:endParaRPr b="0" i="0" sz="900" u="none" cap="none" strike="noStrike">
              <a:solidFill>
                <a:schemeClr val="dk1"/>
              </a:solidFill>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#101 - Academy - Available - Ring Devices</a:t>
            </a:r>
            <a:endParaRPr b="0" i="0" sz="900" u="none" cap="none" strike="noStrike">
              <a:solidFill>
                <a:schemeClr val="dk1"/>
              </a:solidFill>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#102 - B3Networks - Busy - Hangup</a:t>
            </a:r>
            <a:endParaRPr b="0" i="0" sz="900" u="none" cap="none" strike="noStrike">
              <a:solidFill>
                <a:schemeClr val="dk1"/>
              </a:solidFill>
              <a:latin typeface="Calibri"/>
              <a:ea typeface="Calibri"/>
              <a:cs typeface="Calibri"/>
              <a:sym typeface="Calibri"/>
            </a:endParaRPr>
          </a:p>
        </p:txBody>
      </p:sp>
      <p:pic>
        <p:nvPicPr>
          <p:cNvPr id="2793" name="Google Shape;2793;p78"/>
          <p:cNvPicPr preferRelativeResize="0"/>
          <p:nvPr/>
        </p:nvPicPr>
        <p:blipFill rotWithShape="1">
          <a:blip r:embed="rId4">
            <a:alphaModFix/>
          </a:blip>
          <a:srcRect b="0" l="0" r="0" t="0"/>
          <a:stretch/>
        </p:blipFill>
        <p:spPr>
          <a:xfrm>
            <a:off x="5118225" y="1417848"/>
            <a:ext cx="3209533" cy="2307807"/>
          </a:xfrm>
          <a:prstGeom prst="rect">
            <a:avLst/>
          </a:prstGeom>
          <a:noFill/>
          <a:ln cap="flat" cmpd="sng" w="9525">
            <a:solidFill>
              <a:srgbClr val="999999"/>
            </a:solidFill>
            <a:prstDash val="solid"/>
            <a:round/>
            <a:headEnd len="sm" w="sm" type="none"/>
            <a:tailEnd len="sm" w="sm" type="none"/>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8" name="Shape 2798"/>
        <p:cNvGrpSpPr/>
        <p:nvPr/>
      </p:nvGrpSpPr>
      <p:grpSpPr>
        <a:xfrm>
          <a:off x="0" y="0"/>
          <a:ext cx="0" cy="0"/>
          <a:chOff x="0" y="0"/>
          <a:chExt cx="0" cy="0"/>
        </a:xfrm>
      </p:grpSpPr>
      <p:sp>
        <p:nvSpPr>
          <p:cNvPr id="2799" name="Google Shape;2799;p79"/>
          <p:cNvSpPr txBox="1"/>
          <p:nvPr/>
        </p:nvSpPr>
        <p:spPr>
          <a:xfrm>
            <a:off x="156019" y="105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sp>
        <p:nvSpPr>
          <p:cNvPr id="2800" name="Google Shape;2800;p79"/>
          <p:cNvSpPr txBox="1"/>
          <p:nvPr/>
        </p:nvSpPr>
        <p:spPr>
          <a:xfrm>
            <a:off x="310500" y="563400"/>
            <a:ext cx="3852300" cy="15150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latin typeface="Calibri"/>
                <a:ea typeface="Calibri"/>
                <a:cs typeface="Calibri"/>
                <a:sym typeface="Calibri"/>
              </a:rPr>
              <a:t>Access Control</a:t>
            </a:r>
            <a:endParaRPr b="1" i="0" sz="900" u="none" cap="none" strike="noStrike">
              <a:solidFill>
                <a:srgbClr val="E32490"/>
              </a:solidFill>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latin typeface="Calibri"/>
                <a:ea typeface="Calibri"/>
                <a:cs typeface="Calibri"/>
                <a:sym typeface="Calibri"/>
              </a:rPr>
              <a:t>According to the privilege of the Admins, they can see the history as follow:</a:t>
            </a:r>
            <a:endParaRPr b="0" i="0" sz="900" u="none" cap="none" strike="noStrike">
              <a:solidFill>
                <a:schemeClr val="dk1"/>
              </a:solidFill>
              <a:latin typeface="Calibri"/>
              <a:ea typeface="Calibri"/>
              <a:cs typeface="Calibri"/>
              <a:sym typeface="Calibri"/>
            </a:endParaRPr>
          </a:p>
          <a:p>
            <a:pPr indent="-222250" lvl="0" marL="342900" marR="0" rtl="0" algn="l">
              <a:lnSpc>
                <a:spcPct val="115000"/>
              </a:lnSpc>
              <a:spcBef>
                <a:spcPts val="1100"/>
              </a:spcBef>
              <a:spcAft>
                <a:spcPts val="0"/>
              </a:spcAft>
              <a:buClr>
                <a:schemeClr val="dk1"/>
              </a:buClr>
              <a:buSzPts val="900"/>
              <a:buFont typeface="Calibri"/>
              <a:buAutoNum type="arabicPeriod"/>
            </a:pPr>
            <a:r>
              <a:rPr b="0" i="0" lang="en" sz="900" u="none" cap="none" strike="noStrike">
                <a:solidFill>
                  <a:schemeClr val="dk1"/>
                </a:solidFill>
                <a:latin typeface="Calibri"/>
                <a:ea typeface="Calibri"/>
                <a:cs typeface="Calibri"/>
                <a:sym typeface="Calibri"/>
              </a:rPr>
              <a:t>Personal View (Me): Personal View displays:</a:t>
            </a:r>
            <a:endParaRPr b="0" i="0" sz="900" u="none" cap="none" strike="noStrike">
              <a:solidFill>
                <a:schemeClr val="dk1"/>
              </a:solidFill>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AutoNum type="alphaLcPeriod"/>
            </a:pPr>
            <a:r>
              <a:rPr b="0" i="0" lang="en" sz="900" u="none" cap="none" strike="noStrike">
                <a:solidFill>
                  <a:schemeClr val="dk1"/>
                </a:solidFill>
                <a:latin typeface="Calibri"/>
                <a:ea typeface="Calibri"/>
                <a:cs typeface="Calibri"/>
                <a:sym typeface="Calibri"/>
              </a:rPr>
              <a:t>Call Leg Transactions that tied to their identity UUID</a:t>
            </a:r>
            <a:endParaRPr b="0" i="0" sz="900" u="none" cap="none" strike="noStrike">
              <a:solidFill>
                <a:schemeClr val="dk1"/>
              </a:solidFill>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AutoNum type="alphaLcPeriod"/>
            </a:pPr>
            <a:r>
              <a:rPr b="0" i="0" lang="en" sz="900" u="none" cap="none" strike="noStrike">
                <a:solidFill>
                  <a:schemeClr val="dk1"/>
                </a:solidFill>
                <a:latin typeface="Calibri"/>
                <a:ea typeface="Calibri"/>
                <a:cs typeface="Calibri"/>
                <a:sym typeface="Calibri"/>
              </a:rPr>
              <a:t>Recording Files that tied to their call leg transactions</a:t>
            </a:r>
            <a:endParaRPr b="0" i="0" sz="900" u="none" cap="none" strike="noStrike">
              <a:solidFill>
                <a:schemeClr val="dk1"/>
              </a:solidFill>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AutoNum type="arabicPeriod"/>
            </a:pPr>
            <a:r>
              <a:rPr b="0" i="0" lang="en" sz="900" u="none" cap="none" strike="noStrike">
                <a:solidFill>
                  <a:srgbClr val="999999"/>
                </a:solidFill>
                <a:latin typeface="Calibri"/>
                <a:ea typeface="Calibri"/>
                <a:cs typeface="Calibri"/>
                <a:sym typeface="Calibri"/>
              </a:rPr>
              <a:t>Team View</a:t>
            </a:r>
            <a:endParaRPr b="0" i="0" sz="900" u="none" cap="none" strike="noStrike">
              <a:solidFill>
                <a:srgbClr val="999999"/>
              </a:solidFill>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AutoNum type="arabicPeriod"/>
            </a:pPr>
            <a:r>
              <a:rPr b="0" i="0" lang="en" sz="900" u="none" cap="none" strike="noStrike">
                <a:solidFill>
                  <a:srgbClr val="999999"/>
                </a:solidFill>
                <a:latin typeface="Calibri"/>
                <a:ea typeface="Calibri"/>
                <a:cs typeface="Calibri"/>
                <a:sym typeface="Calibri"/>
              </a:rPr>
              <a:t>Organization View (Everyone)</a:t>
            </a:r>
            <a:endParaRPr b="0" i="0" sz="900" u="none" cap="none" strike="noStrike">
              <a:solidFill>
                <a:srgbClr val="999999"/>
              </a:solidFill>
              <a:latin typeface="Calibri"/>
              <a:ea typeface="Calibri"/>
              <a:cs typeface="Calibri"/>
              <a:sym typeface="Calibri"/>
            </a:endParaRPr>
          </a:p>
        </p:txBody>
      </p:sp>
      <p:pic>
        <p:nvPicPr>
          <p:cNvPr id="2801" name="Google Shape;2801;p79"/>
          <p:cNvPicPr preferRelativeResize="0"/>
          <p:nvPr/>
        </p:nvPicPr>
        <p:blipFill>
          <a:blip r:embed="rId3">
            <a:alphaModFix/>
          </a:blip>
          <a:stretch>
            <a:fillRect/>
          </a:stretch>
        </p:blipFill>
        <p:spPr>
          <a:xfrm>
            <a:off x="156025" y="3025600"/>
            <a:ext cx="8781199" cy="1432075"/>
          </a:xfrm>
          <a:prstGeom prst="rect">
            <a:avLst/>
          </a:prstGeom>
          <a:noFill/>
          <a:ln cap="flat" cmpd="sng" w="9525">
            <a:solidFill>
              <a:srgbClr val="1D3444"/>
            </a:solidFill>
            <a:prstDash val="solid"/>
            <a:round/>
            <a:headEnd len="sm" w="sm" type="none"/>
            <a:tailEnd len="sm" w="sm" type="none"/>
          </a:ln>
        </p:spPr>
      </p:pic>
      <p:sp>
        <p:nvSpPr>
          <p:cNvPr id="2802" name="Google Shape;2802;p79"/>
          <p:cNvSpPr/>
          <p:nvPr/>
        </p:nvSpPr>
        <p:spPr>
          <a:xfrm>
            <a:off x="488020" y="3472903"/>
            <a:ext cx="565500" cy="319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03" name="Google Shape;2803;p79"/>
          <p:cNvSpPr/>
          <p:nvPr/>
        </p:nvSpPr>
        <p:spPr>
          <a:xfrm>
            <a:off x="3975881" y="4090400"/>
            <a:ext cx="306000" cy="840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04" name="Google Shape;2804;p79"/>
          <p:cNvSpPr/>
          <p:nvPr/>
        </p:nvSpPr>
        <p:spPr>
          <a:xfrm>
            <a:off x="3975881" y="4304925"/>
            <a:ext cx="306000" cy="840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9" name="Shape 2809"/>
        <p:cNvGrpSpPr/>
        <p:nvPr/>
      </p:nvGrpSpPr>
      <p:grpSpPr>
        <a:xfrm>
          <a:off x="0" y="0"/>
          <a:ext cx="0" cy="0"/>
          <a:chOff x="0" y="0"/>
          <a:chExt cx="0" cy="0"/>
        </a:xfrm>
      </p:grpSpPr>
      <p:sp>
        <p:nvSpPr>
          <p:cNvPr id="2810" name="Google Shape;2810;p80"/>
          <p:cNvSpPr txBox="1"/>
          <p:nvPr/>
        </p:nvSpPr>
        <p:spPr>
          <a:xfrm>
            <a:off x="156019" y="105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sp>
        <p:nvSpPr>
          <p:cNvPr id="2811" name="Google Shape;2811;p80"/>
          <p:cNvSpPr txBox="1"/>
          <p:nvPr/>
        </p:nvSpPr>
        <p:spPr>
          <a:xfrm>
            <a:off x="310500" y="563400"/>
            <a:ext cx="3852300" cy="18336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latin typeface="Calibri"/>
                <a:ea typeface="Calibri"/>
                <a:cs typeface="Calibri"/>
                <a:sym typeface="Calibri"/>
              </a:rPr>
              <a:t>Access Control</a:t>
            </a:r>
            <a:endParaRPr b="1" i="0" sz="900" u="none" cap="none" strike="noStrike">
              <a:solidFill>
                <a:srgbClr val="E32490"/>
              </a:solidFill>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latin typeface="Calibri"/>
                <a:ea typeface="Calibri"/>
                <a:cs typeface="Calibri"/>
                <a:sym typeface="Calibri"/>
              </a:rPr>
              <a:t>According to the privilege of the Admins, they can see the history as follow:</a:t>
            </a:r>
            <a:endParaRPr b="0" i="0" sz="900" u="none" cap="none" strike="noStrike">
              <a:solidFill>
                <a:schemeClr val="dk1"/>
              </a:solidFill>
              <a:latin typeface="Calibri"/>
              <a:ea typeface="Calibri"/>
              <a:cs typeface="Calibri"/>
              <a:sym typeface="Calibri"/>
            </a:endParaRPr>
          </a:p>
          <a:p>
            <a:pPr indent="-222250" lvl="0" marL="342900" marR="0" rtl="0" algn="l">
              <a:lnSpc>
                <a:spcPct val="115000"/>
              </a:lnSpc>
              <a:spcBef>
                <a:spcPts val="1100"/>
              </a:spcBef>
              <a:spcAft>
                <a:spcPts val="0"/>
              </a:spcAft>
              <a:buClr>
                <a:srgbClr val="999999"/>
              </a:buClr>
              <a:buSzPts val="900"/>
              <a:buFont typeface="Calibri"/>
              <a:buAutoNum type="arabicPeriod"/>
            </a:pPr>
            <a:r>
              <a:rPr b="0" i="0" lang="en" sz="900" u="none" cap="none" strike="noStrike">
                <a:solidFill>
                  <a:srgbClr val="999999"/>
                </a:solidFill>
                <a:latin typeface="Calibri"/>
                <a:ea typeface="Calibri"/>
                <a:cs typeface="Calibri"/>
                <a:sym typeface="Calibri"/>
              </a:rPr>
              <a:t>Personal View (Me)</a:t>
            </a:r>
            <a:endParaRPr b="0" i="0" sz="900" u="none" cap="none" strike="noStrike">
              <a:solidFill>
                <a:srgbClr val="999999"/>
              </a:solidFill>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AutoNum type="arabicPeriod"/>
            </a:pPr>
            <a:r>
              <a:rPr b="0" i="0" lang="en" sz="900" u="none" cap="none" strike="noStrike">
                <a:solidFill>
                  <a:schemeClr val="dk1"/>
                </a:solidFill>
                <a:latin typeface="Calibri"/>
                <a:ea typeface="Calibri"/>
                <a:cs typeface="Calibri"/>
                <a:sym typeface="Calibri"/>
              </a:rPr>
              <a:t>Team View: Team View displays:</a:t>
            </a:r>
            <a:endParaRPr b="0" i="0" sz="900" u="none" cap="none" strike="noStrike">
              <a:solidFill>
                <a:schemeClr val="dk1"/>
              </a:solidFill>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AutoNum type="alphaLcPeriod"/>
            </a:pPr>
            <a:r>
              <a:rPr b="0" i="0" lang="en" sz="900" u="none" cap="none" strike="noStrike">
                <a:solidFill>
                  <a:schemeClr val="dk1"/>
                </a:solidFill>
                <a:latin typeface="Calibri"/>
                <a:ea typeface="Calibri"/>
                <a:cs typeface="Calibri"/>
                <a:sym typeface="Calibri"/>
              </a:rPr>
              <a:t>Call Transactions that tied to the Members of the Team</a:t>
            </a:r>
            <a:endParaRPr b="0" i="0" sz="900" u="none" cap="none" strike="noStrike">
              <a:solidFill>
                <a:schemeClr val="dk1"/>
              </a:solidFill>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AutoNum type="alphaLcPeriod"/>
            </a:pPr>
            <a:r>
              <a:rPr b="0" i="0" lang="en" sz="900" u="none" cap="none" strike="noStrike">
                <a:solidFill>
                  <a:schemeClr val="dk1"/>
                </a:solidFill>
                <a:latin typeface="Calibri"/>
                <a:ea typeface="Calibri"/>
                <a:cs typeface="Calibri"/>
                <a:sym typeface="Calibri"/>
              </a:rPr>
              <a:t>Call Leg Transactions that tied to the Members of the Team</a:t>
            </a:r>
            <a:endParaRPr b="0" i="0" sz="900" u="none" cap="none" strike="noStrike">
              <a:solidFill>
                <a:schemeClr val="dk1"/>
              </a:solidFill>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AutoNum type="alphaLcPeriod"/>
            </a:pPr>
            <a:r>
              <a:rPr b="0" i="0" lang="en" sz="900" u="none" cap="none" strike="noStrike">
                <a:solidFill>
                  <a:schemeClr val="dk1"/>
                </a:solidFill>
                <a:latin typeface="Calibri"/>
                <a:ea typeface="Calibri"/>
                <a:cs typeface="Calibri"/>
                <a:sym typeface="Calibri"/>
              </a:rPr>
              <a:t>Call Recording Files and Voicemails that tied to the Members of the Team</a:t>
            </a:r>
            <a:endParaRPr b="0" i="0" sz="900" u="none" cap="none" strike="noStrike">
              <a:solidFill>
                <a:schemeClr val="dk1"/>
              </a:solidFill>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AutoNum type="arabicPeriod"/>
            </a:pPr>
            <a:r>
              <a:rPr b="0" i="0" lang="en" sz="900" u="none" cap="none" strike="noStrike">
                <a:solidFill>
                  <a:srgbClr val="999999"/>
                </a:solidFill>
                <a:latin typeface="Calibri"/>
                <a:ea typeface="Calibri"/>
                <a:cs typeface="Calibri"/>
                <a:sym typeface="Calibri"/>
              </a:rPr>
              <a:t>Organization View (Everyone)</a:t>
            </a:r>
            <a:endParaRPr b="0" i="0" sz="900" u="none" cap="none" strike="noStrike">
              <a:solidFill>
                <a:srgbClr val="999999"/>
              </a:solidFill>
              <a:latin typeface="Calibri"/>
              <a:ea typeface="Calibri"/>
              <a:cs typeface="Calibri"/>
              <a:sym typeface="Calibri"/>
            </a:endParaRPr>
          </a:p>
        </p:txBody>
      </p:sp>
      <p:pic>
        <p:nvPicPr>
          <p:cNvPr id="2812" name="Google Shape;2812;p80"/>
          <p:cNvPicPr preferRelativeResize="0"/>
          <p:nvPr/>
        </p:nvPicPr>
        <p:blipFill>
          <a:blip r:embed="rId3">
            <a:alphaModFix/>
          </a:blip>
          <a:stretch>
            <a:fillRect/>
          </a:stretch>
        </p:blipFill>
        <p:spPr>
          <a:xfrm>
            <a:off x="205062" y="2827450"/>
            <a:ext cx="8733875" cy="1424375"/>
          </a:xfrm>
          <a:prstGeom prst="rect">
            <a:avLst/>
          </a:prstGeom>
          <a:noFill/>
          <a:ln cap="flat" cmpd="sng" w="9525">
            <a:solidFill>
              <a:srgbClr val="1D3444"/>
            </a:solidFill>
            <a:prstDash val="solid"/>
            <a:round/>
            <a:headEnd len="sm" w="sm" type="none"/>
            <a:tailEnd len="sm" w="sm" type="none"/>
          </a:ln>
        </p:spPr>
      </p:pic>
      <p:sp>
        <p:nvSpPr>
          <p:cNvPr id="2813" name="Google Shape;2813;p80"/>
          <p:cNvSpPr/>
          <p:nvPr/>
        </p:nvSpPr>
        <p:spPr>
          <a:xfrm>
            <a:off x="508909" y="3290441"/>
            <a:ext cx="624000" cy="293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14" name="Google Shape;2814;p80"/>
          <p:cNvSpPr/>
          <p:nvPr/>
        </p:nvSpPr>
        <p:spPr>
          <a:xfrm>
            <a:off x="3189031" y="3872975"/>
            <a:ext cx="306000" cy="840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15" name="Google Shape;2815;p80"/>
          <p:cNvSpPr/>
          <p:nvPr/>
        </p:nvSpPr>
        <p:spPr>
          <a:xfrm>
            <a:off x="4949081" y="4097850"/>
            <a:ext cx="306000" cy="840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0" name="Shape 2820"/>
        <p:cNvGrpSpPr/>
        <p:nvPr/>
      </p:nvGrpSpPr>
      <p:grpSpPr>
        <a:xfrm>
          <a:off x="0" y="0"/>
          <a:ext cx="0" cy="0"/>
          <a:chOff x="0" y="0"/>
          <a:chExt cx="0" cy="0"/>
        </a:xfrm>
      </p:grpSpPr>
      <p:sp>
        <p:nvSpPr>
          <p:cNvPr id="2821" name="Google Shape;2821;p81"/>
          <p:cNvSpPr txBox="1"/>
          <p:nvPr/>
        </p:nvSpPr>
        <p:spPr>
          <a:xfrm>
            <a:off x="156019" y="105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sp>
        <p:nvSpPr>
          <p:cNvPr id="2822" name="Google Shape;2822;p81"/>
          <p:cNvSpPr txBox="1"/>
          <p:nvPr/>
        </p:nvSpPr>
        <p:spPr>
          <a:xfrm>
            <a:off x="310500" y="563400"/>
            <a:ext cx="3852300" cy="16743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latin typeface="Calibri"/>
                <a:ea typeface="Calibri"/>
                <a:cs typeface="Calibri"/>
                <a:sym typeface="Calibri"/>
              </a:rPr>
              <a:t>Access Control</a:t>
            </a:r>
            <a:endParaRPr b="1" i="0" sz="900" u="none" cap="none" strike="noStrike">
              <a:solidFill>
                <a:srgbClr val="E32490"/>
              </a:solidFill>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latin typeface="Calibri"/>
                <a:ea typeface="Calibri"/>
                <a:cs typeface="Calibri"/>
                <a:sym typeface="Calibri"/>
              </a:rPr>
              <a:t>According to the privilege of the Admins, they can see the history as follow:</a:t>
            </a:r>
            <a:endParaRPr b="0" i="0" sz="900" u="none" cap="none" strike="noStrike">
              <a:solidFill>
                <a:schemeClr val="dk1"/>
              </a:solidFill>
              <a:latin typeface="Calibri"/>
              <a:ea typeface="Calibri"/>
              <a:cs typeface="Calibri"/>
              <a:sym typeface="Calibri"/>
            </a:endParaRPr>
          </a:p>
          <a:p>
            <a:pPr indent="-222250" lvl="0" marL="342900" marR="0" rtl="0" algn="l">
              <a:lnSpc>
                <a:spcPct val="115000"/>
              </a:lnSpc>
              <a:spcBef>
                <a:spcPts val="1100"/>
              </a:spcBef>
              <a:spcAft>
                <a:spcPts val="0"/>
              </a:spcAft>
              <a:buClr>
                <a:srgbClr val="999999"/>
              </a:buClr>
              <a:buSzPts val="900"/>
              <a:buFont typeface="Calibri"/>
              <a:buAutoNum type="arabicPeriod"/>
            </a:pPr>
            <a:r>
              <a:rPr b="0" i="0" lang="en" sz="900" u="none" cap="none" strike="noStrike">
                <a:solidFill>
                  <a:srgbClr val="999999"/>
                </a:solidFill>
                <a:latin typeface="Calibri"/>
                <a:ea typeface="Calibri"/>
                <a:cs typeface="Calibri"/>
                <a:sym typeface="Calibri"/>
              </a:rPr>
              <a:t>Personal View (Me)</a:t>
            </a:r>
            <a:endParaRPr b="0" i="0" sz="900" u="none" cap="none" strike="noStrike">
              <a:solidFill>
                <a:srgbClr val="999999"/>
              </a:solidFill>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AutoNum type="arabicPeriod"/>
            </a:pPr>
            <a:r>
              <a:rPr b="0" i="0" lang="en" sz="900" u="none" cap="none" strike="noStrike">
                <a:solidFill>
                  <a:srgbClr val="999999"/>
                </a:solidFill>
                <a:latin typeface="Calibri"/>
                <a:ea typeface="Calibri"/>
                <a:cs typeface="Calibri"/>
                <a:sym typeface="Calibri"/>
              </a:rPr>
              <a:t>Team View</a:t>
            </a:r>
            <a:endParaRPr b="0" i="0" sz="900" u="none" cap="none" strike="noStrike">
              <a:solidFill>
                <a:srgbClr val="999999"/>
              </a:solidFill>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AutoNum type="arabicPeriod"/>
            </a:pPr>
            <a:r>
              <a:rPr b="0" i="0" lang="en" sz="900" u="none" cap="none" strike="noStrike">
                <a:solidFill>
                  <a:schemeClr val="dk1"/>
                </a:solidFill>
                <a:latin typeface="Calibri"/>
                <a:ea typeface="Calibri"/>
                <a:cs typeface="Calibri"/>
                <a:sym typeface="Calibri"/>
              </a:rPr>
              <a:t>Organization View (Everyone): Organization View displays:</a:t>
            </a:r>
            <a:endParaRPr b="0" i="0" sz="900" u="none" cap="none" strike="noStrike">
              <a:solidFill>
                <a:schemeClr val="dk1"/>
              </a:solidFill>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AutoNum type="alphaLcPeriod"/>
            </a:pPr>
            <a:r>
              <a:rPr b="0" i="0" lang="en" sz="900" u="none" cap="none" strike="noStrike">
                <a:solidFill>
                  <a:schemeClr val="dk1"/>
                </a:solidFill>
                <a:latin typeface="Calibri"/>
                <a:ea typeface="Calibri"/>
                <a:cs typeface="Calibri"/>
                <a:sym typeface="Calibri"/>
              </a:rPr>
              <a:t>Call Transactions of the Organization</a:t>
            </a:r>
            <a:endParaRPr b="0" i="0" sz="900" u="none" cap="none" strike="noStrike">
              <a:solidFill>
                <a:schemeClr val="dk1"/>
              </a:solidFill>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AutoNum type="alphaLcPeriod"/>
            </a:pPr>
            <a:r>
              <a:rPr b="0" i="0" lang="en" sz="900" u="none" cap="none" strike="noStrike">
                <a:solidFill>
                  <a:schemeClr val="dk1"/>
                </a:solidFill>
                <a:latin typeface="Calibri"/>
                <a:ea typeface="Calibri"/>
                <a:cs typeface="Calibri"/>
                <a:sym typeface="Calibri"/>
              </a:rPr>
              <a:t>Call Leg Transactions of the Organization</a:t>
            </a:r>
            <a:endParaRPr b="0" i="0" sz="900" u="none" cap="none" strike="noStrike">
              <a:solidFill>
                <a:schemeClr val="dk1"/>
              </a:solidFill>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AutoNum type="alphaLcPeriod"/>
            </a:pPr>
            <a:r>
              <a:rPr b="0" i="0" lang="en" sz="900" u="none" cap="none" strike="noStrike">
                <a:solidFill>
                  <a:schemeClr val="dk1"/>
                </a:solidFill>
                <a:latin typeface="Calibri"/>
                <a:ea typeface="Calibri"/>
                <a:cs typeface="Calibri"/>
                <a:sym typeface="Calibri"/>
              </a:rPr>
              <a:t>Call Recording Files and Voicemails of the Organization</a:t>
            </a:r>
            <a:endParaRPr b="0" i="0" sz="900" u="none" cap="none" strike="noStrike">
              <a:solidFill>
                <a:schemeClr val="dk1"/>
              </a:solidFill>
              <a:latin typeface="Calibri"/>
              <a:ea typeface="Calibri"/>
              <a:cs typeface="Calibri"/>
              <a:sym typeface="Calibri"/>
            </a:endParaRPr>
          </a:p>
        </p:txBody>
      </p:sp>
      <p:pic>
        <p:nvPicPr>
          <p:cNvPr id="2823" name="Google Shape;2823;p81"/>
          <p:cNvPicPr preferRelativeResize="0"/>
          <p:nvPr/>
        </p:nvPicPr>
        <p:blipFill>
          <a:blip r:embed="rId3">
            <a:alphaModFix/>
          </a:blip>
          <a:stretch>
            <a:fillRect/>
          </a:stretch>
        </p:blipFill>
        <p:spPr>
          <a:xfrm>
            <a:off x="310500" y="2566175"/>
            <a:ext cx="8657597" cy="1411925"/>
          </a:xfrm>
          <a:prstGeom prst="rect">
            <a:avLst/>
          </a:prstGeom>
          <a:noFill/>
          <a:ln cap="flat" cmpd="sng" w="9525">
            <a:solidFill>
              <a:srgbClr val="1D3444"/>
            </a:solidFill>
            <a:prstDash val="solid"/>
            <a:round/>
            <a:headEnd len="sm" w="sm" type="none"/>
            <a:tailEnd len="sm" w="sm" type="none"/>
          </a:ln>
        </p:spPr>
      </p:pic>
      <p:sp>
        <p:nvSpPr>
          <p:cNvPr id="2824" name="Google Shape;2824;p81"/>
          <p:cNvSpPr/>
          <p:nvPr/>
        </p:nvSpPr>
        <p:spPr>
          <a:xfrm>
            <a:off x="587441" y="2997971"/>
            <a:ext cx="642600" cy="339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25" name="Google Shape;2825;p81"/>
          <p:cNvSpPr/>
          <p:nvPr/>
        </p:nvSpPr>
        <p:spPr>
          <a:xfrm>
            <a:off x="3859831" y="3603800"/>
            <a:ext cx="306000" cy="840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26" name="Google Shape;2826;p81"/>
          <p:cNvSpPr/>
          <p:nvPr/>
        </p:nvSpPr>
        <p:spPr>
          <a:xfrm>
            <a:off x="3859831" y="3807950"/>
            <a:ext cx="306000" cy="840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blank">
  <a:themeElements>
    <a:clrScheme name="Custom 1">
      <a:dk1>
        <a:srgbClr val="000000"/>
      </a:dk1>
      <a:lt1>
        <a:srgbClr val="FFFFFF"/>
      </a:lt1>
      <a:dk2>
        <a:srgbClr val="1D3444"/>
      </a:dk2>
      <a:lt2>
        <a:srgbClr val="8589A1"/>
      </a:lt2>
      <a:accent1>
        <a:srgbClr val="ED1A3D"/>
      </a:accent1>
      <a:accent2>
        <a:srgbClr val="EBE013"/>
      </a:accent2>
      <a:accent3>
        <a:srgbClr val="E32490"/>
      </a:accent3>
      <a:accent4>
        <a:srgbClr val="C0C2C4"/>
      </a:accent4>
      <a:accent5>
        <a:srgbClr val="ABD8DC"/>
      </a:accent5>
      <a:accent6>
        <a:srgbClr val="0096B3"/>
      </a:accent6>
      <a:hlink>
        <a:srgbClr val="00B9E3"/>
      </a:hlink>
      <a:folHlink>
        <a:srgbClr val="006F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xmlns:r="http://schemas.openxmlformats.org/officeDocument/2006/relationships" name="blank">
  <a:themeElements>
    <a:clrScheme name="Custom 1">
      <a:dk1>
        <a:srgbClr val="000000"/>
      </a:dk1>
      <a:lt1>
        <a:srgbClr val="FFFFFF"/>
      </a:lt1>
      <a:dk2>
        <a:srgbClr val="1D3444"/>
      </a:dk2>
      <a:lt2>
        <a:srgbClr val="8589A1"/>
      </a:lt2>
      <a:accent1>
        <a:srgbClr val="ED1A3D"/>
      </a:accent1>
      <a:accent2>
        <a:srgbClr val="EBE013"/>
      </a:accent2>
      <a:accent3>
        <a:srgbClr val="E32490"/>
      </a:accent3>
      <a:accent4>
        <a:srgbClr val="C0C2C4"/>
      </a:accent4>
      <a:accent5>
        <a:srgbClr val="ABD8DC"/>
      </a:accent5>
      <a:accent6>
        <a:srgbClr val="0096B3"/>
      </a:accent6>
      <a:hlink>
        <a:srgbClr val="00B9E3"/>
      </a:hlink>
      <a:folHlink>
        <a:srgbClr val="006F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lank">
  <a:themeElements>
    <a:clrScheme name="Custom 1">
      <a:dk1>
        <a:srgbClr val="000000"/>
      </a:dk1>
      <a:lt1>
        <a:srgbClr val="FFFFFF"/>
      </a:lt1>
      <a:dk2>
        <a:srgbClr val="1D3444"/>
      </a:dk2>
      <a:lt2>
        <a:srgbClr val="8589A1"/>
      </a:lt2>
      <a:accent1>
        <a:srgbClr val="ED1A3D"/>
      </a:accent1>
      <a:accent2>
        <a:srgbClr val="EBE013"/>
      </a:accent2>
      <a:accent3>
        <a:srgbClr val="E32490"/>
      </a:accent3>
      <a:accent4>
        <a:srgbClr val="C0C2C4"/>
      </a:accent4>
      <a:accent5>
        <a:srgbClr val="ABD8DC"/>
      </a:accent5>
      <a:accent6>
        <a:srgbClr val="0096B3"/>
      </a:accent6>
      <a:hlink>
        <a:srgbClr val="00B9E3"/>
      </a:hlink>
      <a:folHlink>
        <a:srgbClr val="006F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blank">
  <a:themeElements>
    <a:clrScheme name="Custom 1">
      <a:dk1>
        <a:srgbClr val="000000"/>
      </a:dk1>
      <a:lt1>
        <a:srgbClr val="FFFFFF"/>
      </a:lt1>
      <a:dk2>
        <a:srgbClr val="1D3444"/>
      </a:dk2>
      <a:lt2>
        <a:srgbClr val="8589A1"/>
      </a:lt2>
      <a:accent1>
        <a:srgbClr val="ED1A3D"/>
      </a:accent1>
      <a:accent2>
        <a:srgbClr val="EBE013"/>
      </a:accent2>
      <a:accent3>
        <a:srgbClr val="E32490"/>
      </a:accent3>
      <a:accent4>
        <a:srgbClr val="C0C2C4"/>
      </a:accent4>
      <a:accent5>
        <a:srgbClr val="ABD8DC"/>
      </a:accent5>
      <a:accent6>
        <a:srgbClr val="0096B3"/>
      </a:accent6>
      <a:hlink>
        <a:srgbClr val="00B9E3"/>
      </a:hlink>
      <a:folHlink>
        <a:srgbClr val="006F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Custom 2">
      <a:dk1>
        <a:srgbClr val="000000"/>
      </a:dk1>
      <a:lt1>
        <a:srgbClr val="FFFFFF"/>
      </a:lt1>
      <a:dk2>
        <a:srgbClr val="1D3444"/>
      </a:dk2>
      <a:lt2>
        <a:srgbClr val="ED1A3D"/>
      </a:lt2>
      <a:accent1>
        <a:srgbClr val="1D3444"/>
      </a:accent1>
      <a:accent2>
        <a:srgbClr val="8589A1"/>
      </a:accent2>
      <a:accent3>
        <a:srgbClr val="E32490"/>
      </a:accent3>
      <a:accent4>
        <a:srgbClr val="E0DA1E"/>
      </a:accent4>
      <a:accent5>
        <a:srgbClr val="00B9E3"/>
      </a:accent5>
      <a:accent6>
        <a:srgbClr val="ED1A3D"/>
      </a:accent6>
      <a:hlink>
        <a:srgbClr val="00B9E3"/>
      </a:hlink>
      <a:folHlink>
        <a:srgbClr val="006F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blank">
  <a:themeElements>
    <a:clrScheme name="Custom 1">
      <a:dk1>
        <a:srgbClr val="000000"/>
      </a:dk1>
      <a:lt1>
        <a:srgbClr val="FFFFFF"/>
      </a:lt1>
      <a:dk2>
        <a:srgbClr val="1D3444"/>
      </a:dk2>
      <a:lt2>
        <a:srgbClr val="8589A1"/>
      </a:lt2>
      <a:accent1>
        <a:srgbClr val="ED1A3D"/>
      </a:accent1>
      <a:accent2>
        <a:srgbClr val="EBE013"/>
      </a:accent2>
      <a:accent3>
        <a:srgbClr val="E32490"/>
      </a:accent3>
      <a:accent4>
        <a:srgbClr val="C0C2C4"/>
      </a:accent4>
      <a:accent5>
        <a:srgbClr val="ABD8DC"/>
      </a:accent5>
      <a:accent6>
        <a:srgbClr val="0096B3"/>
      </a:accent6>
      <a:hlink>
        <a:srgbClr val="00B9E3"/>
      </a:hlink>
      <a:folHlink>
        <a:srgbClr val="006F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