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84" r:id="rId4"/>
    <p:sldId id="288" r:id="rId5"/>
    <p:sldId id="286" r:id="rId6"/>
    <p:sldId id="285" r:id="rId7"/>
    <p:sldId id="289" r:id="rId8"/>
    <p:sldId id="28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1/8/2026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1/8/2026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1/8/2026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1/8/2026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1/8/2026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NƠI ĐỀN THÁNH NGÀI</a:t>
            </a: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496388"/>
            <a:ext cx="1108612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Lạy Thiên Chúa, giữa nơi đền thánh Ngài, con hồi tưởng lại tình yêu Chúa rất bao la. Danh thánh Chúa truyền tụng khắp gần xa, dâng ngàn khúc nhạc ngợi ca Chúa Vua muôn loài.</a:t>
            </a:r>
            <a:br>
              <a:rPr lang="vi-VN" sz="6000" b="1" dirty="0">
                <a:latin typeface="Times New Roman" panose="02020603050405020304" pitchFamily="18" charset="0"/>
                <a:cs typeface="Times New Roman" panose="02020603050405020304" pitchFamily="18" charset="0"/>
              </a:rPr>
            </a:br>
            <a:endParaRPr lang="vi-VN" sz="6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1699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5" y="99391"/>
            <a:ext cx="11480847" cy="686341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8800" b="1" dirty="0">
                <a:latin typeface="Times New Roman" panose="02020603050405020304" pitchFamily="18" charset="0"/>
                <a:cs typeface="Times New Roman" panose="02020603050405020304" pitchFamily="18" charset="0"/>
              </a:rPr>
              <a:t>Nơi đền thánh con tiến dâng lên cuộc đời, dâng trọn kiếp sống, quá khứ, hiện tại, tương lai. </a:t>
            </a:r>
            <a:endParaRPr lang="vi-VN" sz="88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17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AE58D-2B43-EE14-5305-F3DB80833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83AF95-F924-EB50-9FED-D44394ECA1F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59120C-C50C-C780-F974-240A5C9856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3FFBA0E-686A-27E4-B328-AD34E0D824FE}"/>
              </a:ext>
            </a:extLst>
          </p:cNvPr>
          <p:cNvSpPr/>
          <p:nvPr/>
        </p:nvSpPr>
        <p:spPr>
          <a:xfrm>
            <a:off x="605136" y="248478"/>
            <a:ext cx="11123038" cy="674030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7200" b="1" dirty="0">
                <a:latin typeface="Times New Roman" panose="02020603050405020304" pitchFamily="18" charset="0"/>
                <a:cs typeface="Times New Roman" panose="02020603050405020304" pitchFamily="18" charset="0"/>
              </a:rPr>
              <a:t>Thánh hóa con trong tình Ngài, dẫn bước con trên đường dài, nên muối mặn đời, nên ánh sáng cho người muôn nơi.</a:t>
            </a:r>
            <a:br>
              <a:rPr lang="vi-VN" sz="7200" b="1" dirty="0">
                <a:latin typeface="Times New Roman" panose="02020603050405020304" pitchFamily="18" charset="0"/>
                <a:cs typeface="Times New Roman" panose="02020603050405020304" pitchFamily="18" charset="0"/>
              </a:rPr>
            </a:br>
            <a:endParaRPr lang="vi-VN" sz="72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432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6BF15-6774-63E2-B992-D30E841D50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EB9BA2-680F-09E9-1FE9-C96FD7EF44A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99EE213-DF58-E60B-0710-C47BCE875C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DF892D-8299-D226-18DA-A60F4F4223E6}"/>
              </a:ext>
            </a:extLst>
          </p:cNvPr>
          <p:cNvSpPr/>
          <p:nvPr/>
        </p:nvSpPr>
        <p:spPr>
          <a:xfrm>
            <a:off x="605135" y="496388"/>
            <a:ext cx="1108612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Lạy Thiên Chúa, giữa nơi đền thánh Ngài, con hồi tưởng lại tình yêu Chúa rất bao la. Danh thánh Chúa truyền tụng khắp gần xa, dâng ngàn khúc nhạc ngợi ca Chúa Vua muôn loài.</a:t>
            </a:r>
            <a:br>
              <a:rPr lang="vi-VN" sz="6000" b="1" dirty="0">
                <a:latin typeface="Times New Roman" panose="02020603050405020304" pitchFamily="18" charset="0"/>
                <a:cs typeface="Times New Roman" panose="02020603050405020304" pitchFamily="18" charset="0"/>
              </a:rPr>
            </a:br>
            <a:endParaRPr lang="vi-VN" sz="6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4652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A684E-28E0-E864-3A91-1015AA74B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BE22D-59F6-14E3-2FCE-DFA453818D2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AA4C665-5B0C-454E-5122-DF45D80907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3D21E2-AB87-0E59-2C93-B34E8C581658}"/>
              </a:ext>
            </a:extLst>
          </p:cNvPr>
          <p:cNvSpPr/>
          <p:nvPr/>
        </p:nvSpPr>
        <p:spPr>
          <a:xfrm>
            <a:off x="605135" y="496388"/>
            <a:ext cx="11086121" cy="624786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8000" b="1" dirty="0">
                <a:latin typeface="Times New Roman" panose="02020603050405020304" pitchFamily="18" charset="0"/>
                <a:cs typeface="Times New Roman" panose="02020603050405020304" pitchFamily="18" charset="0"/>
              </a:rPr>
              <a:t>Thân lạy Chúa, vì quá yêu thương nhân loại, nên Người giáng thế khoác lấy thân phận phàm nhân. </a:t>
            </a:r>
            <a:endParaRPr lang="vi-VN" sz="8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1219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CF5EA-175D-9CEB-C3BB-60A2323C5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9A5AF9-6FB1-6ED3-6F73-5F74A7A6E7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3803BAB-917F-B7F4-59F6-07AD1FB823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59ACCA9-B701-DB42-B162-3224241939AC}"/>
              </a:ext>
            </a:extLst>
          </p:cNvPr>
          <p:cNvSpPr/>
          <p:nvPr/>
        </p:nvSpPr>
        <p:spPr>
          <a:xfrm>
            <a:off x="605135" y="496388"/>
            <a:ext cx="11086121" cy="624786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8000" b="1" dirty="0">
                <a:latin typeface="Times New Roman" panose="02020603050405020304" pitchFamily="18" charset="0"/>
                <a:cs typeface="Times New Roman" panose="02020603050405020304" pitchFamily="18" charset="0"/>
              </a:rPr>
              <a:t>Chúa xuống ơn thiêng hằng ngày, cứu thoát muôn dân tội đày, ban phúc của Ngài cho thế giới chan hòa niềm vui.</a:t>
            </a:r>
            <a:endParaRPr lang="vi-VN" sz="8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849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84F35-0CAE-D186-AB76-4D899C623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AE82A4-79CD-CAF4-B054-74E814BE4CF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A284C8-B74F-F13D-010D-3A5E2F661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AFBC96C-933E-A9F8-1677-CED919A1774E}"/>
              </a:ext>
            </a:extLst>
          </p:cNvPr>
          <p:cNvSpPr/>
          <p:nvPr/>
        </p:nvSpPr>
        <p:spPr>
          <a:xfrm>
            <a:off x="605135" y="496388"/>
            <a:ext cx="11086121" cy="655564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latin typeface="Times New Roman" panose="02020603050405020304" pitchFamily="18" charset="0"/>
                <a:cs typeface="Times New Roman" panose="02020603050405020304" pitchFamily="18" charset="0"/>
              </a:rPr>
              <a:t>Lạy Thiên Chúa, giữa nơi đền thánh Ngài, con hồi tưởng lại tình yêu Chúa rất bao la. Danh thánh Chúa truyền tụng khắp gần xa, dâng ngàn khúc nhạc ngợi ca Chúa Vua muôn loài.</a:t>
            </a:r>
            <a:br>
              <a:rPr lang="vi-VN" sz="6000" b="1" dirty="0">
                <a:latin typeface="Times New Roman" panose="02020603050405020304" pitchFamily="18" charset="0"/>
                <a:cs typeface="Times New Roman" panose="02020603050405020304" pitchFamily="18" charset="0"/>
              </a:rPr>
            </a:br>
            <a:endParaRPr lang="vi-VN" sz="60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83902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75</TotalTime>
  <Words>244</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Times New Roman</vt:lpstr>
      <vt:lpstr>Savon</vt:lpstr>
      <vt:lpstr>NƠI ĐỀN THÁNH NGÀI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Administrator</cp:lastModifiedBy>
  <cp:revision>19</cp:revision>
  <dcterms:created xsi:type="dcterms:W3CDTF">2024-12-05T09:15:52Z</dcterms:created>
  <dcterms:modified xsi:type="dcterms:W3CDTF">2026-01-08T15:30:59Z</dcterms:modified>
</cp:coreProperties>
</file>