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9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AFF43-A93E-1445-0DC3-A0697C620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hink-cell data - do not delete" hidden="1">
            <a:extLst>
              <a:ext uri="{FF2B5EF4-FFF2-40B4-BE49-F238E27FC236}">
                <a16:creationId xmlns:a16="http://schemas.microsoft.com/office/drawing/2014/main" id="{DDF29F17-D38E-7A43-F4C8-DB19A09C16C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DF29F17-D38E-7A43-F4C8-DB19A09C16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9FC36FF-44C4-0267-1824-47AE34207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C8CB-661E-7AAC-C957-19942EDB5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BC655675-41B0-52EF-7C2D-0B857D8C5153}"/>
              </a:ext>
            </a:extLst>
          </p:cNvPr>
          <p:cNvSpPr/>
          <p:nvPr/>
        </p:nvSpPr>
        <p:spPr>
          <a:xfrm>
            <a:off x="4274062" y="1809345"/>
            <a:ext cx="3404382" cy="3404382"/>
          </a:xfrm>
          <a:prstGeom prst="blockArc">
            <a:avLst>
              <a:gd name="adj1" fmla="val 10797617"/>
              <a:gd name="adj2" fmla="val 16093453"/>
              <a:gd name="adj3" fmla="val 10874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9E7165AB-E63D-3D9F-C5C8-FCEBC32C19E1}"/>
              </a:ext>
            </a:extLst>
          </p:cNvPr>
          <p:cNvSpPr/>
          <p:nvPr/>
        </p:nvSpPr>
        <p:spPr>
          <a:xfrm>
            <a:off x="4541348" y="2076631"/>
            <a:ext cx="2869810" cy="2869810"/>
          </a:xfrm>
          <a:prstGeom prst="blockArc">
            <a:avLst>
              <a:gd name="adj1" fmla="val 11812030"/>
              <a:gd name="adj2" fmla="val 15378897"/>
              <a:gd name="adj3" fmla="val 11039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A1B1B3-F860-B37B-5ED6-A160230F0F8E}"/>
              </a:ext>
            </a:extLst>
          </p:cNvPr>
          <p:cNvSpPr/>
          <p:nvPr/>
        </p:nvSpPr>
        <p:spPr>
          <a:xfrm>
            <a:off x="4217792" y="1753074"/>
            <a:ext cx="872198" cy="872198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5DEE9C32-FEE5-3A7C-D95C-27A51C28B519}"/>
              </a:ext>
            </a:extLst>
          </p:cNvPr>
          <p:cNvSpPr/>
          <p:nvPr/>
        </p:nvSpPr>
        <p:spPr>
          <a:xfrm flipH="1">
            <a:off x="4274063" y="1809345"/>
            <a:ext cx="3404382" cy="3404382"/>
          </a:xfrm>
          <a:prstGeom prst="blockArc">
            <a:avLst>
              <a:gd name="adj1" fmla="val 10797617"/>
              <a:gd name="adj2" fmla="val 16093453"/>
              <a:gd name="adj3" fmla="val 10874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053651AD-93F6-5F09-AB36-FAF485B2A448}"/>
              </a:ext>
            </a:extLst>
          </p:cNvPr>
          <p:cNvSpPr/>
          <p:nvPr/>
        </p:nvSpPr>
        <p:spPr>
          <a:xfrm flipH="1">
            <a:off x="4541349" y="2076631"/>
            <a:ext cx="2869810" cy="2869810"/>
          </a:xfrm>
          <a:prstGeom prst="blockArc">
            <a:avLst>
              <a:gd name="adj1" fmla="val 11812030"/>
              <a:gd name="adj2" fmla="val 15378897"/>
              <a:gd name="adj3" fmla="val 11039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F2156C2-6F9E-CF1F-EB7F-9CD8EA1DD992}"/>
              </a:ext>
            </a:extLst>
          </p:cNvPr>
          <p:cNvSpPr/>
          <p:nvPr/>
        </p:nvSpPr>
        <p:spPr>
          <a:xfrm flipH="1">
            <a:off x="6862517" y="1753074"/>
            <a:ext cx="872198" cy="872198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0F5D94B0-7C59-DDDF-7F51-87791E72AAAE}"/>
              </a:ext>
            </a:extLst>
          </p:cNvPr>
          <p:cNvSpPr/>
          <p:nvPr/>
        </p:nvSpPr>
        <p:spPr>
          <a:xfrm flipV="1">
            <a:off x="4274062" y="1879683"/>
            <a:ext cx="3404382" cy="3404382"/>
          </a:xfrm>
          <a:prstGeom prst="blockArc">
            <a:avLst>
              <a:gd name="adj1" fmla="val 10797617"/>
              <a:gd name="adj2" fmla="val 16093453"/>
              <a:gd name="adj3" fmla="val 10874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F5D8EFB3-FC8C-D834-D12D-533F6FE746F8}"/>
              </a:ext>
            </a:extLst>
          </p:cNvPr>
          <p:cNvSpPr/>
          <p:nvPr/>
        </p:nvSpPr>
        <p:spPr>
          <a:xfrm flipV="1">
            <a:off x="4541348" y="2146969"/>
            <a:ext cx="2869810" cy="2869810"/>
          </a:xfrm>
          <a:prstGeom prst="blockArc">
            <a:avLst>
              <a:gd name="adj1" fmla="val 11812030"/>
              <a:gd name="adj2" fmla="val 15378897"/>
              <a:gd name="adj3" fmla="val 11039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8687E8-6536-26AB-ACD1-7F27FAFF1F05}"/>
              </a:ext>
            </a:extLst>
          </p:cNvPr>
          <p:cNvSpPr/>
          <p:nvPr/>
        </p:nvSpPr>
        <p:spPr>
          <a:xfrm flipV="1">
            <a:off x="4217792" y="4468138"/>
            <a:ext cx="872198" cy="872198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55BE8403-F339-4123-A70A-2CE6BECC43EC}"/>
              </a:ext>
            </a:extLst>
          </p:cNvPr>
          <p:cNvSpPr>
            <a:spLocks/>
          </p:cNvSpPr>
          <p:nvPr/>
        </p:nvSpPr>
        <p:spPr>
          <a:xfrm flipH="1" flipV="1">
            <a:off x="4274063" y="1879683"/>
            <a:ext cx="3404382" cy="3404382"/>
          </a:xfrm>
          <a:prstGeom prst="blockArc">
            <a:avLst>
              <a:gd name="adj1" fmla="val 10797617"/>
              <a:gd name="adj2" fmla="val 16093453"/>
              <a:gd name="adj3" fmla="val 10874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00D8FF1E-61AD-FEF4-8EDA-1DC2090C9769}"/>
              </a:ext>
            </a:extLst>
          </p:cNvPr>
          <p:cNvSpPr/>
          <p:nvPr/>
        </p:nvSpPr>
        <p:spPr>
          <a:xfrm flipH="1" flipV="1">
            <a:off x="4541349" y="2146969"/>
            <a:ext cx="2869810" cy="2869810"/>
          </a:xfrm>
          <a:prstGeom prst="blockArc">
            <a:avLst>
              <a:gd name="adj1" fmla="val 11812030"/>
              <a:gd name="adj2" fmla="val 15378897"/>
              <a:gd name="adj3" fmla="val 11039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EAADEAF-96A1-518E-8FD8-06C47ABF781E}"/>
              </a:ext>
            </a:extLst>
          </p:cNvPr>
          <p:cNvSpPr/>
          <p:nvPr/>
        </p:nvSpPr>
        <p:spPr>
          <a:xfrm flipH="1" flipV="1">
            <a:off x="6862517" y="4468138"/>
            <a:ext cx="872198" cy="87219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6BCCD-40ED-AC35-B9ED-1364AC0E82B1}"/>
              </a:ext>
            </a:extLst>
          </p:cNvPr>
          <p:cNvSpPr txBox="1">
            <a:spLocks/>
          </p:cNvSpPr>
          <p:nvPr/>
        </p:nvSpPr>
        <p:spPr>
          <a:xfrm>
            <a:off x="1443097" y="1516445"/>
            <a:ext cx="2583380" cy="2769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lvl="0" algn="r"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  <a:cs typeface="Calibri" panose="020F0502020204030204" pitchFamily="34" charset="0"/>
              </a:rPr>
              <a:t>HEADING</a:t>
            </a:r>
            <a:endParaRPr lang="en-CA" b="1" dirty="0">
              <a:solidFill>
                <a:schemeClr val="accent1"/>
              </a:solidFill>
              <a:latin typeface="+mn-lt"/>
              <a:ea typeface="ＭＳ Ｐゴシック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7CA1E4-1CD2-379E-9D5B-5CFB8E507E51}"/>
              </a:ext>
            </a:extLst>
          </p:cNvPr>
          <p:cNvSpPr txBox="1">
            <a:spLocks/>
          </p:cNvSpPr>
          <p:nvPr/>
        </p:nvSpPr>
        <p:spPr>
          <a:xfrm>
            <a:off x="1443097" y="1828051"/>
            <a:ext cx="258338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dirty="0">
              <a:latin typeface="+mn-lt"/>
              <a:ea typeface="ＭＳ Ｐゴシック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A1A51D-DAD8-7F8F-378E-9747E82E5859}"/>
              </a:ext>
            </a:extLst>
          </p:cNvPr>
          <p:cNvSpPr txBox="1">
            <a:spLocks/>
          </p:cNvSpPr>
          <p:nvPr/>
        </p:nvSpPr>
        <p:spPr>
          <a:xfrm>
            <a:off x="1443097" y="4456593"/>
            <a:ext cx="2583380" cy="2769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chemeClr val="accent4"/>
                </a:solidFill>
                <a:latin typeface="+mn-lt"/>
                <a:cs typeface="Calibri" panose="020F0502020204030204" pitchFamily="34" charset="0"/>
              </a:rPr>
              <a:t>HEADING</a:t>
            </a:r>
            <a:endParaRPr lang="en-CA" dirty="0">
              <a:solidFill>
                <a:schemeClr val="accent4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31FD59-0379-83D9-F99B-277E1FCCB476}"/>
              </a:ext>
            </a:extLst>
          </p:cNvPr>
          <p:cNvSpPr txBox="1">
            <a:spLocks/>
          </p:cNvSpPr>
          <p:nvPr/>
        </p:nvSpPr>
        <p:spPr>
          <a:xfrm>
            <a:off x="1443097" y="4768199"/>
            <a:ext cx="258338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dirty="0">
              <a:latin typeface="+mn-lt"/>
              <a:ea typeface="ＭＳ Ｐゴシック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3DFFA5-95A7-AB81-3A0D-E10F66C3E540}"/>
              </a:ext>
            </a:extLst>
          </p:cNvPr>
          <p:cNvSpPr txBox="1">
            <a:spLocks/>
          </p:cNvSpPr>
          <p:nvPr/>
        </p:nvSpPr>
        <p:spPr>
          <a:xfrm>
            <a:off x="7922635" y="1516445"/>
            <a:ext cx="2583380" cy="2769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CA" dirty="0">
                <a:solidFill>
                  <a:schemeClr val="accent2"/>
                </a:solidFill>
                <a:latin typeface="+mn-lt"/>
                <a:cs typeface="Calibri" panose="020F0502020204030204" pitchFamily="34" charset="0"/>
              </a:rPr>
              <a:t>HEADING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702E75-CE20-F9A8-B6C1-5839D44B69BB}"/>
              </a:ext>
            </a:extLst>
          </p:cNvPr>
          <p:cNvSpPr txBox="1">
            <a:spLocks/>
          </p:cNvSpPr>
          <p:nvPr/>
        </p:nvSpPr>
        <p:spPr>
          <a:xfrm>
            <a:off x="7922635" y="1828051"/>
            <a:ext cx="258338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defRPr/>
            </a:pPr>
            <a:r>
              <a:rPr lang="en-IN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dirty="0">
              <a:latin typeface="+mn-lt"/>
              <a:ea typeface="ＭＳ Ｐゴシック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4B9D21-1763-056A-3D39-1AD265AF90CD}"/>
              </a:ext>
            </a:extLst>
          </p:cNvPr>
          <p:cNvSpPr txBox="1">
            <a:spLocks/>
          </p:cNvSpPr>
          <p:nvPr/>
        </p:nvSpPr>
        <p:spPr>
          <a:xfrm>
            <a:off x="7922635" y="4456593"/>
            <a:ext cx="2583380" cy="2769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HEADING</a:t>
            </a:r>
            <a:endParaRPr lang="en-CA" dirty="0">
              <a:solidFill>
                <a:schemeClr val="accent3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9E5050F-2B18-5FEB-ADA6-8FA13CA9206C}"/>
              </a:ext>
            </a:extLst>
          </p:cNvPr>
          <p:cNvSpPr txBox="1">
            <a:spLocks/>
          </p:cNvSpPr>
          <p:nvPr/>
        </p:nvSpPr>
        <p:spPr>
          <a:xfrm>
            <a:off x="7922635" y="4768199"/>
            <a:ext cx="258338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defRPr/>
            </a:pPr>
            <a:r>
              <a:rPr lang="en-IN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dirty="0">
              <a:latin typeface="+mn-lt"/>
              <a:ea typeface="ＭＳ Ｐゴシック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3DCE14-B09D-EA5D-61F2-D1D09C626C47}"/>
              </a:ext>
            </a:extLst>
          </p:cNvPr>
          <p:cNvSpPr txBox="1"/>
          <p:nvPr/>
        </p:nvSpPr>
        <p:spPr>
          <a:xfrm>
            <a:off x="7022302" y="1827256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8F1CD1A-CCE3-712E-34F0-FEE2D15E1BFF}"/>
              </a:ext>
            </a:extLst>
          </p:cNvPr>
          <p:cNvSpPr txBox="1"/>
          <p:nvPr/>
        </p:nvSpPr>
        <p:spPr>
          <a:xfrm>
            <a:off x="4377577" y="1773246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032E70-4AC9-BB5B-DFAD-CA4BC7F9D2E3}"/>
              </a:ext>
            </a:extLst>
          </p:cNvPr>
          <p:cNvSpPr txBox="1"/>
          <p:nvPr/>
        </p:nvSpPr>
        <p:spPr>
          <a:xfrm>
            <a:off x="7022302" y="4484390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17C97C-5CD4-97F1-06AC-BD53347C4730}"/>
              </a:ext>
            </a:extLst>
          </p:cNvPr>
          <p:cNvSpPr txBox="1"/>
          <p:nvPr/>
        </p:nvSpPr>
        <p:spPr>
          <a:xfrm>
            <a:off x="4374411" y="4533977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01AF79-DF5F-F8ED-2C63-A8C5274D7B27}"/>
              </a:ext>
            </a:extLst>
          </p:cNvPr>
          <p:cNvSpPr txBox="1"/>
          <p:nvPr/>
        </p:nvSpPr>
        <p:spPr>
          <a:xfrm>
            <a:off x="5067465" y="3315873"/>
            <a:ext cx="181757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defRPr/>
            </a:pPr>
            <a:r>
              <a:rPr lang="en-CA" sz="2400" b="1" dirty="0">
                <a:latin typeface="+mn-lt"/>
              </a:rPr>
              <a:t>HEADING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6E4316E-0E4B-03F4-ADF7-5B892838083D}"/>
              </a:ext>
            </a:extLst>
          </p:cNvPr>
          <p:cNvSpPr/>
          <p:nvPr/>
        </p:nvSpPr>
        <p:spPr>
          <a:xfrm>
            <a:off x="5091699" y="2662150"/>
            <a:ext cx="1769108" cy="1769111"/>
          </a:xfrm>
          <a:prstGeom prst="ellipse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200" dirty="0" err="1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542278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9720</TotalTime>
  <Words>55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828</cp:revision>
  <dcterms:created xsi:type="dcterms:W3CDTF">2021-03-31T02:49:57Z</dcterms:created>
  <dcterms:modified xsi:type="dcterms:W3CDTF">2025-10-15T03:44:06Z</dcterms:modified>
  <cp:category/>
</cp:coreProperties>
</file>