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2" r:id="rId1"/>
  </p:sldMasterIdLst>
  <p:notesMasterIdLst>
    <p:notesMasterId r:id="rId10"/>
  </p:notesMasterIdLst>
  <p:sldIdLst>
    <p:sldId id="256" r:id="rId2"/>
    <p:sldId id="259" r:id="rId3"/>
    <p:sldId id="260" r:id="rId4"/>
    <p:sldId id="262" r:id="rId5"/>
    <p:sldId id="264" r:id="rId6"/>
    <p:sldId id="265" r:id="rId7"/>
    <p:sldId id="266" r:id="rId8"/>
    <p:sldId id="261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159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DE0C79-DD00-4D8C-ACF3-669C5485C4BB}" type="datetimeFigureOut">
              <a:rPr lang="en-IN" smtClean="0"/>
              <a:t>30-06-2024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6E070C-6D1B-4785-8191-7E9E88CD246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52042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உன்னத தேவனே</a:t>
            </a:r>
          </a:p>
          <a:p>
            <a:r>
              <a:rPr lang="en-IN" dirty="0"/>
              <a:t>Slide 2 - </a:t>
            </a:r>
            <a:r>
              <a:rPr lang="ta-IN" dirty="0"/>
              <a:t>மறுரூபமாக்கிடும்</a:t>
            </a:r>
          </a:p>
          <a:p>
            <a:r>
              <a:rPr lang="en-IN" dirty="0"/>
              <a:t>Slide 3 - </a:t>
            </a:r>
            <a:r>
              <a:rPr lang="ta-IN" dirty="0"/>
              <a:t>இரவெல்லாம் பகலெல்லாம்</a:t>
            </a:r>
          </a:p>
          <a:p>
            <a:r>
              <a:rPr lang="en-IN" dirty="0"/>
              <a:t>Slide 4 - </a:t>
            </a:r>
            <a:r>
              <a:rPr lang="ta-IN" dirty="0"/>
              <a:t>பேரின்பக் கடலிலே</a:t>
            </a:r>
          </a:p>
          <a:p>
            <a:r>
              <a:rPr lang="en-IN" dirty="0"/>
              <a:t>Slide 5 - </a:t>
            </a:r>
            <a:r>
              <a:rPr lang="ta-IN" dirty="0"/>
              <a:t>கொடியாக படரணும்</a:t>
            </a:r>
          </a:p>
          <a:p>
            <a:r>
              <a:rPr lang="en-IN" dirty="0"/>
              <a:t>Slide 6 - </a:t>
            </a:r>
            <a:r>
              <a:rPr lang="ta-IN" dirty="0"/>
              <a:t>உம் அன்பைப் பருகிட</a:t>
            </a:r>
          </a:p>
          <a:p>
            <a:r>
              <a:rPr lang="en-IN" dirty="0"/>
              <a:t>Slide 7 - </a:t>
            </a:r>
            <a:r>
              <a:rPr lang="ta-IN" dirty="0"/>
              <a:t>ஐயா உம் நிழலிலே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217951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உன்னத தேவனே</a:t>
            </a:r>
          </a:p>
          <a:p>
            <a:r>
              <a:rPr lang="en-IN" dirty="0"/>
              <a:t>Slide 2 - </a:t>
            </a:r>
            <a:r>
              <a:rPr lang="ta-IN" dirty="0"/>
              <a:t>மறுரூபமாக்கிடும்</a:t>
            </a:r>
          </a:p>
          <a:p>
            <a:r>
              <a:rPr lang="en-IN" dirty="0"/>
              <a:t>Slide 3 - </a:t>
            </a:r>
            <a:r>
              <a:rPr lang="ta-IN" dirty="0"/>
              <a:t>இரவெல்லாம் பகலெல்லாம்</a:t>
            </a:r>
          </a:p>
          <a:p>
            <a:r>
              <a:rPr lang="en-IN" dirty="0"/>
              <a:t>Slide 4 - </a:t>
            </a:r>
            <a:r>
              <a:rPr lang="ta-IN" dirty="0"/>
              <a:t>பேரின்பக் கடலிலே</a:t>
            </a:r>
          </a:p>
          <a:p>
            <a:r>
              <a:rPr lang="en-IN" dirty="0"/>
              <a:t>Slide 5 - </a:t>
            </a:r>
            <a:r>
              <a:rPr lang="ta-IN" dirty="0"/>
              <a:t>கொடியாக படரணும்</a:t>
            </a:r>
          </a:p>
          <a:p>
            <a:r>
              <a:rPr lang="en-IN" dirty="0"/>
              <a:t>Slide 6 - </a:t>
            </a:r>
            <a:r>
              <a:rPr lang="ta-IN" dirty="0"/>
              <a:t>உம் அன்பைப் பருகிட</a:t>
            </a:r>
          </a:p>
          <a:p>
            <a:r>
              <a:rPr lang="en-IN" dirty="0"/>
              <a:t>Slide 7 - </a:t>
            </a:r>
            <a:r>
              <a:rPr lang="ta-IN" dirty="0"/>
              <a:t>ஐயா உம் நிழலிலே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10691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உன்னத தேவனே</a:t>
            </a:r>
          </a:p>
          <a:p>
            <a:r>
              <a:rPr lang="en-IN" dirty="0"/>
              <a:t>Slide 2 - </a:t>
            </a:r>
            <a:r>
              <a:rPr lang="ta-IN" dirty="0"/>
              <a:t>மறுரூபமாக்கிடும்</a:t>
            </a:r>
          </a:p>
          <a:p>
            <a:r>
              <a:rPr lang="en-IN" dirty="0"/>
              <a:t>Slide 3 - </a:t>
            </a:r>
            <a:r>
              <a:rPr lang="ta-IN" dirty="0"/>
              <a:t>இரவெல்லாம் பகலெல்லாம்</a:t>
            </a:r>
          </a:p>
          <a:p>
            <a:r>
              <a:rPr lang="en-IN" dirty="0"/>
              <a:t>Slide 4 - </a:t>
            </a:r>
            <a:r>
              <a:rPr lang="ta-IN" dirty="0"/>
              <a:t>பேரின்பக் கடலிலே</a:t>
            </a:r>
          </a:p>
          <a:p>
            <a:r>
              <a:rPr lang="en-IN" dirty="0"/>
              <a:t>Slide 5 - </a:t>
            </a:r>
            <a:r>
              <a:rPr lang="ta-IN" dirty="0"/>
              <a:t>கொடியாக படரணும்</a:t>
            </a:r>
          </a:p>
          <a:p>
            <a:r>
              <a:rPr lang="en-IN" dirty="0"/>
              <a:t>Slide 6 - </a:t>
            </a:r>
            <a:r>
              <a:rPr lang="ta-IN" dirty="0"/>
              <a:t>உம் அன்பைப் பருகிட</a:t>
            </a:r>
          </a:p>
          <a:p>
            <a:r>
              <a:rPr lang="en-IN" dirty="0"/>
              <a:t>Slide 7 - </a:t>
            </a:r>
            <a:r>
              <a:rPr lang="ta-IN" dirty="0"/>
              <a:t>ஐயா உம் நிழலிலே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399400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உன்னத தேவனே</a:t>
            </a:r>
          </a:p>
          <a:p>
            <a:r>
              <a:rPr lang="en-IN" dirty="0"/>
              <a:t>Slide 2 - </a:t>
            </a:r>
            <a:r>
              <a:rPr lang="ta-IN" dirty="0"/>
              <a:t>மறுரூபமாக்கிடும்</a:t>
            </a:r>
          </a:p>
          <a:p>
            <a:r>
              <a:rPr lang="en-IN" dirty="0"/>
              <a:t>Slide 3 - </a:t>
            </a:r>
            <a:r>
              <a:rPr lang="ta-IN" dirty="0"/>
              <a:t>இரவெல்லாம் பகலெல்லாம்</a:t>
            </a:r>
          </a:p>
          <a:p>
            <a:r>
              <a:rPr lang="en-IN" dirty="0"/>
              <a:t>Slide 4 - </a:t>
            </a:r>
            <a:r>
              <a:rPr lang="ta-IN" dirty="0"/>
              <a:t>பேரின்பக் கடலிலே</a:t>
            </a:r>
          </a:p>
          <a:p>
            <a:r>
              <a:rPr lang="en-IN" dirty="0"/>
              <a:t>Slide 5 - </a:t>
            </a:r>
            <a:r>
              <a:rPr lang="ta-IN" dirty="0"/>
              <a:t>கொடியாக படரணும்</a:t>
            </a:r>
          </a:p>
          <a:p>
            <a:r>
              <a:rPr lang="en-IN" dirty="0"/>
              <a:t>Slide 6 - </a:t>
            </a:r>
            <a:r>
              <a:rPr lang="ta-IN" dirty="0"/>
              <a:t>உம் அன்பைப் பருகிட</a:t>
            </a:r>
          </a:p>
          <a:p>
            <a:r>
              <a:rPr lang="en-IN" dirty="0"/>
              <a:t>Slide 7 - </a:t>
            </a:r>
            <a:r>
              <a:rPr lang="ta-IN" dirty="0"/>
              <a:t>ஐயா உம் நிழலிலே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348812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உன்னத தேவனே</a:t>
            </a:r>
          </a:p>
          <a:p>
            <a:r>
              <a:rPr lang="en-IN" dirty="0"/>
              <a:t>Slide 2 - </a:t>
            </a:r>
            <a:r>
              <a:rPr lang="ta-IN" dirty="0"/>
              <a:t>மறுரூபமாக்கிடும்</a:t>
            </a:r>
          </a:p>
          <a:p>
            <a:r>
              <a:rPr lang="en-IN" dirty="0"/>
              <a:t>Slide 3 - </a:t>
            </a:r>
            <a:r>
              <a:rPr lang="ta-IN" dirty="0"/>
              <a:t>இரவெல்லாம் பகலெல்லாம்</a:t>
            </a:r>
          </a:p>
          <a:p>
            <a:r>
              <a:rPr lang="en-IN" dirty="0"/>
              <a:t>Slide 4 - </a:t>
            </a:r>
            <a:r>
              <a:rPr lang="ta-IN" dirty="0"/>
              <a:t>பேரின்பக் கடலிலே</a:t>
            </a:r>
          </a:p>
          <a:p>
            <a:r>
              <a:rPr lang="en-IN" dirty="0"/>
              <a:t>Slide 5 - </a:t>
            </a:r>
            <a:r>
              <a:rPr lang="ta-IN" dirty="0"/>
              <a:t>கொடியாக படரணும்</a:t>
            </a:r>
          </a:p>
          <a:p>
            <a:r>
              <a:rPr lang="en-IN" dirty="0"/>
              <a:t>Slide 6 - </a:t>
            </a:r>
            <a:r>
              <a:rPr lang="ta-IN" dirty="0"/>
              <a:t>உம் அன்பைப் பருகிட</a:t>
            </a:r>
          </a:p>
          <a:p>
            <a:r>
              <a:rPr lang="en-IN" dirty="0"/>
              <a:t>Slide 7 - </a:t>
            </a:r>
            <a:r>
              <a:rPr lang="ta-IN" dirty="0"/>
              <a:t>ஐயா உம் நிழலிலே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560412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உன்னத தேவனே</a:t>
            </a:r>
          </a:p>
          <a:p>
            <a:r>
              <a:rPr lang="en-IN" dirty="0"/>
              <a:t>Slide 2 - </a:t>
            </a:r>
            <a:r>
              <a:rPr lang="ta-IN" dirty="0"/>
              <a:t>மறுரூபமாக்கிடும்</a:t>
            </a:r>
          </a:p>
          <a:p>
            <a:r>
              <a:rPr lang="en-IN" dirty="0"/>
              <a:t>Slide 3 - </a:t>
            </a:r>
            <a:r>
              <a:rPr lang="ta-IN" dirty="0"/>
              <a:t>இரவெல்லாம் பகலெல்லாம்</a:t>
            </a:r>
          </a:p>
          <a:p>
            <a:r>
              <a:rPr lang="en-IN" dirty="0"/>
              <a:t>Slide 4 - </a:t>
            </a:r>
            <a:r>
              <a:rPr lang="ta-IN" dirty="0"/>
              <a:t>பேரின்பக் கடலிலே</a:t>
            </a:r>
          </a:p>
          <a:p>
            <a:r>
              <a:rPr lang="en-IN" dirty="0"/>
              <a:t>Slide 5 - </a:t>
            </a:r>
            <a:r>
              <a:rPr lang="ta-IN" dirty="0"/>
              <a:t>கொடியாக படரணும்</a:t>
            </a:r>
          </a:p>
          <a:p>
            <a:r>
              <a:rPr lang="en-IN" dirty="0"/>
              <a:t>Slide 6 - </a:t>
            </a:r>
            <a:r>
              <a:rPr lang="ta-IN" dirty="0"/>
              <a:t>உம் அன்பைப் பருகிட</a:t>
            </a:r>
          </a:p>
          <a:p>
            <a:r>
              <a:rPr lang="en-IN" dirty="0"/>
              <a:t>Slide 7 - </a:t>
            </a:r>
            <a:r>
              <a:rPr lang="ta-IN" dirty="0"/>
              <a:t>ஐயா உம் நிழலிலே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6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506785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உன்னத தேவனே</a:t>
            </a:r>
          </a:p>
          <a:p>
            <a:r>
              <a:rPr lang="en-IN" dirty="0"/>
              <a:t>Slide 2 - </a:t>
            </a:r>
            <a:r>
              <a:rPr lang="ta-IN" dirty="0"/>
              <a:t>மறுரூபமாக்கிடும்</a:t>
            </a:r>
          </a:p>
          <a:p>
            <a:r>
              <a:rPr lang="en-IN" dirty="0"/>
              <a:t>Slide 3 - </a:t>
            </a:r>
            <a:r>
              <a:rPr lang="ta-IN" dirty="0"/>
              <a:t>இரவெல்லாம் பகலெல்லாம்</a:t>
            </a:r>
          </a:p>
          <a:p>
            <a:r>
              <a:rPr lang="en-IN" dirty="0"/>
              <a:t>Slide 4 - </a:t>
            </a:r>
            <a:r>
              <a:rPr lang="ta-IN" dirty="0"/>
              <a:t>பேரின்பக் கடலிலே</a:t>
            </a:r>
          </a:p>
          <a:p>
            <a:r>
              <a:rPr lang="en-IN" dirty="0"/>
              <a:t>Slide 5 - </a:t>
            </a:r>
            <a:r>
              <a:rPr lang="ta-IN" dirty="0"/>
              <a:t>கொடியாக படரணும்</a:t>
            </a:r>
          </a:p>
          <a:p>
            <a:r>
              <a:rPr lang="en-IN" dirty="0"/>
              <a:t>Slide 6 - </a:t>
            </a:r>
            <a:r>
              <a:rPr lang="ta-IN" dirty="0"/>
              <a:t>உம் அன்பைப் பருகிட</a:t>
            </a:r>
          </a:p>
          <a:p>
            <a:r>
              <a:rPr lang="en-IN" dirty="0"/>
              <a:t>Slide 7 - </a:t>
            </a:r>
            <a:r>
              <a:rPr lang="ta-IN" dirty="0"/>
              <a:t>ஐயா உம் நிழலிலே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7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444321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yr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119A276-6B59-4534-A942-C6F5E05A4C9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143999" cy="6858000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00182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DC3B68-C941-4FA0-A624-6C44B4B582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9143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429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40B6324-6036-4B7D-B710-D36C0D77CC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84986" y="1685340"/>
            <a:ext cx="1762226" cy="176325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8011156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1679455E-BD57-02D5-4703-D154AC347FC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84986" y="1685340"/>
            <a:ext cx="1762226" cy="176325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E94499BE-16C4-A991-A5EA-D88A967C35F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9143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429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787206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149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DF0E4A8-9A4C-00DD-D3A6-EB109FFEBF3E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998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61" r:id="rId3"/>
    <p:sldLayoutId id="2147483659" r:id="rId4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EDEE55E-946D-4283-B676-EF7F03A0FE6C}"/>
              </a:ext>
            </a:extLst>
          </p:cNvPr>
          <p:cNvSpPr txBox="1"/>
          <p:nvPr/>
        </p:nvSpPr>
        <p:spPr>
          <a:xfrm>
            <a:off x="109330" y="5620577"/>
            <a:ext cx="232575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IN" sz="1350" dirty="0"/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BE429099-F4A6-679D-9B74-3E80288C96E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35836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ED326B75-17F1-AADC-4893-3DDDF675146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2760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E5D01076-0E19-C861-CE42-49CC2785D8E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209577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FE2D52E5-6B5E-40F5-6E97-FC045D8BEE7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063526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87A8DBA4-3977-CA7F-2A27-A5A812C432B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5812741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4F429486-159F-FB25-D6A1-445F914FFD5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1289743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649CC9B0-D48F-0C9C-44E0-5A4817E2C50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1083932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CA538D3-8287-4482-95E2-EB18A9784E5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6CE7BA09-3778-40CC-932A-0958B8D7EC5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690887" y="1685340"/>
            <a:ext cx="1762226" cy="1763258"/>
          </a:xfrm>
        </p:spPr>
      </p:sp>
    </p:spTree>
    <p:extLst>
      <p:ext uri="{BB962C8B-B14F-4D97-AF65-F5344CB8AC3E}">
        <p14:creationId xmlns:p14="http://schemas.microsoft.com/office/powerpoint/2010/main" val="22701909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12</TotalTime>
  <Words>259</Words>
  <Application>Microsoft Office PowerPoint</Application>
  <PresentationFormat>On-screen Show (4:3)</PresentationFormat>
  <Paragraphs>56</Paragraphs>
  <Slides>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www.christianppttamil.com</dc:creator>
  <cp:lastModifiedBy>JOHNSON JOY</cp:lastModifiedBy>
  <cp:revision>10</cp:revision>
  <dcterms:created xsi:type="dcterms:W3CDTF">2024-03-09T15:16:34Z</dcterms:created>
  <dcterms:modified xsi:type="dcterms:W3CDTF">2024-06-30T11:03:32Z</dcterms:modified>
</cp:coreProperties>
</file>