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C4C2CC6-90C6-4BBA-8584-4C0AD080EC7D}">
  <a:tblStyle styleId="{7C4C2CC6-90C6-4BBA-8584-4C0AD080EC7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ffceb54b_0_64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ffceb54b_0_6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6050" y="9196825"/>
            <a:ext cx="4980300" cy="378150"/>
            <a:chOff x="1616800" y="3282475"/>
            <a:chExt cx="49803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616800" y="3438325"/>
              <a:ext cx="49803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What do plants eat?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166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{7C4C2CC6-90C6-4BBA-8584-4C0AD080EC7D}</a:tableStyleId>
              </a:tblPr>
              <a:tblGrid>
                <a:gridCol w="1388825"/>
                <a:gridCol w="4882625"/>
              </a:tblGrid>
              <a:tr h="24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balanza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herramienta que pesa dos objetos y los compara para ver cuál es el más pesado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4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dióxido de carbono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tipo de gas que las plantas ingieren y que los animales liberan al respirar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experimento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prueba que se usa para descubrir más información sobre una pregunta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5474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cadena alimenticia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 manera en la que los seres vivientes están conectados en base a lo que comen y quién se los come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investigar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averiguar la respuesta a una pregunta o entender cómo funciona algo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365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materia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lo que constituye cualquier objeto; sabemos que está ahí porque ocupa espacio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65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flujo de la materia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movimiento de material a través de un ecosistema, por ejemplo, a través de cadenas y redes alimenticias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4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medir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describir algo usando números que después se pueden comparar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oxígeno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tipo gas que los animales respiran y que las plantas liberan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4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productor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ser vivo que produce su propia comida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suelo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pedacitos de piedras y de otros materiales que cubren la superficie de la Tierra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4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estomas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aberturas pequeñas en las hojas de las plantas por las que entra el dióxido de carbono y sale el oxígeno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What do plants eat?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360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