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27-08-2024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உயர்ந்த  அடைக்கலமே</a:t>
            </a:r>
          </a:p>
          <a:p>
            <a:r>
              <a:rPr lang="en-IN" dirty="0"/>
              <a:t>Slide 2 - </a:t>
            </a:r>
            <a:r>
              <a:rPr lang="ta-IN" dirty="0"/>
              <a:t>கிருபை கிருபை</a:t>
            </a:r>
          </a:p>
          <a:p>
            <a:r>
              <a:rPr lang="en-IN" dirty="0"/>
              <a:t>Slide 3 - </a:t>
            </a:r>
            <a:r>
              <a:rPr lang="ta-IN" dirty="0"/>
              <a:t>முகாந்திரம் இல்லாமல்</a:t>
            </a:r>
          </a:p>
          <a:p>
            <a:r>
              <a:rPr lang="en-IN" dirty="0"/>
              <a:t>Slide 4 - </a:t>
            </a:r>
            <a:r>
              <a:rPr lang="ta-IN" dirty="0"/>
              <a:t>தீங்கு என்னை</a:t>
            </a:r>
          </a:p>
          <a:p>
            <a:r>
              <a:rPr lang="en-IN" dirty="0"/>
              <a:t>Slide 5 - </a:t>
            </a:r>
            <a:r>
              <a:rPr lang="ta-IN" dirty="0"/>
              <a:t>தேவைகளின் மத்தியிலும்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உயர்ந்த  அடைக்கலமே</a:t>
            </a:r>
          </a:p>
          <a:p>
            <a:r>
              <a:rPr lang="en-IN" dirty="0"/>
              <a:t>Slide 2 - </a:t>
            </a:r>
            <a:r>
              <a:rPr lang="ta-IN" dirty="0"/>
              <a:t>கிருபை கிருபை</a:t>
            </a:r>
          </a:p>
          <a:p>
            <a:r>
              <a:rPr lang="en-IN" dirty="0"/>
              <a:t>Slide 3 - </a:t>
            </a:r>
            <a:r>
              <a:rPr lang="ta-IN" dirty="0"/>
              <a:t>முகாந்திரம் இல்லாமல்</a:t>
            </a:r>
          </a:p>
          <a:p>
            <a:r>
              <a:rPr lang="en-IN" dirty="0"/>
              <a:t>Slide 4 - </a:t>
            </a:r>
            <a:r>
              <a:rPr lang="ta-IN" dirty="0"/>
              <a:t>தீங்கு என்னை</a:t>
            </a:r>
          </a:p>
          <a:p>
            <a:r>
              <a:rPr lang="en-IN" dirty="0"/>
              <a:t>Slide 5 - </a:t>
            </a:r>
            <a:r>
              <a:rPr lang="ta-IN" dirty="0"/>
              <a:t>தேவைகளின் மத்தியிலும்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உயர்ந்த  அடைக்கலமே</a:t>
            </a:r>
          </a:p>
          <a:p>
            <a:r>
              <a:rPr lang="en-IN" dirty="0"/>
              <a:t>Slide 2 - </a:t>
            </a:r>
            <a:r>
              <a:rPr lang="ta-IN" dirty="0"/>
              <a:t>கிருபை கிருபை</a:t>
            </a:r>
          </a:p>
          <a:p>
            <a:r>
              <a:rPr lang="en-IN" dirty="0"/>
              <a:t>Slide 3 - </a:t>
            </a:r>
            <a:r>
              <a:rPr lang="ta-IN" dirty="0"/>
              <a:t>முகாந்திரம் இல்லாமல்</a:t>
            </a:r>
          </a:p>
          <a:p>
            <a:r>
              <a:rPr lang="en-IN" dirty="0"/>
              <a:t>Slide 4 - </a:t>
            </a:r>
            <a:r>
              <a:rPr lang="ta-IN" dirty="0"/>
              <a:t>தீங்கு என்னை</a:t>
            </a:r>
          </a:p>
          <a:p>
            <a:r>
              <a:rPr lang="en-IN" dirty="0"/>
              <a:t>Slide 5 - </a:t>
            </a:r>
            <a:r>
              <a:rPr lang="ta-IN" dirty="0"/>
              <a:t>தேவைகளின் மத்தியிலும்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உயர்ந்த  அடைக்கலமே</a:t>
            </a:r>
          </a:p>
          <a:p>
            <a:r>
              <a:rPr lang="en-IN" dirty="0"/>
              <a:t>Slide 2 - </a:t>
            </a:r>
            <a:r>
              <a:rPr lang="ta-IN" dirty="0"/>
              <a:t>கிருபை கிருபை</a:t>
            </a:r>
          </a:p>
          <a:p>
            <a:r>
              <a:rPr lang="en-IN" dirty="0"/>
              <a:t>Slide 3 - </a:t>
            </a:r>
            <a:r>
              <a:rPr lang="ta-IN" dirty="0"/>
              <a:t>முகாந்திரம் இல்லாமல்</a:t>
            </a:r>
          </a:p>
          <a:p>
            <a:r>
              <a:rPr lang="en-IN" dirty="0"/>
              <a:t>Slide 4 - </a:t>
            </a:r>
            <a:r>
              <a:rPr lang="ta-IN" dirty="0"/>
              <a:t>தீங்கு என்னை</a:t>
            </a:r>
          </a:p>
          <a:p>
            <a:r>
              <a:rPr lang="en-IN" dirty="0"/>
              <a:t>Slide 5 - </a:t>
            </a:r>
            <a:r>
              <a:rPr lang="ta-IN" dirty="0"/>
              <a:t>தேவைகளின் மத்தியிலும்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உயர்ந்த  அடைக்கலமே</a:t>
            </a:r>
          </a:p>
          <a:p>
            <a:r>
              <a:rPr lang="en-IN" dirty="0"/>
              <a:t>Slide 2 - </a:t>
            </a:r>
            <a:r>
              <a:rPr lang="ta-IN" dirty="0"/>
              <a:t>கிருபை கிருபை</a:t>
            </a:r>
          </a:p>
          <a:p>
            <a:r>
              <a:rPr lang="en-IN" dirty="0"/>
              <a:t>Slide 3 - </a:t>
            </a:r>
            <a:r>
              <a:rPr lang="ta-IN" dirty="0"/>
              <a:t>முகாந்திரம் இல்லாமல்</a:t>
            </a:r>
          </a:p>
          <a:p>
            <a:r>
              <a:rPr lang="en-IN" dirty="0"/>
              <a:t>Slide 4 - </a:t>
            </a:r>
            <a:r>
              <a:rPr lang="ta-IN" dirty="0"/>
              <a:t>தீங்கு என்னை</a:t>
            </a:r>
          </a:p>
          <a:p>
            <a:r>
              <a:rPr lang="en-IN" dirty="0"/>
              <a:t>Slide 5 - </a:t>
            </a:r>
            <a:r>
              <a:rPr lang="ta-IN" dirty="0"/>
              <a:t>தேவைகளின் மத்தியிலும்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67AD80-33FF-C370-1957-B100E342BD7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E6B4974-A87A-761D-43AA-50DE924D15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CCBA83B-353C-3C2E-68FD-230E4121C3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1205FAA-2E2B-08CD-93DB-6483B068F7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2D588FD-7EA3-0024-2103-F06A2C70D1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6638545-4191-942A-351A-00F4D412B9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135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2024-08-27T13:15:16Z</dcterms:modified>
</cp:coreProperties>
</file>