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48" r:id="rId5"/>
    <p:sldMasterId id="2147483660"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http://customooxmlschemas.google.com/">
      <go:slidesCustomData xmlns:go="http://customooxmlschemas.google.com/" r:id="rId19" roundtripDataSignature="AMtx7mh/lmBIySBWvDHmQdlwmj8fEKFFy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08B1004C-7880-4C21-BB99-3CFD039F6BD8}">
  <a:tblStyle styleId="{08B1004C-7880-4C21-BB99-3CFD039F6BD8}"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5" Type="http://schemas.openxmlformats.org/officeDocument/2006/relationships/slideMaster" Target="slideMasters/slideMaster1.xml"/><Relationship Id="rId19" Type="http://customschemas.google.com/relationships/presentationmetadata" Target="metadata"/><Relationship Id="rId6" Type="http://schemas.openxmlformats.org/officeDocument/2006/relationships/slideMaster" Target="slideMasters/slideMaster2.xml"/><Relationship Id="rId18" Type="http://schemas.openxmlformats.org/officeDocument/2006/relationships/slide" Target="slides/slide11.xml"/><Relationship Id="rId7" Type="http://schemas.openxmlformats.org/officeDocument/2006/relationships/notesMaster" Target="notesMasters/notesMaster1.xml"/><Relationship Id="rId8"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9"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9" name="Shape 99"/>
        <p:cNvGrpSpPr/>
        <p:nvPr/>
      </p:nvGrpSpPr>
      <p:grpSpPr>
        <a:xfrm>
          <a:off x="0" y="0"/>
          <a:ext cx="0" cy="0"/>
          <a:chOff x="0" y="0"/>
          <a:chExt cx="0" cy="0"/>
        </a:xfrm>
      </p:grpSpPr>
      <p:sp>
        <p:nvSpPr>
          <p:cNvPr id="100" name="Google Shape;100;p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1" name="Google Shape;10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6" name="Shape 176"/>
        <p:cNvGrpSpPr/>
        <p:nvPr/>
      </p:nvGrpSpPr>
      <p:grpSpPr>
        <a:xfrm>
          <a:off x="0" y="0"/>
          <a:ext cx="0" cy="0"/>
          <a:chOff x="0" y="0"/>
          <a:chExt cx="0" cy="0"/>
        </a:xfrm>
      </p:grpSpPr>
      <p:sp>
        <p:nvSpPr>
          <p:cNvPr id="177" name="Google Shape;177;p10:notes"/>
          <p:cNvSpPr/>
          <p:nvPr>
            <p:ph idx="2" type="sldImg"/>
          </p:nvPr>
        </p:nvSpPr>
        <p:spPr>
          <a:xfrm>
            <a:off x="381309"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8" name="Google Shape;178;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7" name="Shape 197"/>
        <p:cNvGrpSpPr/>
        <p:nvPr/>
      </p:nvGrpSpPr>
      <p:grpSpPr>
        <a:xfrm>
          <a:off x="0" y="0"/>
          <a:ext cx="0" cy="0"/>
          <a:chOff x="0" y="0"/>
          <a:chExt cx="0" cy="0"/>
        </a:xfrm>
      </p:grpSpPr>
      <p:sp>
        <p:nvSpPr>
          <p:cNvPr id="198" name="Google Shape;198;p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9" name="Google Shape;199;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1" name="Shape 111"/>
        <p:cNvGrpSpPr/>
        <p:nvPr/>
      </p:nvGrpSpPr>
      <p:grpSpPr>
        <a:xfrm>
          <a:off x="0" y="0"/>
          <a:ext cx="0" cy="0"/>
          <a:chOff x="0" y="0"/>
          <a:chExt cx="0" cy="0"/>
        </a:xfrm>
      </p:grpSpPr>
      <p:sp>
        <p:nvSpPr>
          <p:cNvPr id="112" name="Google Shape;112;p2:notes"/>
          <p:cNvSpPr/>
          <p:nvPr>
            <p:ph idx="2" type="sldImg"/>
          </p:nvPr>
        </p:nvSpPr>
        <p:spPr>
          <a:xfrm>
            <a:off x="381309"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3" name="Google Shape;113;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9" name="Shape 119"/>
        <p:cNvGrpSpPr/>
        <p:nvPr/>
      </p:nvGrpSpPr>
      <p:grpSpPr>
        <a:xfrm>
          <a:off x="0" y="0"/>
          <a:ext cx="0" cy="0"/>
          <a:chOff x="0" y="0"/>
          <a:chExt cx="0" cy="0"/>
        </a:xfrm>
      </p:grpSpPr>
      <p:sp>
        <p:nvSpPr>
          <p:cNvPr id="120" name="Google Shape;120;p3:notes"/>
          <p:cNvSpPr/>
          <p:nvPr>
            <p:ph idx="2" type="sldImg"/>
          </p:nvPr>
        </p:nvSpPr>
        <p:spPr>
          <a:xfrm>
            <a:off x="381309"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1" name="Google Shape;121;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5" name="Shape 125"/>
        <p:cNvGrpSpPr/>
        <p:nvPr/>
      </p:nvGrpSpPr>
      <p:grpSpPr>
        <a:xfrm>
          <a:off x="0" y="0"/>
          <a:ext cx="0" cy="0"/>
          <a:chOff x="0" y="0"/>
          <a:chExt cx="0" cy="0"/>
        </a:xfrm>
      </p:grpSpPr>
      <p:sp>
        <p:nvSpPr>
          <p:cNvPr id="126" name="Google Shape;126;p4:notes"/>
          <p:cNvSpPr/>
          <p:nvPr>
            <p:ph idx="2" type="sldImg"/>
          </p:nvPr>
        </p:nvSpPr>
        <p:spPr>
          <a:xfrm>
            <a:off x="381309"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7" name="Google Shape;127;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1" name="Shape 131"/>
        <p:cNvGrpSpPr/>
        <p:nvPr/>
      </p:nvGrpSpPr>
      <p:grpSpPr>
        <a:xfrm>
          <a:off x="0" y="0"/>
          <a:ext cx="0" cy="0"/>
          <a:chOff x="0" y="0"/>
          <a:chExt cx="0" cy="0"/>
        </a:xfrm>
      </p:grpSpPr>
      <p:sp>
        <p:nvSpPr>
          <p:cNvPr id="132" name="Google Shape;132;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3" name="Google Shape;133;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9" name="Shape 139"/>
        <p:cNvGrpSpPr/>
        <p:nvPr/>
      </p:nvGrpSpPr>
      <p:grpSpPr>
        <a:xfrm>
          <a:off x="0" y="0"/>
          <a:ext cx="0" cy="0"/>
          <a:chOff x="0" y="0"/>
          <a:chExt cx="0" cy="0"/>
        </a:xfrm>
      </p:grpSpPr>
      <p:sp>
        <p:nvSpPr>
          <p:cNvPr id="140" name="Google Shape;140;p6:notes"/>
          <p:cNvSpPr/>
          <p:nvPr>
            <p:ph idx="2" type="sldImg"/>
          </p:nvPr>
        </p:nvSpPr>
        <p:spPr>
          <a:xfrm>
            <a:off x="381309"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1" name="Google Shape;141;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1" name="Shape 151"/>
        <p:cNvGrpSpPr/>
        <p:nvPr/>
      </p:nvGrpSpPr>
      <p:grpSpPr>
        <a:xfrm>
          <a:off x="0" y="0"/>
          <a:ext cx="0" cy="0"/>
          <a:chOff x="0" y="0"/>
          <a:chExt cx="0" cy="0"/>
        </a:xfrm>
      </p:grpSpPr>
      <p:sp>
        <p:nvSpPr>
          <p:cNvPr id="152" name="Google Shape;152;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3" name="Google Shape;153;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9" name="Shape 159"/>
        <p:cNvGrpSpPr/>
        <p:nvPr/>
      </p:nvGrpSpPr>
      <p:grpSpPr>
        <a:xfrm>
          <a:off x="0" y="0"/>
          <a:ext cx="0" cy="0"/>
          <a:chOff x="0" y="0"/>
          <a:chExt cx="0" cy="0"/>
        </a:xfrm>
      </p:grpSpPr>
      <p:sp>
        <p:nvSpPr>
          <p:cNvPr id="160" name="Google Shape;160;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1" name="Google Shape;161;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7" name="Shape 167"/>
        <p:cNvGrpSpPr/>
        <p:nvPr/>
      </p:nvGrpSpPr>
      <p:grpSpPr>
        <a:xfrm>
          <a:off x="0" y="0"/>
          <a:ext cx="0" cy="0"/>
          <a:chOff x="0" y="0"/>
          <a:chExt cx="0" cy="0"/>
        </a:xfrm>
      </p:grpSpPr>
      <p:sp>
        <p:nvSpPr>
          <p:cNvPr id="168" name="Google Shape;168;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9" name="Google Shape;169;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3" name="Shape 13"/>
        <p:cNvGrpSpPr/>
        <p:nvPr/>
      </p:nvGrpSpPr>
      <p:grpSpPr>
        <a:xfrm>
          <a:off x="0" y="0"/>
          <a:ext cx="0" cy="0"/>
          <a:chOff x="0" y="0"/>
          <a:chExt cx="0" cy="0"/>
        </a:xfrm>
      </p:grpSpPr>
      <p:sp>
        <p:nvSpPr>
          <p:cNvPr id="14" name="Google Shape;14;p13"/>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5" name="Google Shape;15;p13"/>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6" name="Google Shape;16;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a-DK"/>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8" name="Shape 48"/>
        <p:cNvGrpSpPr/>
        <p:nvPr/>
      </p:nvGrpSpPr>
      <p:grpSpPr>
        <a:xfrm>
          <a:off x="0" y="0"/>
          <a:ext cx="0" cy="0"/>
          <a:chOff x="0" y="0"/>
          <a:chExt cx="0" cy="0"/>
        </a:xfrm>
      </p:grpSpPr>
      <p:sp>
        <p:nvSpPr>
          <p:cNvPr id="49" name="Google Shape;49;p24"/>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50" name="Google Shape;50;p24"/>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51" name="Google Shape;51;p2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a-DK"/>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2" name="Shape 52"/>
        <p:cNvGrpSpPr/>
        <p:nvPr/>
      </p:nvGrpSpPr>
      <p:grpSpPr>
        <a:xfrm>
          <a:off x="0" y="0"/>
          <a:ext cx="0" cy="0"/>
          <a:chOff x="0" y="0"/>
          <a:chExt cx="0" cy="0"/>
        </a:xfrm>
      </p:grpSpPr>
      <p:sp>
        <p:nvSpPr>
          <p:cNvPr id="53" name="Google Shape;53;p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a-DK"/>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58" name="Shape 58"/>
        <p:cNvGrpSpPr/>
        <p:nvPr/>
      </p:nvGrpSpPr>
      <p:grpSpPr>
        <a:xfrm>
          <a:off x="0" y="0"/>
          <a:ext cx="0" cy="0"/>
          <a:chOff x="0" y="0"/>
          <a:chExt cx="0" cy="0"/>
        </a:xfrm>
      </p:grpSpPr>
      <p:sp>
        <p:nvSpPr>
          <p:cNvPr id="59" name="Google Shape;59;p16"/>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60" name="Google Shape;60;p16"/>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61" name="Google Shape;61;p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a-DK"/>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62" name="Shape 62"/>
        <p:cNvGrpSpPr/>
        <p:nvPr/>
      </p:nvGrpSpPr>
      <p:grpSpPr>
        <a:xfrm>
          <a:off x="0" y="0"/>
          <a:ext cx="0" cy="0"/>
          <a:chOff x="0" y="0"/>
          <a:chExt cx="0" cy="0"/>
        </a:xfrm>
      </p:grpSpPr>
      <p:sp>
        <p:nvSpPr>
          <p:cNvPr id="63" name="Google Shape;63;p26"/>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64" name="Google Shape;64;p2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a-DK"/>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65" name="Shape 65"/>
        <p:cNvGrpSpPr/>
        <p:nvPr/>
      </p:nvGrpSpPr>
      <p:grpSpPr>
        <a:xfrm>
          <a:off x="0" y="0"/>
          <a:ext cx="0" cy="0"/>
          <a:chOff x="0" y="0"/>
          <a:chExt cx="0" cy="0"/>
        </a:xfrm>
      </p:grpSpPr>
      <p:sp>
        <p:nvSpPr>
          <p:cNvPr id="66" name="Google Shape;66;p2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7" name="Google Shape;67;p2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68" name="Google Shape;68;p2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a-DK"/>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69" name="Shape 69"/>
        <p:cNvGrpSpPr/>
        <p:nvPr/>
      </p:nvGrpSpPr>
      <p:grpSpPr>
        <a:xfrm>
          <a:off x="0" y="0"/>
          <a:ext cx="0" cy="0"/>
          <a:chOff x="0" y="0"/>
          <a:chExt cx="0" cy="0"/>
        </a:xfrm>
      </p:grpSpPr>
      <p:sp>
        <p:nvSpPr>
          <p:cNvPr id="70" name="Google Shape;70;p2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71" name="Google Shape;71;p28"/>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72" name="Google Shape;72;p28"/>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73" name="Google Shape;73;p2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a-DK"/>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74" name="Shape 74"/>
        <p:cNvGrpSpPr/>
        <p:nvPr/>
      </p:nvGrpSpPr>
      <p:grpSpPr>
        <a:xfrm>
          <a:off x="0" y="0"/>
          <a:ext cx="0" cy="0"/>
          <a:chOff x="0" y="0"/>
          <a:chExt cx="0" cy="0"/>
        </a:xfrm>
      </p:grpSpPr>
      <p:sp>
        <p:nvSpPr>
          <p:cNvPr id="75" name="Google Shape;75;p2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76" name="Google Shape;76;p2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a-DK"/>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77" name="Shape 77"/>
        <p:cNvGrpSpPr/>
        <p:nvPr/>
      </p:nvGrpSpPr>
      <p:grpSpPr>
        <a:xfrm>
          <a:off x="0" y="0"/>
          <a:ext cx="0" cy="0"/>
          <a:chOff x="0" y="0"/>
          <a:chExt cx="0" cy="0"/>
        </a:xfrm>
      </p:grpSpPr>
      <p:sp>
        <p:nvSpPr>
          <p:cNvPr id="78" name="Google Shape;78;p30"/>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79" name="Google Shape;79;p30"/>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80" name="Google Shape;80;p3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a-DK"/>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81" name="Shape 81"/>
        <p:cNvGrpSpPr/>
        <p:nvPr/>
      </p:nvGrpSpPr>
      <p:grpSpPr>
        <a:xfrm>
          <a:off x="0" y="0"/>
          <a:ext cx="0" cy="0"/>
          <a:chOff x="0" y="0"/>
          <a:chExt cx="0" cy="0"/>
        </a:xfrm>
      </p:grpSpPr>
      <p:sp>
        <p:nvSpPr>
          <p:cNvPr id="82" name="Google Shape;82;p31"/>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83" name="Google Shape;83;p3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a-DK"/>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84" name="Shape 84"/>
        <p:cNvGrpSpPr/>
        <p:nvPr/>
      </p:nvGrpSpPr>
      <p:grpSpPr>
        <a:xfrm>
          <a:off x="0" y="0"/>
          <a:ext cx="0" cy="0"/>
          <a:chOff x="0" y="0"/>
          <a:chExt cx="0" cy="0"/>
        </a:xfrm>
      </p:grpSpPr>
      <p:sp>
        <p:nvSpPr>
          <p:cNvPr id="85" name="Google Shape;85;p32"/>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 name="Google Shape;86;p32"/>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87" name="Google Shape;87;p32"/>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88" name="Google Shape;88;p32"/>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89" name="Google Shape;89;p3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a-DK"/>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7" name="Shape 17"/>
        <p:cNvGrpSpPr/>
        <p:nvPr/>
      </p:nvGrpSpPr>
      <p:grpSpPr>
        <a:xfrm>
          <a:off x="0" y="0"/>
          <a:ext cx="0" cy="0"/>
          <a:chOff x="0" y="0"/>
          <a:chExt cx="0" cy="0"/>
        </a:xfrm>
      </p:grpSpPr>
      <p:sp>
        <p:nvSpPr>
          <p:cNvPr id="18" name="Google Shape;18;p1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9" name="Google Shape;19;p1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20" name="Google Shape;20;p1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a-DK"/>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90" name="Shape 90"/>
        <p:cNvGrpSpPr/>
        <p:nvPr/>
      </p:nvGrpSpPr>
      <p:grpSpPr>
        <a:xfrm>
          <a:off x="0" y="0"/>
          <a:ext cx="0" cy="0"/>
          <a:chOff x="0" y="0"/>
          <a:chExt cx="0" cy="0"/>
        </a:xfrm>
      </p:grpSpPr>
      <p:sp>
        <p:nvSpPr>
          <p:cNvPr id="91" name="Google Shape;91;p33"/>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stStyle>
          <a:p/>
        </p:txBody>
      </p:sp>
      <p:sp>
        <p:nvSpPr>
          <p:cNvPr id="92" name="Google Shape;92;p3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a-DK"/>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93" name="Shape 93"/>
        <p:cNvGrpSpPr/>
        <p:nvPr/>
      </p:nvGrpSpPr>
      <p:grpSpPr>
        <a:xfrm>
          <a:off x="0" y="0"/>
          <a:ext cx="0" cy="0"/>
          <a:chOff x="0" y="0"/>
          <a:chExt cx="0" cy="0"/>
        </a:xfrm>
      </p:grpSpPr>
      <p:sp>
        <p:nvSpPr>
          <p:cNvPr id="94" name="Google Shape;94;p34"/>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95" name="Google Shape;95;p34"/>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96" name="Google Shape;96;p3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a-DK"/>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97" name="Shape 97"/>
        <p:cNvGrpSpPr/>
        <p:nvPr/>
      </p:nvGrpSpPr>
      <p:grpSpPr>
        <a:xfrm>
          <a:off x="0" y="0"/>
          <a:ext cx="0" cy="0"/>
          <a:chOff x="0" y="0"/>
          <a:chExt cx="0" cy="0"/>
        </a:xfrm>
      </p:grpSpPr>
      <p:sp>
        <p:nvSpPr>
          <p:cNvPr id="98" name="Google Shape;98;p3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a-DK"/>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21" name="Shape 21"/>
        <p:cNvGrpSpPr/>
        <p:nvPr/>
      </p:nvGrpSpPr>
      <p:grpSpPr>
        <a:xfrm>
          <a:off x="0" y="0"/>
          <a:ext cx="0" cy="0"/>
          <a:chOff x="0" y="0"/>
          <a:chExt cx="0" cy="0"/>
        </a:xfrm>
      </p:grpSpPr>
      <p:sp>
        <p:nvSpPr>
          <p:cNvPr id="22" name="Google Shape;22;p17"/>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23" name="Google Shape;23;p1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a-DK"/>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4" name="Shape 24"/>
        <p:cNvGrpSpPr/>
        <p:nvPr/>
      </p:nvGrpSpPr>
      <p:grpSpPr>
        <a:xfrm>
          <a:off x="0" y="0"/>
          <a:ext cx="0" cy="0"/>
          <a:chOff x="0" y="0"/>
          <a:chExt cx="0" cy="0"/>
        </a:xfrm>
      </p:grpSpPr>
      <p:sp>
        <p:nvSpPr>
          <p:cNvPr id="25" name="Google Shape;25;p1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6" name="Google Shape;26;p18"/>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7" name="Google Shape;27;p18"/>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8" name="Google Shape;28;p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a-DK"/>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9" name="Shape 29"/>
        <p:cNvGrpSpPr/>
        <p:nvPr/>
      </p:nvGrpSpPr>
      <p:grpSpPr>
        <a:xfrm>
          <a:off x="0" y="0"/>
          <a:ext cx="0" cy="0"/>
          <a:chOff x="0" y="0"/>
          <a:chExt cx="0" cy="0"/>
        </a:xfrm>
      </p:grpSpPr>
      <p:sp>
        <p:nvSpPr>
          <p:cNvPr id="30" name="Google Shape;30;p1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1" name="Google Shape;31;p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a-DK"/>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2" name="Shape 32"/>
        <p:cNvGrpSpPr/>
        <p:nvPr/>
      </p:nvGrpSpPr>
      <p:grpSpPr>
        <a:xfrm>
          <a:off x="0" y="0"/>
          <a:ext cx="0" cy="0"/>
          <a:chOff x="0" y="0"/>
          <a:chExt cx="0" cy="0"/>
        </a:xfrm>
      </p:grpSpPr>
      <p:sp>
        <p:nvSpPr>
          <p:cNvPr id="33" name="Google Shape;33;p20"/>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4" name="Google Shape;34;p20"/>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5" name="Google Shape;35;p2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a-DK"/>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6" name="Shape 36"/>
        <p:cNvGrpSpPr/>
        <p:nvPr/>
      </p:nvGrpSpPr>
      <p:grpSpPr>
        <a:xfrm>
          <a:off x="0" y="0"/>
          <a:ext cx="0" cy="0"/>
          <a:chOff x="0" y="0"/>
          <a:chExt cx="0" cy="0"/>
        </a:xfrm>
      </p:grpSpPr>
      <p:sp>
        <p:nvSpPr>
          <p:cNvPr id="37" name="Google Shape;37;p21"/>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8" name="Google Shape;38;p2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a-DK"/>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22"/>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 name="Google Shape;41;p22"/>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42" name="Google Shape;42;p22"/>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Google Shape;43;p22"/>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44" name="Google Shape;44;p2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a-DK"/>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5" name="Shape 45"/>
        <p:cNvGrpSpPr/>
        <p:nvPr/>
      </p:nvGrpSpPr>
      <p:grpSpPr>
        <a:xfrm>
          <a:off x="0" y="0"/>
          <a:ext cx="0" cy="0"/>
          <a:chOff x="0" y="0"/>
          <a:chExt cx="0" cy="0"/>
        </a:xfrm>
      </p:grpSpPr>
      <p:sp>
        <p:nvSpPr>
          <p:cNvPr id="46" name="Google Shape;46;p23"/>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stStyle>
          <a:p/>
        </p:txBody>
      </p:sp>
      <p:sp>
        <p:nvSpPr>
          <p:cNvPr id="47" name="Google Shape;47;p2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a-DK"/>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7.xml"/><Relationship Id="rId10" Type="http://schemas.openxmlformats.org/officeDocument/2006/relationships/slideLayout" Target="../slideLayouts/slideLayout6.xml"/><Relationship Id="rId13" Type="http://schemas.openxmlformats.org/officeDocument/2006/relationships/slideLayout" Target="../slideLayouts/slideLayout9.xml"/><Relationship Id="rId12" Type="http://schemas.openxmlformats.org/officeDocument/2006/relationships/slideLayout" Target="../slideLayouts/slideLayout8.xml"/><Relationship Id="rId1" Type="http://schemas.openxmlformats.org/officeDocument/2006/relationships/image" Target="../media/image3.png"/><Relationship Id="rId2" Type="http://schemas.openxmlformats.org/officeDocument/2006/relationships/image" Target="../media/image4.png"/><Relationship Id="rId3" Type="http://schemas.openxmlformats.org/officeDocument/2006/relationships/image" Target="../media/image1.png"/><Relationship Id="rId4" Type="http://schemas.openxmlformats.org/officeDocument/2006/relationships/image" Target="../media/image2.png"/><Relationship Id="rId9" Type="http://schemas.openxmlformats.org/officeDocument/2006/relationships/slideLayout" Target="../slideLayouts/slideLayout5.xml"/><Relationship Id="rId15" Type="http://schemas.openxmlformats.org/officeDocument/2006/relationships/slideLayout" Target="../slideLayouts/slideLayout11.xml"/><Relationship Id="rId14" Type="http://schemas.openxmlformats.org/officeDocument/2006/relationships/slideLayout" Target="../slideLayouts/slideLayout10.xml"/><Relationship Id="rId16" Type="http://schemas.openxmlformats.org/officeDocument/2006/relationships/theme" Target="../theme/theme3.xml"/><Relationship Id="rId5" Type="http://schemas.openxmlformats.org/officeDocument/2006/relationships/slideLayout" Target="../slideLayouts/slideLayout1.xml"/><Relationship Id="rId6" Type="http://schemas.openxmlformats.org/officeDocument/2006/relationships/slideLayout" Target="../slideLayouts/slideLayout2.xml"/><Relationship Id="rId7" Type="http://schemas.openxmlformats.org/officeDocument/2006/relationships/slideLayout" Target="../slideLayouts/slideLayout3.xml"/><Relationship Id="rId8"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1.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rgbClr val="FFFFFF"/>
        </a:solidFill>
      </p:bgPr>
    </p:bg>
    <p:spTree>
      <p:nvGrpSpPr>
        <p:cNvPr id="5" name="Shape 5"/>
        <p:cNvGrpSpPr/>
        <p:nvPr/>
      </p:nvGrpSpPr>
      <p:grpSpPr>
        <a:xfrm>
          <a:off x="0" y="0"/>
          <a:ext cx="0" cy="0"/>
          <a:chOff x="0" y="0"/>
          <a:chExt cx="0" cy="0"/>
        </a:xfrm>
      </p:grpSpPr>
      <p:sp>
        <p:nvSpPr>
          <p:cNvPr id="6" name="Google Shape;6;p1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2"/>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a-DK"/>
              <a:t>‹#›</a:t>
            </a:fld>
            <a:endParaRPr/>
          </a:p>
        </p:txBody>
      </p:sp>
      <p:pic>
        <p:nvPicPr>
          <p:cNvPr id="9" name="Google Shape;9;p12"/>
          <p:cNvPicPr preferRelativeResize="0"/>
          <p:nvPr/>
        </p:nvPicPr>
        <p:blipFill rotWithShape="1">
          <a:blip r:embed="rId1">
            <a:alphaModFix/>
          </a:blip>
          <a:srcRect b="28" l="0" r="0" t="39"/>
          <a:stretch/>
        </p:blipFill>
        <p:spPr>
          <a:xfrm>
            <a:off x="1" y="0"/>
            <a:ext cx="497998" cy="5143498"/>
          </a:xfrm>
          <a:prstGeom prst="rect">
            <a:avLst/>
          </a:prstGeom>
          <a:noFill/>
          <a:ln>
            <a:noFill/>
          </a:ln>
        </p:spPr>
      </p:pic>
      <p:pic>
        <p:nvPicPr>
          <p:cNvPr id="10" name="Google Shape;10;p12"/>
          <p:cNvPicPr preferRelativeResize="0"/>
          <p:nvPr/>
        </p:nvPicPr>
        <p:blipFill rotWithShape="1">
          <a:blip r:embed="rId2">
            <a:alphaModFix/>
          </a:blip>
          <a:srcRect b="0" l="0" r="0" t="0"/>
          <a:stretch/>
        </p:blipFill>
        <p:spPr>
          <a:xfrm>
            <a:off x="570800" y="4743825"/>
            <a:ext cx="1761387" cy="331625"/>
          </a:xfrm>
          <a:prstGeom prst="rect">
            <a:avLst/>
          </a:prstGeom>
          <a:noFill/>
          <a:ln>
            <a:noFill/>
          </a:ln>
        </p:spPr>
      </p:pic>
      <p:pic>
        <p:nvPicPr>
          <p:cNvPr id="11" name="Google Shape;11;p12"/>
          <p:cNvPicPr preferRelativeResize="0"/>
          <p:nvPr/>
        </p:nvPicPr>
        <p:blipFill rotWithShape="1">
          <a:blip r:embed="rId3">
            <a:alphaModFix/>
          </a:blip>
          <a:srcRect b="0" l="0" r="0" t="0"/>
          <a:stretch/>
        </p:blipFill>
        <p:spPr>
          <a:xfrm>
            <a:off x="8273610" y="4743825"/>
            <a:ext cx="801965" cy="331626"/>
          </a:xfrm>
          <a:prstGeom prst="rect">
            <a:avLst/>
          </a:prstGeom>
          <a:noFill/>
          <a:ln>
            <a:noFill/>
          </a:ln>
        </p:spPr>
      </p:pic>
      <p:pic>
        <p:nvPicPr>
          <p:cNvPr id="12" name="Google Shape;12;p12"/>
          <p:cNvPicPr preferRelativeResize="0"/>
          <p:nvPr/>
        </p:nvPicPr>
        <p:blipFill rotWithShape="1">
          <a:blip r:embed="rId4">
            <a:alphaModFix/>
          </a:blip>
          <a:srcRect b="0" l="0" r="0" t="0"/>
          <a:stretch/>
        </p:blipFill>
        <p:spPr>
          <a:xfrm>
            <a:off x="38286" y="512500"/>
            <a:ext cx="421426" cy="353098"/>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5"/>
    <p:sldLayoutId id="2147483650"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rgbClr val="FFFFFF"/>
        </a:solidFill>
      </p:bgPr>
    </p:bg>
    <p:spTree>
      <p:nvGrpSpPr>
        <p:cNvPr id="54" name="Shape 54"/>
        <p:cNvGrpSpPr/>
        <p:nvPr/>
      </p:nvGrpSpPr>
      <p:grpSpPr>
        <a:xfrm>
          <a:off x="0" y="0"/>
          <a:ext cx="0" cy="0"/>
          <a:chOff x="0" y="0"/>
          <a:chExt cx="0" cy="0"/>
        </a:xfrm>
      </p:grpSpPr>
      <p:sp>
        <p:nvSpPr>
          <p:cNvPr id="55" name="Google Shape;55;p1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56" name="Google Shape;56;p1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57" name="Google Shape;57;p1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a-DK"/>
              <a:t>‹#›</a:t>
            </a:fld>
            <a:endParaRPr/>
          </a:p>
        </p:txBody>
      </p:sp>
    </p:spTree>
  </p:cSld>
  <p:clrMap accent1="accent1" accent2="accent2" accent3="accent3" accent4="accent4" accent5="accent5" accent6="accent6" bg1="lt1" bg2="dk2" tx1="dk1" tx2="lt2" folHlink="folHlink" hlink="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s>
</file>

<file path=ppt/slides/_rels/slide10.xml.rels><?xml version="1.0" encoding="UTF-8" standalone="yes"?><Relationships xmlns="http://schemas.openxmlformats.org/package/2006/relationships"><Relationship Id="rId11" Type="http://schemas.openxmlformats.org/officeDocument/2006/relationships/image" Target="../media/image16.png"/><Relationship Id="rId10" Type="http://schemas.openxmlformats.org/officeDocument/2006/relationships/image" Target="../media/image14.png"/><Relationship Id="rId13" Type="http://schemas.openxmlformats.org/officeDocument/2006/relationships/image" Target="../media/image18.png"/><Relationship Id="rId12" Type="http://schemas.openxmlformats.org/officeDocument/2006/relationships/image" Target="../media/image20.png"/><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5.png"/><Relationship Id="rId4" Type="http://schemas.openxmlformats.org/officeDocument/2006/relationships/image" Target="../media/image23.png"/><Relationship Id="rId9" Type="http://schemas.openxmlformats.org/officeDocument/2006/relationships/image" Target="../media/image13.png"/><Relationship Id="rId15" Type="http://schemas.openxmlformats.org/officeDocument/2006/relationships/image" Target="../media/image28.png"/><Relationship Id="rId14" Type="http://schemas.openxmlformats.org/officeDocument/2006/relationships/image" Target="../media/image17.png"/><Relationship Id="rId5" Type="http://schemas.openxmlformats.org/officeDocument/2006/relationships/image" Target="../media/image27.png"/><Relationship Id="rId6" Type="http://schemas.openxmlformats.org/officeDocument/2006/relationships/image" Target="../media/image22.png"/><Relationship Id="rId7" Type="http://schemas.openxmlformats.org/officeDocument/2006/relationships/image" Target="../media/image26.png"/><Relationship Id="rId8" Type="http://schemas.openxmlformats.org/officeDocument/2006/relationships/image" Target="../media/image11.png"/></Relationships>
</file>

<file path=ppt/slides/_rels/slide11.xml.rels><?xml version="1.0" encoding="UTF-8" standalone="yes"?><Relationships xmlns="http://schemas.openxmlformats.org/package/2006/relationships"><Relationship Id="rId11" Type="http://schemas.openxmlformats.org/officeDocument/2006/relationships/image" Target="../media/image25.png"/><Relationship Id="rId10" Type="http://schemas.openxmlformats.org/officeDocument/2006/relationships/image" Target="../media/image9.png"/><Relationship Id="rId13" Type="http://schemas.openxmlformats.org/officeDocument/2006/relationships/image" Target="../media/image19.png"/><Relationship Id="rId12" Type="http://schemas.openxmlformats.org/officeDocument/2006/relationships/image" Target="../media/image24.png"/><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10.png"/><Relationship Id="rId5" Type="http://schemas.openxmlformats.org/officeDocument/2006/relationships/image" Target="../media/image1.png"/><Relationship Id="rId6" Type="http://schemas.openxmlformats.org/officeDocument/2006/relationships/image" Target="../media/image7.png"/><Relationship Id="rId7" Type="http://schemas.openxmlformats.org/officeDocument/2006/relationships/image" Target="../media/image4.png"/><Relationship Id="rId8"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hyperlink" Target="http://www.hackinghate.eu/documents/1802444/3070967/Hacking_Online_Hate-Research_Report"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2" name="Shape 102"/>
        <p:cNvGrpSpPr/>
        <p:nvPr/>
      </p:nvGrpSpPr>
      <p:grpSpPr>
        <a:xfrm>
          <a:off x="0" y="0"/>
          <a:ext cx="0" cy="0"/>
          <a:chOff x="0" y="0"/>
          <a:chExt cx="0" cy="0"/>
        </a:xfrm>
      </p:grpSpPr>
      <p:pic>
        <p:nvPicPr>
          <p:cNvPr id="103" name="Google Shape;103;p1"/>
          <p:cNvPicPr preferRelativeResize="0"/>
          <p:nvPr/>
        </p:nvPicPr>
        <p:blipFill rotWithShape="1">
          <a:blip r:embed="rId3">
            <a:alphaModFix/>
          </a:blip>
          <a:srcRect b="0" l="0" r="0" t="0"/>
          <a:stretch/>
        </p:blipFill>
        <p:spPr>
          <a:xfrm>
            <a:off x="8273610" y="4743825"/>
            <a:ext cx="801965" cy="331626"/>
          </a:xfrm>
          <a:prstGeom prst="rect">
            <a:avLst/>
          </a:prstGeom>
          <a:noFill/>
          <a:ln>
            <a:noFill/>
          </a:ln>
        </p:spPr>
      </p:pic>
      <p:sp>
        <p:nvSpPr>
          <p:cNvPr id="104" name="Google Shape;104;p1"/>
          <p:cNvSpPr txBox="1"/>
          <p:nvPr/>
        </p:nvSpPr>
        <p:spPr>
          <a:xfrm>
            <a:off x="1118200" y="53850"/>
            <a:ext cx="5951400" cy="353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da-DK" sz="1400" u="none" cap="none" strike="noStrike">
                <a:solidFill>
                  <a:srgbClr val="5D7C8A"/>
                </a:solidFill>
                <a:latin typeface="Arial"/>
                <a:ea typeface="Arial"/>
                <a:cs typeface="Arial"/>
                <a:sym typeface="Arial"/>
              </a:rPr>
              <a:t>Hvad er hadtale? &gt; Medieanalyse &gt; </a:t>
            </a:r>
            <a:r>
              <a:rPr b="1" i="0" lang="da-DK" sz="1400" u="none" cap="none" strike="noStrike">
                <a:solidFill>
                  <a:srgbClr val="5D7C8A"/>
                </a:solidFill>
                <a:latin typeface="Arial"/>
                <a:ea typeface="Arial"/>
                <a:cs typeface="Arial"/>
                <a:sym typeface="Arial"/>
              </a:rPr>
              <a:t>Xorg, Xenovianeren</a:t>
            </a:r>
            <a:endParaRPr b="1" i="0" sz="1400" u="none" cap="none" strike="noStrike">
              <a:solidFill>
                <a:srgbClr val="5D7C8A"/>
              </a:solidFill>
              <a:latin typeface="Arial"/>
              <a:ea typeface="Arial"/>
              <a:cs typeface="Arial"/>
              <a:sym typeface="Arial"/>
            </a:endParaRPr>
          </a:p>
        </p:txBody>
      </p:sp>
      <p:sp>
        <p:nvSpPr>
          <p:cNvPr id="105" name="Google Shape;105;p1"/>
          <p:cNvSpPr txBox="1"/>
          <p:nvPr/>
        </p:nvSpPr>
        <p:spPr>
          <a:xfrm>
            <a:off x="850800" y="853500"/>
            <a:ext cx="4398900" cy="27204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800"/>
              <a:buFont typeface="Arial"/>
              <a:buNone/>
            </a:pPr>
            <a:r>
              <a:rPr b="1" i="0" lang="da-DK" sz="4800" u="none" cap="none" strike="noStrike">
                <a:solidFill>
                  <a:schemeClr val="dk1"/>
                </a:solidFill>
                <a:latin typeface="Arial"/>
                <a:ea typeface="Arial"/>
                <a:cs typeface="Arial"/>
                <a:sym typeface="Arial"/>
              </a:rPr>
              <a:t>Xorg, Xenovianeren</a:t>
            </a:r>
            <a:endParaRPr b="1" i="0" sz="4800" u="none" cap="none" strike="noStrike">
              <a:solidFill>
                <a:srgbClr val="000000"/>
              </a:solidFill>
              <a:latin typeface="Arial"/>
              <a:ea typeface="Arial"/>
              <a:cs typeface="Arial"/>
              <a:sym typeface="Arial"/>
            </a:endParaRPr>
          </a:p>
        </p:txBody>
      </p:sp>
      <p:pic>
        <p:nvPicPr>
          <p:cNvPr id="106" name="Google Shape;106;p1"/>
          <p:cNvPicPr preferRelativeResize="0"/>
          <p:nvPr/>
        </p:nvPicPr>
        <p:blipFill rotWithShape="1">
          <a:blip r:embed="rId4">
            <a:alphaModFix/>
          </a:blip>
          <a:srcRect b="28" l="0" r="0" t="39"/>
          <a:stretch/>
        </p:blipFill>
        <p:spPr>
          <a:xfrm>
            <a:off x="1" y="0"/>
            <a:ext cx="497998" cy="5143498"/>
          </a:xfrm>
          <a:prstGeom prst="rect">
            <a:avLst/>
          </a:prstGeom>
          <a:noFill/>
          <a:ln>
            <a:noFill/>
          </a:ln>
        </p:spPr>
      </p:pic>
      <p:pic>
        <p:nvPicPr>
          <p:cNvPr id="107" name="Google Shape;107;p1"/>
          <p:cNvPicPr preferRelativeResize="0"/>
          <p:nvPr/>
        </p:nvPicPr>
        <p:blipFill rotWithShape="1">
          <a:blip r:embed="rId5">
            <a:alphaModFix/>
          </a:blip>
          <a:srcRect b="0" l="0" r="0" t="0"/>
          <a:stretch/>
        </p:blipFill>
        <p:spPr>
          <a:xfrm>
            <a:off x="570800" y="4743825"/>
            <a:ext cx="1761387" cy="331625"/>
          </a:xfrm>
          <a:prstGeom prst="rect">
            <a:avLst/>
          </a:prstGeom>
          <a:noFill/>
          <a:ln>
            <a:noFill/>
          </a:ln>
        </p:spPr>
      </p:pic>
      <p:pic>
        <p:nvPicPr>
          <p:cNvPr id="108" name="Google Shape;108;p1"/>
          <p:cNvPicPr preferRelativeResize="0"/>
          <p:nvPr/>
        </p:nvPicPr>
        <p:blipFill rotWithShape="1">
          <a:blip r:embed="rId6">
            <a:alphaModFix/>
          </a:blip>
          <a:srcRect b="0" l="0" r="0" t="0"/>
          <a:stretch/>
        </p:blipFill>
        <p:spPr>
          <a:xfrm>
            <a:off x="570791" y="53850"/>
            <a:ext cx="547399" cy="458650"/>
          </a:xfrm>
          <a:prstGeom prst="rect">
            <a:avLst/>
          </a:prstGeom>
          <a:noFill/>
          <a:ln>
            <a:noFill/>
          </a:ln>
        </p:spPr>
      </p:pic>
      <p:pic>
        <p:nvPicPr>
          <p:cNvPr id="109" name="Google Shape;109;p1"/>
          <p:cNvPicPr preferRelativeResize="0"/>
          <p:nvPr/>
        </p:nvPicPr>
        <p:blipFill rotWithShape="1">
          <a:blip r:embed="rId3">
            <a:alphaModFix/>
          </a:blip>
          <a:srcRect b="0" l="0" r="0" t="0"/>
          <a:stretch/>
        </p:blipFill>
        <p:spPr>
          <a:xfrm>
            <a:off x="8273610" y="4743825"/>
            <a:ext cx="801965" cy="331626"/>
          </a:xfrm>
          <a:prstGeom prst="rect">
            <a:avLst/>
          </a:prstGeom>
          <a:noFill/>
          <a:ln>
            <a:noFill/>
          </a:ln>
        </p:spPr>
      </p:pic>
      <p:pic>
        <p:nvPicPr>
          <p:cNvPr id="110" name="Google Shape;110;p1"/>
          <p:cNvPicPr preferRelativeResize="0"/>
          <p:nvPr/>
        </p:nvPicPr>
        <p:blipFill rotWithShape="1">
          <a:blip r:embed="rId7">
            <a:alphaModFix/>
          </a:blip>
          <a:srcRect b="0" l="0" r="0" t="0"/>
          <a:stretch/>
        </p:blipFill>
        <p:spPr>
          <a:xfrm>
            <a:off x="5361325" y="934679"/>
            <a:ext cx="3014775" cy="29467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9" name="Shape 179"/>
        <p:cNvGrpSpPr/>
        <p:nvPr/>
      </p:nvGrpSpPr>
      <p:grpSpPr>
        <a:xfrm>
          <a:off x="0" y="0"/>
          <a:ext cx="0" cy="0"/>
          <a:chOff x="0" y="0"/>
          <a:chExt cx="0" cy="0"/>
        </a:xfrm>
      </p:grpSpPr>
      <p:graphicFrame>
        <p:nvGraphicFramePr>
          <p:cNvPr id="180" name="Google Shape;180;p10"/>
          <p:cNvGraphicFramePr/>
          <p:nvPr/>
        </p:nvGraphicFramePr>
        <p:xfrm>
          <a:off x="706150" y="744825"/>
          <a:ext cx="3000000" cy="3000000"/>
        </p:xfrm>
        <a:graphic>
          <a:graphicData uri="http://schemas.openxmlformats.org/drawingml/2006/table">
            <a:tbl>
              <a:tblPr>
                <a:noFill/>
                <a:tableStyleId>{08B1004C-7880-4C21-BB99-3CFD039F6BD8}</a:tableStyleId>
              </a:tblPr>
              <a:tblGrid>
                <a:gridCol w="1648250"/>
                <a:gridCol w="1648250"/>
                <a:gridCol w="1648250"/>
                <a:gridCol w="1648250"/>
                <a:gridCol w="1648250"/>
              </a:tblGrid>
              <a:tr h="1861200">
                <a:tc>
                  <a:txBody>
                    <a:bodyPr/>
                    <a:lstStyle/>
                    <a:p>
                      <a:pPr indent="0" lvl="0" marL="0" marR="0" rtl="0" algn="ctr">
                        <a:lnSpc>
                          <a:spcPct val="100000"/>
                        </a:lnSpc>
                        <a:spcBef>
                          <a:spcPts val="0"/>
                        </a:spcBef>
                        <a:spcAft>
                          <a:spcPts val="0"/>
                        </a:spcAft>
                        <a:buClr>
                          <a:srgbClr val="000000"/>
                        </a:buClr>
                        <a:buSzPts val="1400"/>
                        <a:buFont typeface="Arial"/>
                        <a:buNone/>
                      </a:pPr>
                      <a:r>
                        <a:rPr b="1" lang="da-DK" sz="1400" u="none" cap="none" strike="noStrike">
                          <a:solidFill>
                            <a:srgbClr val="5D7C8A"/>
                          </a:solidFill>
                        </a:rPr>
                        <a:t>Alder</a:t>
                      </a:r>
                      <a:endParaRPr b="1" sz="1400" u="none" cap="none" strike="noStrike">
                        <a:solidFill>
                          <a:srgbClr val="5D7C8A"/>
                        </a:solidFill>
                      </a:endParaRPr>
                    </a:p>
                  </a:txBody>
                  <a:tcPr marT="68575" marB="68575" marR="91425" marL="91425">
                    <a:lnL cap="flat" cmpd="sng" w="28575">
                      <a:solidFill>
                        <a:srgbClr val="5D7C8A"/>
                      </a:solidFill>
                      <a:prstDash val="solid"/>
                      <a:round/>
                      <a:headEnd len="sm" w="sm" type="none"/>
                      <a:tailEnd len="sm" w="sm" type="none"/>
                    </a:lnL>
                    <a:lnR cap="flat" cmpd="sng" w="28575">
                      <a:solidFill>
                        <a:srgbClr val="5D7C8A"/>
                      </a:solidFill>
                      <a:prstDash val="solid"/>
                      <a:round/>
                      <a:headEnd len="sm" w="sm" type="none"/>
                      <a:tailEnd len="sm" w="sm" type="none"/>
                    </a:lnR>
                    <a:lnT cap="flat" cmpd="sng" w="28575">
                      <a:solidFill>
                        <a:srgbClr val="5D7C8A"/>
                      </a:solidFill>
                      <a:prstDash val="solid"/>
                      <a:round/>
                      <a:headEnd len="sm" w="sm" type="none"/>
                      <a:tailEnd len="sm" w="sm" type="none"/>
                    </a:lnT>
                    <a:lnB cap="flat" cmpd="sng" w="28575">
                      <a:solidFill>
                        <a:srgbClr val="5D7C8A"/>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da-DK" sz="1400" u="none" cap="none" strike="noStrike">
                          <a:solidFill>
                            <a:srgbClr val="5D7C8A"/>
                          </a:solidFill>
                        </a:rPr>
                        <a:t>Race</a:t>
                      </a:r>
                      <a:endParaRPr b="1" sz="1400" u="none" cap="none" strike="noStrike">
                        <a:solidFill>
                          <a:srgbClr val="5D7C8A"/>
                        </a:solidFill>
                      </a:endParaRPr>
                    </a:p>
                  </a:txBody>
                  <a:tcPr marT="68575" marB="68575" marR="91425" marL="91425">
                    <a:lnL cap="flat" cmpd="sng" w="28575">
                      <a:solidFill>
                        <a:srgbClr val="5D7C8A"/>
                      </a:solidFill>
                      <a:prstDash val="solid"/>
                      <a:round/>
                      <a:headEnd len="sm" w="sm" type="none"/>
                      <a:tailEnd len="sm" w="sm" type="none"/>
                    </a:lnL>
                    <a:lnR cap="flat" cmpd="sng" w="28575">
                      <a:solidFill>
                        <a:srgbClr val="5D7C8A"/>
                      </a:solidFill>
                      <a:prstDash val="solid"/>
                      <a:round/>
                      <a:headEnd len="sm" w="sm" type="none"/>
                      <a:tailEnd len="sm" w="sm" type="none"/>
                    </a:lnR>
                    <a:lnT cap="flat" cmpd="sng" w="28575">
                      <a:solidFill>
                        <a:srgbClr val="5D7C8A"/>
                      </a:solidFill>
                      <a:prstDash val="solid"/>
                      <a:round/>
                      <a:headEnd len="sm" w="sm" type="none"/>
                      <a:tailEnd len="sm" w="sm" type="none"/>
                    </a:lnT>
                    <a:lnB cap="flat" cmpd="sng" w="28575">
                      <a:solidFill>
                        <a:srgbClr val="5D7C8A"/>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da-DK" sz="1400" u="none" cap="none" strike="noStrike">
                          <a:solidFill>
                            <a:srgbClr val="5D7C8A"/>
                          </a:solidFill>
                        </a:rPr>
                        <a:t>Hudfarve</a:t>
                      </a:r>
                      <a:endParaRPr b="1" sz="1400" u="none" cap="none" strike="noStrike">
                        <a:solidFill>
                          <a:srgbClr val="5D7C8A"/>
                        </a:solidFill>
                      </a:endParaRPr>
                    </a:p>
                  </a:txBody>
                  <a:tcPr marT="68575" marB="68575" marR="91425" marL="91425">
                    <a:lnL cap="flat" cmpd="sng" w="28575">
                      <a:solidFill>
                        <a:srgbClr val="5D7C8A"/>
                      </a:solidFill>
                      <a:prstDash val="solid"/>
                      <a:round/>
                      <a:headEnd len="sm" w="sm" type="none"/>
                      <a:tailEnd len="sm" w="sm" type="none"/>
                    </a:lnL>
                    <a:lnR cap="flat" cmpd="sng" w="28575">
                      <a:solidFill>
                        <a:srgbClr val="5D7C8A"/>
                      </a:solidFill>
                      <a:prstDash val="solid"/>
                      <a:round/>
                      <a:headEnd len="sm" w="sm" type="none"/>
                      <a:tailEnd len="sm" w="sm" type="none"/>
                    </a:lnR>
                    <a:lnT cap="flat" cmpd="sng" w="28575">
                      <a:solidFill>
                        <a:srgbClr val="5D7C8A"/>
                      </a:solidFill>
                      <a:prstDash val="solid"/>
                      <a:round/>
                      <a:headEnd len="sm" w="sm" type="none"/>
                      <a:tailEnd len="sm" w="sm" type="none"/>
                    </a:lnT>
                    <a:lnB cap="flat" cmpd="sng" w="28575">
                      <a:solidFill>
                        <a:srgbClr val="5D7C8A"/>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da-DK" sz="1400" u="none" cap="none" strike="noStrike">
                          <a:solidFill>
                            <a:srgbClr val="5D7C8A"/>
                          </a:solidFill>
                        </a:rPr>
                        <a:t>Afstamning</a:t>
                      </a:r>
                      <a:endParaRPr b="1" sz="1400" u="none" cap="none" strike="noStrike">
                        <a:solidFill>
                          <a:srgbClr val="5D7C8A"/>
                        </a:solidFill>
                      </a:endParaRPr>
                    </a:p>
                  </a:txBody>
                  <a:tcPr marT="68575" marB="68575" marR="91425" marL="91425">
                    <a:lnL cap="flat" cmpd="sng" w="28575">
                      <a:solidFill>
                        <a:srgbClr val="5D7C8A"/>
                      </a:solidFill>
                      <a:prstDash val="solid"/>
                      <a:round/>
                      <a:headEnd len="sm" w="sm" type="none"/>
                      <a:tailEnd len="sm" w="sm" type="none"/>
                    </a:lnL>
                    <a:lnR cap="flat" cmpd="sng" w="28575">
                      <a:solidFill>
                        <a:srgbClr val="5D7C8A"/>
                      </a:solidFill>
                      <a:prstDash val="solid"/>
                      <a:round/>
                      <a:headEnd len="sm" w="sm" type="none"/>
                      <a:tailEnd len="sm" w="sm" type="none"/>
                    </a:lnR>
                    <a:lnT cap="flat" cmpd="sng" w="28575">
                      <a:solidFill>
                        <a:srgbClr val="5D7C8A"/>
                      </a:solidFill>
                      <a:prstDash val="solid"/>
                      <a:round/>
                      <a:headEnd len="sm" w="sm" type="none"/>
                      <a:tailEnd len="sm" w="sm" type="none"/>
                    </a:lnT>
                    <a:lnB cap="flat" cmpd="sng" w="28575">
                      <a:solidFill>
                        <a:srgbClr val="5D7C8A"/>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da-DK" sz="1400" u="none" cap="none" strike="noStrike">
                          <a:solidFill>
                            <a:srgbClr val="5D7C8A"/>
                          </a:solidFill>
                        </a:rPr>
                        <a:t>National/</a:t>
                      </a:r>
                      <a:br>
                        <a:rPr b="1" lang="da-DK" sz="1400" u="none" cap="none" strike="noStrike">
                          <a:solidFill>
                            <a:srgbClr val="5D7C8A"/>
                          </a:solidFill>
                        </a:rPr>
                      </a:br>
                      <a:r>
                        <a:rPr b="1" lang="da-DK" sz="1400" u="none" cap="none" strike="noStrike">
                          <a:solidFill>
                            <a:srgbClr val="5D7C8A"/>
                          </a:solidFill>
                        </a:rPr>
                        <a:t>etnisk oprindelse</a:t>
                      </a:r>
                      <a:endParaRPr b="1" sz="1400" u="none" cap="none" strike="noStrike">
                        <a:solidFill>
                          <a:srgbClr val="5D7C8A"/>
                        </a:solidFill>
                      </a:endParaRPr>
                    </a:p>
                  </a:txBody>
                  <a:tcPr marT="68575" marB="68575" marR="91425" marL="91425">
                    <a:lnL cap="flat" cmpd="sng" w="28575">
                      <a:solidFill>
                        <a:srgbClr val="5D7C8A"/>
                      </a:solidFill>
                      <a:prstDash val="solid"/>
                      <a:round/>
                      <a:headEnd len="sm" w="sm" type="none"/>
                      <a:tailEnd len="sm" w="sm" type="none"/>
                    </a:lnL>
                    <a:lnR cap="flat" cmpd="sng" w="28575">
                      <a:solidFill>
                        <a:srgbClr val="5D7C8A"/>
                      </a:solidFill>
                      <a:prstDash val="solid"/>
                      <a:round/>
                      <a:headEnd len="sm" w="sm" type="none"/>
                      <a:tailEnd len="sm" w="sm" type="none"/>
                    </a:lnR>
                    <a:lnT cap="flat" cmpd="sng" w="28575">
                      <a:solidFill>
                        <a:srgbClr val="5D7C8A"/>
                      </a:solidFill>
                      <a:prstDash val="solid"/>
                      <a:round/>
                      <a:headEnd len="sm" w="sm" type="none"/>
                      <a:tailEnd len="sm" w="sm" type="none"/>
                    </a:lnT>
                    <a:lnB cap="flat" cmpd="sng" w="28575">
                      <a:solidFill>
                        <a:srgbClr val="5D7C8A"/>
                      </a:solidFill>
                      <a:prstDash val="solid"/>
                      <a:round/>
                      <a:headEnd len="sm" w="sm" type="none"/>
                      <a:tailEnd len="sm" w="sm" type="none"/>
                    </a:lnB>
                    <a:solidFill>
                      <a:srgbClr val="FFFFFF"/>
                    </a:solidFill>
                  </a:tcPr>
                </a:tc>
              </a:tr>
              <a:tr h="1861200">
                <a:tc>
                  <a:txBody>
                    <a:bodyPr/>
                    <a:lstStyle/>
                    <a:p>
                      <a:pPr indent="0" lvl="0" marL="0" marR="0" rtl="0" algn="ctr">
                        <a:lnSpc>
                          <a:spcPct val="100000"/>
                        </a:lnSpc>
                        <a:spcBef>
                          <a:spcPts val="0"/>
                        </a:spcBef>
                        <a:spcAft>
                          <a:spcPts val="0"/>
                        </a:spcAft>
                        <a:buClr>
                          <a:srgbClr val="000000"/>
                        </a:buClr>
                        <a:buSzPts val="1400"/>
                        <a:buFont typeface="Arial"/>
                        <a:buNone/>
                      </a:pPr>
                      <a:r>
                        <a:rPr b="1" lang="da-DK" sz="1400" u="none" cap="none" strike="noStrike">
                          <a:solidFill>
                            <a:srgbClr val="5D7C8A"/>
                          </a:solidFill>
                        </a:rPr>
                        <a:t>Sprog</a:t>
                      </a:r>
                      <a:endParaRPr b="1" sz="1400" u="none" cap="none" strike="noStrike">
                        <a:solidFill>
                          <a:srgbClr val="5D7C8A"/>
                        </a:solidFill>
                      </a:endParaRPr>
                    </a:p>
                  </a:txBody>
                  <a:tcPr marT="68575" marB="68575" marR="91425" marL="91425">
                    <a:lnL cap="flat" cmpd="sng" w="28575">
                      <a:solidFill>
                        <a:srgbClr val="5D7C8A"/>
                      </a:solidFill>
                      <a:prstDash val="solid"/>
                      <a:round/>
                      <a:headEnd len="sm" w="sm" type="none"/>
                      <a:tailEnd len="sm" w="sm" type="none"/>
                    </a:lnL>
                    <a:lnR cap="flat" cmpd="sng" w="28575">
                      <a:solidFill>
                        <a:srgbClr val="5D7C8A"/>
                      </a:solidFill>
                      <a:prstDash val="solid"/>
                      <a:round/>
                      <a:headEnd len="sm" w="sm" type="none"/>
                      <a:tailEnd len="sm" w="sm" type="none"/>
                    </a:lnR>
                    <a:lnT cap="flat" cmpd="sng" w="28575">
                      <a:solidFill>
                        <a:srgbClr val="5D7C8A"/>
                      </a:solidFill>
                      <a:prstDash val="solid"/>
                      <a:round/>
                      <a:headEnd len="sm" w="sm" type="none"/>
                      <a:tailEnd len="sm" w="sm" type="none"/>
                    </a:lnT>
                    <a:lnB cap="flat" cmpd="sng" w="28575">
                      <a:solidFill>
                        <a:srgbClr val="5D7C8A"/>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da-DK" sz="1400" u="none" cap="none" strike="noStrike">
                          <a:solidFill>
                            <a:srgbClr val="5D7C8A"/>
                          </a:solidFill>
                        </a:rPr>
                        <a:t>Religion</a:t>
                      </a:r>
                      <a:endParaRPr b="1" sz="1400" u="none" cap="none" strike="noStrike">
                        <a:solidFill>
                          <a:srgbClr val="5D7C8A"/>
                        </a:solidFill>
                      </a:endParaRPr>
                    </a:p>
                  </a:txBody>
                  <a:tcPr marT="68575" marB="68575" marR="91425" marL="91425">
                    <a:lnL cap="flat" cmpd="sng" w="28575">
                      <a:solidFill>
                        <a:srgbClr val="5D7C8A"/>
                      </a:solidFill>
                      <a:prstDash val="solid"/>
                      <a:round/>
                      <a:headEnd len="sm" w="sm" type="none"/>
                      <a:tailEnd len="sm" w="sm" type="none"/>
                    </a:lnL>
                    <a:lnR cap="flat" cmpd="sng" w="28575">
                      <a:solidFill>
                        <a:srgbClr val="5D7C8A"/>
                      </a:solidFill>
                      <a:prstDash val="solid"/>
                      <a:round/>
                      <a:headEnd len="sm" w="sm" type="none"/>
                      <a:tailEnd len="sm" w="sm" type="none"/>
                    </a:lnR>
                    <a:lnT cap="flat" cmpd="sng" w="28575">
                      <a:solidFill>
                        <a:srgbClr val="5D7C8A"/>
                      </a:solidFill>
                      <a:prstDash val="solid"/>
                      <a:round/>
                      <a:headEnd len="sm" w="sm" type="none"/>
                      <a:tailEnd len="sm" w="sm" type="none"/>
                    </a:lnT>
                    <a:lnB cap="flat" cmpd="sng" w="28575">
                      <a:solidFill>
                        <a:srgbClr val="5D7C8A"/>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da-DK" sz="1400" u="none" cap="none" strike="noStrike">
                          <a:solidFill>
                            <a:srgbClr val="5D7C8A"/>
                          </a:solidFill>
                        </a:rPr>
                        <a:t>Seksuel orientering</a:t>
                      </a:r>
                      <a:endParaRPr b="1" sz="1400" u="none" cap="none" strike="noStrike">
                        <a:solidFill>
                          <a:srgbClr val="5D7C8A"/>
                        </a:solidFill>
                      </a:endParaRPr>
                    </a:p>
                  </a:txBody>
                  <a:tcPr marT="68575" marB="68575" marR="91425" marL="91425">
                    <a:lnL cap="flat" cmpd="sng" w="28575">
                      <a:solidFill>
                        <a:srgbClr val="5D7C8A"/>
                      </a:solidFill>
                      <a:prstDash val="solid"/>
                      <a:round/>
                      <a:headEnd len="sm" w="sm" type="none"/>
                      <a:tailEnd len="sm" w="sm" type="none"/>
                    </a:lnL>
                    <a:lnR cap="flat" cmpd="sng" w="28575">
                      <a:solidFill>
                        <a:srgbClr val="5D7C8A"/>
                      </a:solidFill>
                      <a:prstDash val="solid"/>
                      <a:round/>
                      <a:headEnd len="sm" w="sm" type="none"/>
                      <a:tailEnd len="sm" w="sm" type="none"/>
                    </a:lnR>
                    <a:lnT cap="flat" cmpd="sng" w="28575">
                      <a:solidFill>
                        <a:srgbClr val="5D7C8A"/>
                      </a:solidFill>
                      <a:prstDash val="solid"/>
                      <a:round/>
                      <a:headEnd len="sm" w="sm" type="none"/>
                      <a:tailEnd len="sm" w="sm" type="none"/>
                    </a:lnT>
                    <a:lnB cap="flat" cmpd="sng" w="28575">
                      <a:solidFill>
                        <a:srgbClr val="5D7C8A"/>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da-DK" sz="1400" u="none" cap="none" strike="noStrike">
                          <a:solidFill>
                            <a:srgbClr val="5D7C8A"/>
                          </a:solidFill>
                        </a:rPr>
                        <a:t>Køn/</a:t>
                      </a:r>
                      <a:br>
                        <a:rPr b="1" lang="da-DK" sz="1400" u="none" cap="none" strike="noStrike">
                          <a:solidFill>
                            <a:srgbClr val="5D7C8A"/>
                          </a:solidFill>
                        </a:rPr>
                      </a:br>
                      <a:r>
                        <a:rPr b="1" lang="da-DK" sz="1400" u="none" cap="none" strike="noStrike">
                          <a:solidFill>
                            <a:srgbClr val="5D7C8A"/>
                          </a:solidFill>
                        </a:rPr>
                        <a:t>kønsindentitet</a:t>
                      </a:r>
                      <a:endParaRPr b="1" sz="1400" u="none" cap="none" strike="noStrike">
                        <a:solidFill>
                          <a:srgbClr val="5D7C8A"/>
                        </a:solidFill>
                      </a:endParaRPr>
                    </a:p>
                  </a:txBody>
                  <a:tcPr marT="68575" marB="68575" marR="91425" marL="91425">
                    <a:lnL cap="flat" cmpd="sng" w="28575">
                      <a:solidFill>
                        <a:srgbClr val="5D7C8A"/>
                      </a:solidFill>
                      <a:prstDash val="solid"/>
                      <a:round/>
                      <a:headEnd len="sm" w="sm" type="none"/>
                      <a:tailEnd len="sm" w="sm" type="none"/>
                    </a:lnL>
                    <a:lnR cap="flat" cmpd="sng" w="28575">
                      <a:solidFill>
                        <a:srgbClr val="5D7C8A"/>
                      </a:solidFill>
                      <a:prstDash val="solid"/>
                      <a:round/>
                      <a:headEnd len="sm" w="sm" type="none"/>
                      <a:tailEnd len="sm" w="sm" type="none"/>
                    </a:lnR>
                    <a:lnT cap="flat" cmpd="sng" w="28575">
                      <a:solidFill>
                        <a:srgbClr val="5D7C8A"/>
                      </a:solidFill>
                      <a:prstDash val="solid"/>
                      <a:round/>
                      <a:headEnd len="sm" w="sm" type="none"/>
                      <a:tailEnd len="sm" w="sm" type="none"/>
                    </a:lnT>
                    <a:lnB cap="flat" cmpd="sng" w="28575">
                      <a:solidFill>
                        <a:srgbClr val="5D7C8A"/>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da-DK" sz="1400" u="none" cap="none" strike="noStrike">
                          <a:solidFill>
                            <a:srgbClr val="5D7C8A"/>
                          </a:solidFill>
                        </a:rPr>
                        <a:t>Funktionsnedsættelse</a:t>
                      </a:r>
                      <a:endParaRPr b="1" sz="1400" u="none" cap="none" strike="noStrike">
                        <a:solidFill>
                          <a:srgbClr val="5D7C8A"/>
                        </a:solidFill>
                      </a:endParaRPr>
                    </a:p>
                  </a:txBody>
                  <a:tcPr marT="68575" marB="68575" marR="91425" marL="91425">
                    <a:lnL cap="flat" cmpd="sng" w="28575">
                      <a:solidFill>
                        <a:srgbClr val="5D7C8A"/>
                      </a:solidFill>
                      <a:prstDash val="solid"/>
                      <a:round/>
                      <a:headEnd len="sm" w="sm" type="none"/>
                      <a:tailEnd len="sm" w="sm" type="none"/>
                    </a:lnL>
                    <a:lnR cap="flat" cmpd="sng" w="28575">
                      <a:solidFill>
                        <a:srgbClr val="5D7C8A"/>
                      </a:solidFill>
                      <a:prstDash val="solid"/>
                      <a:round/>
                      <a:headEnd len="sm" w="sm" type="none"/>
                      <a:tailEnd len="sm" w="sm" type="none"/>
                    </a:lnR>
                    <a:lnT cap="flat" cmpd="sng" w="28575">
                      <a:solidFill>
                        <a:srgbClr val="5D7C8A"/>
                      </a:solidFill>
                      <a:prstDash val="solid"/>
                      <a:round/>
                      <a:headEnd len="sm" w="sm" type="none"/>
                      <a:tailEnd len="sm" w="sm" type="none"/>
                    </a:lnT>
                    <a:lnB cap="flat" cmpd="sng" w="28575">
                      <a:solidFill>
                        <a:srgbClr val="5D7C8A"/>
                      </a:solidFill>
                      <a:prstDash val="solid"/>
                      <a:round/>
                      <a:headEnd len="sm" w="sm" type="none"/>
                      <a:tailEnd len="sm" w="sm" type="none"/>
                    </a:lnB>
                    <a:solidFill>
                      <a:srgbClr val="FFFFFF"/>
                    </a:solidFill>
                  </a:tcPr>
                </a:tc>
              </a:tr>
            </a:tbl>
          </a:graphicData>
        </a:graphic>
      </p:graphicFrame>
      <p:sp>
        <p:nvSpPr>
          <p:cNvPr id="181" name="Google Shape;181;p10"/>
          <p:cNvSpPr/>
          <p:nvPr/>
        </p:nvSpPr>
        <p:spPr>
          <a:xfrm>
            <a:off x="4425825" y="1524900"/>
            <a:ext cx="801900" cy="804600"/>
          </a:xfrm>
          <a:prstGeom prst="ellipse">
            <a:avLst/>
          </a:prstGeom>
          <a:gradFill>
            <a:gsLst>
              <a:gs pos="0">
                <a:srgbClr val="F3F3F3"/>
              </a:gs>
              <a:gs pos="45000">
                <a:srgbClr val="999999"/>
              </a:gs>
              <a:gs pos="100000">
                <a:srgbClr val="000000"/>
              </a:gs>
            </a:gsLst>
            <a:lin ang="10800025" scaled="0"/>
          </a:gra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82" name="Google Shape;182;p10"/>
          <p:cNvPicPr preferRelativeResize="0"/>
          <p:nvPr/>
        </p:nvPicPr>
        <p:blipFill rotWithShape="1">
          <a:blip r:embed="rId3">
            <a:alphaModFix/>
          </a:blip>
          <a:srcRect b="0" l="0" r="0" t="0"/>
          <a:stretch/>
        </p:blipFill>
        <p:spPr>
          <a:xfrm>
            <a:off x="5650900" y="983494"/>
            <a:ext cx="1628061" cy="1628061"/>
          </a:xfrm>
          <a:prstGeom prst="rect">
            <a:avLst/>
          </a:prstGeom>
          <a:noFill/>
          <a:ln>
            <a:noFill/>
          </a:ln>
        </p:spPr>
      </p:pic>
      <p:pic>
        <p:nvPicPr>
          <p:cNvPr id="183" name="Google Shape;183;p10"/>
          <p:cNvPicPr preferRelativeResize="0"/>
          <p:nvPr/>
        </p:nvPicPr>
        <p:blipFill rotWithShape="1">
          <a:blip r:embed="rId4">
            <a:alphaModFix/>
          </a:blip>
          <a:srcRect b="0" l="0" r="0" t="0"/>
          <a:stretch/>
        </p:blipFill>
        <p:spPr>
          <a:xfrm>
            <a:off x="7702125" y="1526253"/>
            <a:ext cx="801900" cy="801900"/>
          </a:xfrm>
          <a:prstGeom prst="rect">
            <a:avLst/>
          </a:prstGeom>
          <a:noFill/>
          <a:ln>
            <a:noFill/>
          </a:ln>
        </p:spPr>
      </p:pic>
      <p:pic>
        <p:nvPicPr>
          <p:cNvPr id="184" name="Google Shape;184;p10"/>
          <p:cNvPicPr preferRelativeResize="0"/>
          <p:nvPr/>
        </p:nvPicPr>
        <p:blipFill rotWithShape="1">
          <a:blip r:embed="rId5">
            <a:alphaModFix/>
          </a:blip>
          <a:srcRect b="0" l="0" r="0" t="0"/>
          <a:stretch/>
        </p:blipFill>
        <p:spPr>
          <a:xfrm>
            <a:off x="2726788" y="3352550"/>
            <a:ext cx="895200" cy="895200"/>
          </a:xfrm>
          <a:prstGeom prst="rect">
            <a:avLst/>
          </a:prstGeom>
          <a:noFill/>
          <a:ln>
            <a:noFill/>
          </a:ln>
        </p:spPr>
      </p:pic>
      <p:pic>
        <p:nvPicPr>
          <p:cNvPr id="185" name="Google Shape;185;p10"/>
          <p:cNvPicPr preferRelativeResize="0"/>
          <p:nvPr/>
        </p:nvPicPr>
        <p:blipFill rotWithShape="1">
          <a:blip r:embed="rId6">
            <a:alphaModFix/>
          </a:blip>
          <a:srcRect b="0" l="0" r="0" t="0"/>
          <a:stretch/>
        </p:blipFill>
        <p:spPr>
          <a:xfrm>
            <a:off x="4352168" y="3352550"/>
            <a:ext cx="895200" cy="895200"/>
          </a:xfrm>
          <a:prstGeom prst="rect">
            <a:avLst/>
          </a:prstGeom>
          <a:noFill/>
          <a:ln>
            <a:noFill/>
          </a:ln>
        </p:spPr>
      </p:pic>
      <p:pic>
        <p:nvPicPr>
          <p:cNvPr id="186" name="Google Shape;186;p10"/>
          <p:cNvPicPr preferRelativeResize="0"/>
          <p:nvPr/>
        </p:nvPicPr>
        <p:blipFill rotWithShape="1">
          <a:blip r:embed="rId7">
            <a:alphaModFix/>
          </a:blip>
          <a:srcRect b="0" l="0" r="0" t="0"/>
          <a:stretch/>
        </p:blipFill>
        <p:spPr>
          <a:xfrm>
            <a:off x="5977550" y="3323625"/>
            <a:ext cx="1069650" cy="1069650"/>
          </a:xfrm>
          <a:prstGeom prst="rect">
            <a:avLst/>
          </a:prstGeom>
          <a:noFill/>
          <a:ln>
            <a:noFill/>
          </a:ln>
        </p:spPr>
      </p:pic>
      <p:grpSp>
        <p:nvGrpSpPr>
          <p:cNvPr id="187" name="Google Shape;187;p10"/>
          <p:cNvGrpSpPr/>
          <p:nvPr/>
        </p:nvGrpSpPr>
        <p:grpSpPr>
          <a:xfrm>
            <a:off x="7448276" y="2993325"/>
            <a:ext cx="1344649" cy="1399950"/>
            <a:chOff x="7257176" y="3091125"/>
            <a:chExt cx="1344649" cy="1399950"/>
          </a:xfrm>
        </p:grpSpPr>
        <p:pic>
          <p:nvPicPr>
            <p:cNvPr id="188" name="Google Shape;188;p10"/>
            <p:cNvPicPr preferRelativeResize="0"/>
            <p:nvPr/>
          </p:nvPicPr>
          <p:blipFill rotWithShape="1">
            <a:blip r:embed="rId8">
              <a:alphaModFix/>
            </a:blip>
            <a:srcRect b="0" l="0" r="0" t="0"/>
            <a:stretch/>
          </p:blipFill>
          <p:spPr>
            <a:xfrm>
              <a:off x="7959000" y="3848250"/>
              <a:ext cx="642825" cy="642825"/>
            </a:xfrm>
            <a:prstGeom prst="rect">
              <a:avLst/>
            </a:prstGeom>
            <a:noFill/>
            <a:ln>
              <a:noFill/>
            </a:ln>
          </p:spPr>
        </p:pic>
        <p:pic>
          <p:nvPicPr>
            <p:cNvPr id="189" name="Google Shape;189;p10"/>
            <p:cNvPicPr preferRelativeResize="0"/>
            <p:nvPr/>
          </p:nvPicPr>
          <p:blipFill rotWithShape="1">
            <a:blip r:embed="rId9">
              <a:alphaModFix/>
            </a:blip>
            <a:srcRect b="0" l="0" r="0" t="0"/>
            <a:stretch/>
          </p:blipFill>
          <p:spPr>
            <a:xfrm>
              <a:off x="7662400" y="3091125"/>
              <a:ext cx="642825" cy="642825"/>
            </a:xfrm>
            <a:prstGeom prst="rect">
              <a:avLst/>
            </a:prstGeom>
            <a:noFill/>
            <a:ln>
              <a:noFill/>
            </a:ln>
          </p:spPr>
        </p:pic>
        <p:pic>
          <p:nvPicPr>
            <p:cNvPr id="190" name="Google Shape;190;p10"/>
            <p:cNvPicPr preferRelativeResize="0"/>
            <p:nvPr/>
          </p:nvPicPr>
          <p:blipFill rotWithShape="1">
            <a:blip r:embed="rId10">
              <a:alphaModFix/>
            </a:blip>
            <a:srcRect b="0" l="0" r="0" t="0"/>
            <a:stretch/>
          </p:blipFill>
          <p:spPr>
            <a:xfrm>
              <a:off x="7257176" y="3941966"/>
              <a:ext cx="247206" cy="247206"/>
            </a:xfrm>
            <a:prstGeom prst="rect">
              <a:avLst/>
            </a:prstGeom>
            <a:noFill/>
            <a:ln>
              <a:noFill/>
            </a:ln>
          </p:spPr>
        </p:pic>
        <p:pic>
          <p:nvPicPr>
            <p:cNvPr id="191" name="Google Shape;191;p10"/>
            <p:cNvPicPr preferRelativeResize="0"/>
            <p:nvPr/>
          </p:nvPicPr>
          <p:blipFill rotWithShape="1">
            <a:blip r:embed="rId11">
              <a:alphaModFix/>
            </a:blip>
            <a:srcRect b="0" l="0" r="0" t="0"/>
            <a:stretch/>
          </p:blipFill>
          <p:spPr>
            <a:xfrm>
              <a:off x="7614719" y="3906563"/>
              <a:ext cx="247206" cy="247206"/>
            </a:xfrm>
            <a:prstGeom prst="rect">
              <a:avLst/>
            </a:prstGeom>
            <a:noFill/>
            <a:ln>
              <a:noFill/>
            </a:ln>
          </p:spPr>
        </p:pic>
        <p:pic>
          <p:nvPicPr>
            <p:cNvPr id="192" name="Google Shape;192;p10"/>
            <p:cNvPicPr preferRelativeResize="0"/>
            <p:nvPr/>
          </p:nvPicPr>
          <p:blipFill rotWithShape="1">
            <a:blip r:embed="rId12">
              <a:alphaModFix/>
            </a:blip>
            <a:srcRect b="0" l="0" r="0" t="0"/>
            <a:stretch/>
          </p:blipFill>
          <p:spPr>
            <a:xfrm>
              <a:off x="7562374" y="4079239"/>
              <a:ext cx="354621" cy="354624"/>
            </a:xfrm>
            <a:prstGeom prst="rect">
              <a:avLst/>
            </a:prstGeom>
            <a:noFill/>
            <a:ln>
              <a:noFill/>
            </a:ln>
          </p:spPr>
        </p:pic>
      </p:grpSp>
      <p:pic>
        <p:nvPicPr>
          <p:cNvPr id="193" name="Google Shape;193;p10"/>
          <p:cNvPicPr preferRelativeResize="0"/>
          <p:nvPr/>
        </p:nvPicPr>
        <p:blipFill rotWithShape="1">
          <a:blip r:embed="rId13">
            <a:alphaModFix/>
          </a:blip>
          <a:srcRect b="0" l="0" r="0" t="0"/>
          <a:stretch/>
        </p:blipFill>
        <p:spPr>
          <a:xfrm>
            <a:off x="1031774" y="3323619"/>
            <a:ext cx="953061" cy="953061"/>
          </a:xfrm>
          <a:prstGeom prst="rect">
            <a:avLst/>
          </a:prstGeom>
          <a:noFill/>
          <a:ln>
            <a:noFill/>
          </a:ln>
        </p:spPr>
      </p:pic>
      <p:pic>
        <p:nvPicPr>
          <p:cNvPr id="194" name="Google Shape;194;p10"/>
          <p:cNvPicPr preferRelativeResize="0"/>
          <p:nvPr/>
        </p:nvPicPr>
        <p:blipFill rotWithShape="1">
          <a:blip r:embed="rId14">
            <a:alphaModFix/>
          </a:blip>
          <a:srcRect b="0" l="0" r="0" t="0"/>
          <a:stretch/>
        </p:blipFill>
        <p:spPr>
          <a:xfrm>
            <a:off x="1060712" y="1479600"/>
            <a:ext cx="895200" cy="895200"/>
          </a:xfrm>
          <a:prstGeom prst="rect">
            <a:avLst/>
          </a:prstGeom>
          <a:noFill/>
          <a:ln>
            <a:noFill/>
          </a:ln>
        </p:spPr>
      </p:pic>
      <p:sp>
        <p:nvSpPr>
          <p:cNvPr id="195" name="Google Shape;195;p10"/>
          <p:cNvSpPr txBox="1"/>
          <p:nvPr/>
        </p:nvSpPr>
        <p:spPr>
          <a:xfrm>
            <a:off x="503775" y="107350"/>
            <a:ext cx="8646000" cy="5184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000"/>
              <a:buFont typeface="Arial"/>
              <a:buNone/>
            </a:pPr>
            <a:r>
              <a:rPr b="0" i="0" lang="da-DK" sz="3000" u="none" cap="none" strike="noStrike">
                <a:solidFill>
                  <a:srgbClr val="000000"/>
                </a:solidFill>
                <a:latin typeface="Arial"/>
                <a:ea typeface="Arial"/>
                <a:cs typeface="Arial"/>
                <a:sym typeface="Arial"/>
              </a:rPr>
              <a:t>Tredje runde - Beskyttede karakteristika</a:t>
            </a:r>
            <a:endParaRPr b="0" i="0" sz="3000" u="none" cap="none" strike="noStrike">
              <a:solidFill>
                <a:srgbClr val="000000"/>
              </a:solidFill>
              <a:latin typeface="Arial"/>
              <a:ea typeface="Arial"/>
              <a:cs typeface="Arial"/>
              <a:sym typeface="Arial"/>
            </a:endParaRPr>
          </a:p>
        </p:txBody>
      </p:sp>
      <p:pic>
        <p:nvPicPr>
          <p:cNvPr id="196" name="Google Shape;196;p10"/>
          <p:cNvPicPr preferRelativeResize="0"/>
          <p:nvPr/>
        </p:nvPicPr>
        <p:blipFill rotWithShape="1">
          <a:blip r:embed="rId15">
            <a:alphaModFix/>
          </a:blip>
          <a:srcRect b="0" l="0" r="0" t="0"/>
          <a:stretch/>
        </p:blipFill>
        <p:spPr>
          <a:xfrm>
            <a:off x="2852975" y="1482528"/>
            <a:ext cx="642825" cy="88933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0" name="Shape 200"/>
        <p:cNvGrpSpPr/>
        <p:nvPr/>
      </p:nvGrpSpPr>
      <p:grpSpPr>
        <a:xfrm>
          <a:off x="0" y="0"/>
          <a:ext cx="0" cy="0"/>
          <a:chOff x="0" y="0"/>
          <a:chExt cx="0" cy="0"/>
        </a:xfrm>
      </p:grpSpPr>
      <p:pic>
        <p:nvPicPr>
          <p:cNvPr id="201" name="Google Shape;201;p11"/>
          <p:cNvPicPr preferRelativeResize="0"/>
          <p:nvPr/>
        </p:nvPicPr>
        <p:blipFill rotWithShape="1">
          <a:blip r:embed="rId3">
            <a:alphaModFix/>
          </a:blip>
          <a:srcRect b="28" l="0" r="0" t="39"/>
          <a:stretch/>
        </p:blipFill>
        <p:spPr>
          <a:xfrm>
            <a:off x="1" y="0"/>
            <a:ext cx="497998" cy="5143498"/>
          </a:xfrm>
          <a:prstGeom prst="rect">
            <a:avLst/>
          </a:prstGeom>
          <a:noFill/>
          <a:ln>
            <a:noFill/>
          </a:ln>
        </p:spPr>
      </p:pic>
      <p:pic>
        <p:nvPicPr>
          <p:cNvPr id="202" name="Google Shape;202;p11"/>
          <p:cNvPicPr preferRelativeResize="0"/>
          <p:nvPr/>
        </p:nvPicPr>
        <p:blipFill rotWithShape="1">
          <a:blip r:embed="rId4">
            <a:alphaModFix/>
          </a:blip>
          <a:srcRect b="0" l="0" r="0" t="0"/>
          <a:stretch/>
        </p:blipFill>
        <p:spPr>
          <a:xfrm>
            <a:off x="38286" y="512500"/>
            <a:ext cx="421426" cy="353098"/>
          </a:xfrm>
          <a:prstGeom prst="rect">
            <a:avLst/>
          </a:prstGeom>
          <a:noFill/>
          <a:ln>
            <a:noFill/>
          </a:ln>
        </p:spPr>
      </p:pic>
      <p:pic>
        <p:nvPicPr>
          <p:cNvPr id="203" name="Google Shape;203;p11"/>
          <p:cNvPicPr preferRelativeResize="0"/>
          <p:nvPr/>
        </p:nvPicPr>
        <p:blipFill rotWithShape="1">
          <a:blip r:embed="rId5">
            <a:alphaModFix/>
          </a:blip>
          <a:srcRect b="0" l="0" r="0" t="0"/>
          <a:stretch/>
        </p:blipFill>
        <p:spPr>
          <a:xfrm>
            <a:off x="2313182" y="703750"/>
            <a:ext cx="4517626" cy="1868000"/>
          </a:xfrm>
          <a:prstGeom prst="rect">
            <a:avLst/>
          </a:prstGeom>
          <a:noFill/>
          <a:ln>
            <a:noFill/>
          </a:ln>
        </p:spPr>
      </p:pic>
      <p:sp>
        <p:nvSpPr>
          <p:cNvPr id="204" name="Google Shape;204;p11"/>
          <p:cNvSpPr txBox="1"/>
          <p:nvPr/>
        </p:nvSpPr>
        <p:spPr>
          <a:xfrm>
            <a:off x="1933950" y="2764750"/>
            <a:ext cx="5276100" cy="735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600"/>
              <a:buFont typeface="Arial"/>
              <a:buNone/>
            </a:pPr>
            <a:r>
              <a:rPr b="1" i="0" lang="da-DK" sz="3600" u="none" cap="none" strike="noStrike">
                <a:solidFill>
                  <a:srgbClr val="F7931D"/>
                </a:solidFill>
                <a:latin typeface="Arial"/>
                <a:ea typeface="Arial"/>
                <a:cs typeface="Arial"/>
                <a:sym typeface="Arial"/>
              </a:rPr>
              <a:t>www.hackinghate.eu</a:t>
            </a:r>
            <a:endParaRPr b="1" i="0" sz="3600" u="none" cap="none" strike="noStrike">
              <a:solidFill>
                <a:srgbClr val="F7931D"/>
              </a:solidFill>
              <a:latin typeface="Arial"/>
              <a:ea typeface="Arial"/>
              <a:cs typeface="Arial"/>
              <a:sym typeface="Arial"/>
            </a:endParaRPr>
          </a:p>
        </p:txBody>
      </p:sp>
      <p:sp>
        <p:nvSpPr>
          <p:cNvPr id="205" name="Google Shape;205;p11"/>
          <p:cNvSpPr txBox="1"/>
          <p:nvPr/>
        </p:nvSpPr>
        <p:spPr>
          <a:xfrm>
            <a:off x="3498613" y="3742400"/>
            <a:ext cx="2146800" cy="4131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500"/>
              <a:buFont typeface="Arial"/>
              <a:buNone/>
            </a:pPr>
            <a:r>
              <a:rPr b="1" i="0" lang="da-DK" sz="2500" u="none" cap="none" strike="noStrike">
                <a:solidFill>
                  <a:srgbClr val="F7931D"/>
                </a:solidFill>
                <a:latin typeface="Arial"/>
                <a:ea typeface="Arial"/>
                <a:cs typeface="Arial"/>
                <a:sym typeface="Arial"/>
              </a:rPr>
              <a:t>#SELMA_eu</a:t>
            </a:r>
            <a:endParaRPr b="1" i="0" sz="2500" u="none" cap="none" strike="noStrike">
              <a:solidFill>
                <a:srgbClr val="F7931D"/>
              </a:solidFill>
              <a:latin typeface="Arial"/>
              <a:ea typeface="Arial"/>
              <a:cs typeface="Arial"/>
              <a:sym typeface="Arial"/>
            </a:endParaRPr>
          </a:p>
        </p:txBody>
      </p:sp>
      <p:pic>
        <p:nvPicPr>
          <p:cNvPr id="206" name="Google Shape;206;p11"/>
          <p:cNvPicPr preferRelativeResize="0"/>
          <p:nvPr/>
        </p:nvPicPr>
        <p:blipFill rotWithShape="1">
          <a:blip r:embed="rId6">
            <a:alphaModFix/>
          </a:blip>
          <a:srcRect b="0" l="0" r="0" t="0"/>
          <a:stretch/>
        </p:blipFill>
        <p:spPr>
          <a:xfrm>
            <a:off x="2994226" y="3738238"/>
            <a:ext cx="421425" cy="421425"/>
          </a:xfrm>
          <a:prstGeom prst="rect">
            <a:avLst/>
          </a:prstGeom>
          <a:noFill/>
          <a:ln>
            <a:noFill/>
          </a:ln>
        </p:spPr>
      </p:pic>
      <p:pic>
        <p:nvPicPr>
          <p:cNvPr id="207" name="Google Shape;207;p11"/>
          <p:cNvPicPr preferRelativeResize="0"/>
          <p:nvPr/>
        </p:nvPicPr>
        <p:blipFill rotWithShape="1">
          <a:blip r:embed="rId7">
            <a:alphaModFix/>
          </a:blip>
          <a:srcRect b="0" l="0" r="0" t="0"/>
          <a:stretch/>
        </p:blipFill>
        <p:spPr>
          <a:xfrm>
            <a:off x="698200" y="4566900"/>
            <a:ext cx="2193600" cy="413000"/>
          </a:xfrm>
          <a:prstGeom prst="rect">
            <a:avLst/>
          </a:prstGeom>
          <a:noFill/>
          <a:ln>
            <a:noFill/>
          </a:ln>
        </p:spPr>
      </p:pic>
      <p:pic>
        <p:nvPicPr>
          <p:cNvPr id="208" name="Google Shape;208;p11"/>
          <p:cNvPicPr preferRelativeResize="0"/>
          <p:nvPr/>
        </p:nvPicPr>
        <p:blipFill rotWithShape="1">
          <a:blip r:embed="rId8">
            <a:alphaModFix/>
          </a:blip>
          <a:srcRect b="0" l="0" r="0" t="0"/>
          <a:stretch/>
        </p:blipFill>
        <p:spPr>
          <a:xfrm>
            <a:off x="4951950" y="4627776"/>
            <a:ext cx="953696" cy="291250"/>
          </a:xfrm>
          <a:prstGeom prst="rect">
            <a:avLst/>
          </a:prstGeom>
          <a:noFill/>
          <a:ln>
            <a:noFill/>
          </a:ln>
        </p:spPr>
      </p:pic>
      <p:pic>
        <p:nvPicPr>
          <p:cNvPr id="209" name="Google Shape;209;p11"/>
          <p:cNvPicPr preferRelativeResize="0"/>
          <p:nvPr/>
        </p:nvPicPr>
        <p:blipFill rotWithShape="1">
          <a:blip r:embed="rId9">
            <a:alphaModFix/>
          </a:blip>
          <a:srcRect b="6253" l="0" r="0" t="6262"/>
          <a:stretch/>
        </p:blipFill>
        <p:spPr>
          <a:xfrm>
            <a:off x="3022725" y="4566900"/>
            <a:ext cx="1169370" cy="412999"/>
          </a:xfrm>
          <a:prstGeom prst="rect">
            <a:avLst/>
          </a:prstGeom>
          <a:noFill/>
          <a:ln>
            <a:noFill/>
          </a:ln>
        </p:spPr>
      </p:pic>
      <p:pic>
        <p:nvPicPr>
          <p:cNvPr id="210" name="Google Shape;210;p11"/>
          <p:cNvPicPr preferRelativeResize="0"/>
          <p:nvPr/>
        </p:nvPicPr>
        <p:blipFill rotWithShape="1">
          <a:blip r:embed="rId10">
            <a:alphaModFix/>
          </a:blip>
          <a:srcRect b="0" l="0" r="0" t="0"/>
          <a:stretch/>
        </p:blipFill>
        <p:spPr>
          <a:xfrm>
            <a:off x="4323031" y="4524394"/>
            <a:ext cx="498000" cy="498000"/>
          </a:xfrm>
          <a:prstGeom prst="rect">
            <a:avLst/>
          </a:prstGeom>
          <a:noFill/>
          <a:ln>
            <a:noFill/>
          </a:ln>
        </p:spPr>
      </p:pic>
      <p:pic>
        <p:nvPicPr>
          <p:cNvPr id="211" name="Google Shape;211;p11"/>
          <p:cNvPicPr preferRelativeResize="0"/>
          <p:nvPr/>
        </p:nvPicPr>
        <p:blipFill rotWithShape="1">
          <a:blip r:embed="rId11">
            <a:alphaModFix/>
          </a:blip>
          <a:srcRect b="0" l="0" r="0" t="0"/>
          <a:stretch/>
        </p:blipFill>
        <p:spPr>
          <a:xfrm>
            <a:off x="6036575" y="4499890"/>
            <a:ext cx="498002" cy="547023"/>
          </a:xfrm>
          <a:prstGeom prst="rect">
            <a:avLst/>
          </a:prstGeom>
          <a:noFill/>
          <a:ln>
            <a:noFill/>
          </a:ln>
        </p:spPr>
      </p:pic>
      <p:pic>
        <p:nvPicPr>
          <p:cNvPr id="212" name="Google Shape;212;p11"/>
          <p:cNvPicPr preferRelativeResize="0"/>
          <p:nvPr/>
        </p:nvPicPr>
        <p:blipFill rotWithShape="1">
          <a:blip r:embed="rId12">
            <a:alphaModFix/>
          </a:blip>
          <a:srcRect b="0" l="0" r="0" t="0"/>
          <a:stretch/>
        </p:blipFill>
        <p:spPr>
          <a:xfrm>
            <a:off x="6665500" y="4617700"/>
            <a:ext cx="953698" cy="311403"/>
          </a:xfrm>
          <a:prstGeom prst="rect">
            <a:avLst/>
          </a:prstGeom>
          <a:noFill/>
          <a:ln>
            <a:noFill/>
          </a:ln>
        </p:spPr>
      </p:pic>
      <p:pic>
        <p:nvPicPr>
          <p:cNvPr id="213" name="Google Shape;213;p11"/>
          <p:cNvPicPr preferRelativeResize="0"/>
          <p:nvPr/>
        </p:nvPicPr>
        <p:blipFill rotWithShape="1">
          <a:blip r:embed="rId13">
            <a:alphaModFix/>
          </a:blip>
          <a:srcRect b="0" l="0" r="0" t="0"/>
          <a:stretch/>
        </p:blipFill>
        <p:spPr>
          <a:xfrm>
            <a:off x="7750125" y="4627775"/>
            <a:ext cx="1142175" cy="2912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4" name="Shape 114"/>
        <p:cNvGrpSpPr/>
        <p:nvPr/>
      </p:nvGrpSpPr>
      <p:grpSpPr>
        <a:xfrm>
          <a:off x="0" y="0"/>
          <a:ext cx="0" cy="0"/>
          <a:chOff x="0" y="0"/>
          <a:chExt cx="0" cy="0"/>
        </a:xfrm>
      </p:grpSpPr>
      <p:sp>
        <p:nvSpPr>
          <p:cNvPr id="115" name="Google Shape;115;p2"/>
          <p:cNvSpPr/>
          <p:nvPr/>
        </p:nvSpPr>
        <p:spPr>
          <a:xfrm>
            <a:off x="1393375" y="2296550"/>
            <a:ext cx="7477200" cy="2125800"/>
          </a:xfrm>
          <a:prstGeom prst="round2DiagRect">
            <a:avLst>
              <a:gd fmla="val 16667" name="adj1"/>
              <a:gd fmla="val 0" name="adj2"/>
            </a:avLst>
          </a:prstGeom>
          <a:solidFill>
            <a:srgbClr val="5D7C8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 name="Google Shape;116;p2"/>
          <p:cNvSpPr txBox="1"/>
          <p:nvPr/>
        </p:nvSpPr>
        <p:spPr>
          <a:xfrm>
            <a:off x="2432575" y="415469"/>
            <a:ext cx="6564900" cy="642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000"/>
              <a:buFont typeface="Arial"/>
              <a:buNone/>
            </a:pPr>
            <a:r>
              <a:rPr b="0" i="0" lang="da-DK" sz="2000" u="none" cap="none" strike="noStrike">
                <a:solidFill>
                  <a:schemeClr val="dk1"/>
                </a:solidFill>
                <a:latin typeface="Arial"/>
                <a:ea typeface="Arial"/>
                <a:cs typeface="Arial"/>
                <a:sym typeface="Arial"/>
              </a:rPr>
              <a:t>Xorg er lige ankommet fra planeten Xenovia og har lige oprettet en konto på et socialt medie. Efter han har præsenteret sig og har lagt et profilbillede op, har han modtaget en mængde beskeder, som har gjort ham ret oprevet. </a:t>
            </a:r>
            <a:endParaRPr b="0" i="0" sz="2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20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 name="Google Shape;117;p2"/>
          <p:cNvSpPr txBox="1"/>
          <p:nvPr/>
        </p:nvSpPr>
        <p:spPr>
          <a:xfrm>
            <a:off x="1664075" y="2375500"/>
            <a:ext cx="7206600" cy="1991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000"/>
              <a:buFont typeface="Arial"/>
              <a:buNone/>
            </a:pPr>
            <a:r>
              <a:rPr b="0" i="0" lang="da-DK" sz="2000" u="none" cap="none" strike="noStrike">
                <a:solidFill>
                  <a:srgbClr val="FFFFFF"/>
                </a:solidFill>
                <a:latin typeface="Arial"/>
                <a:ea typeface="Arial"/>
                <a:cs typeface="Arial"/>
                <a:sym typeface="Arial"/>
              </a:rPr>
              <a:t>Kortene på de følgende slides viser de meddelelser, som Xorg har modtaget.</a:t>
            </a:r>
            <a:endParaRPr b="0" i="0" sz="2000" u="none" cap="none" strike="noStrike">
              <a:solidFill>
                <a:srgbClr val="FFFFF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FFFFF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da-DK" sz="2000" u="none" cap="none" strike="noStrike">
                <a:solidFill>
                  <a:srgbClr val="FFFFFF"/>
                </a:solidFill>
                <a:latin typeface="Arial"/>
                <a:ea typeface="Arial"/>
                <a:cs typeface="Arial"/>
                <a:sym typeface="Arial"/>
              </a:rPr>
              <a:t>Kortene kan printes ud, klippes ud og bruges i forbindelse med sorteringsaktiviteterne i afsnittet </a:t>
            </a:r>
            <a:r>
              <a:rPr b="1" i="0" lang="da-DK" sz="2000" u="none" cap="none" strike="noStrike">
                <a:solidFill>
                  <a:srgbClr val="FFFFFF"/>
                </a:solidFill>
                <a:latin typeface="Arial"/>
                <a:ea typeface="Arial"/>
                <a:cs typeface="Arial"/>
                <a:sym typeface="Arial"/>
              </a:rPr>
              <a:t>Medieanalyse</a:t>
            </a:r>
            <a:r>
              <a:rPr b="0" i="0" lang="da-DK" sz="2000" u="none" cap="none" strike="noStrike">
                <a:solidFill>
                  <a:srgbClr val="FFFFFF"/>
                </a:solidFill>
                <a:latin typeface="Arial"/>
                <a:ea typeface="Arial"/>
                <a:cs typeface="Arial"/>
                <a:sym typeface="Arial"/>
              </a:rPr>
              <a:t> i </a:t>
            </a:r>
            <a:r>
              <a:rPr b="1" i="0" lang="da-DK" sz="2000" u="none" cap="none" strike="noStrike">
                <a:solidFill>
                  <a:srgbClr val="FFFFFF"/>
                </a:solidFill>
                <a:latin typeface="Arial"/>
                <a:ea typeface="Arial"/>
                <a:cs typeface="Arial"/>
                <a:sym typeface="Arial"/>
              </a:rPr>
              <a:t>Tema 1- OK- Hvordan genkender jeg hadtale?</a:t>
            </a:r>
            <a:endParaRPr b="1" i="0" sz="2000" u="none" cap="none" strike="noStrike">
              <a:solidFill>
                <a:srgbClr val="FFFFFF"/>
              </a:solidFill>
              <a:latin typeface="Arial"/>
              <a:ea typeface="Arial"/>
              <a:cs typeface="Arial"/>
              <a:sym typeface="Arial"/>
            </a:endParaRPr>
          </a:p>
        </p:txBody>
      </p:sp>
      <p:pic>
        <p:nvPicPr>
          <p:cNvPr id="118" name="Google Shape;118;p2"/>
          <p:cNvPicPr preferRelativeResize="0"/>
          <p:nvPr/>
        </p:nvPicPr>
        <p:blipFill rotWithShape="1">
          <a:blip r:embed="rId3">
            <a:alphaModFix/>
          </a:blip>
          <a:srcRect b="0" l="0" r="0" t="0"/>
          <a:stretch/>
        </p:blipFill>
        <p:spPr>
          <a:xfrm>
            <a:off x="917625" y="563871"/>
            <a:ext cx="1443300" cy="141074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2" name="Shape 122"/>
        <p:cNvGrpSpPr/>
        <p:nvPr/>
      </p:nvGrpSpPr>
      <p:grpSpPr>
        <a:xfrm>
          <a:off x="0" y="0"/>
          <a:ext cx="0" cy="0"/>
          <a:chOff x="0" y="0"/>
          <a:chExt cx="0" cy="0"/>
        </a:xfrm>
      </p:grpSpPr>
      <p:graphicFrame>
        <p:nvGraphicFramePr>
          <p:cNvPr id="123" name="Google Shape;123;p3"/>
          <p:cNvGraphicFramePr/>
          <p:nvPr/>
        </p:nvGraphicFramePr>
        <p:xfrm>
          <a:off x="658400" y="254906"/>
          <a:ext cx="3000000" cy="3000000"/>
        </p:xfrm>
        <a:graphic>
          <a:graphicData uri="http://schemas.openxmlformats.org/drawingml/2006/table">
            <a:tbl>
              <a:tblPr>
                <a:noFill/>
                <a:tableStyleId>{08B1004C-7880-4C21-BB99-3CFD039F6BD8}</a:tableStyleId>
              </a:tblPr>
              <a:tblGrid>
                <a:gridCol w="2087550"/>
                <a:gridCol w="2087550"/>
                <a:gridCol w="2087550"/>
                <a:gridCol w="2087550"/>
              </a:tblGrid>
              <a:tr h="1095675">
                <a:tc>
                  <a:txBody>
                    <a:bodyPr/>
                    <a:lstStyle/>
                    <a:p>
                      <a:pPr indent="0" lvl="0" marL="0" marR="0" rtl="0" algn="ctr">
                        <a:lnSpc>
                          <a:spcPct val="100000"/>
                        </a:lnSpc>
                        <a:spcBef>
                          <a:spcPts val="0"/>
                        </a:spcBef>
                        <a:spcAft>
                          <a:spcPts val="0"/>
                        </a:spcAft>
                        <a:buClr>
                          <a:srgbClr val="000000"/>
                        </a:buClr>
                        <a:buSzPts val="1100"/>
                        <a:buFont typeface="Arial"/>
                        <a:buNone/>
                      </a:pPr>
                      <a:r>
                        <a:rPr lang="da-DK" sz="1100" u="none" cap="none" strike="noStrike">
                          <a:solidFill>
                            <a:schemeClr val="dk1"/>
                          </a:solidFill>
                        </a:rPr>
                        <a:t>HOLD DA OP! Du er grøn, det er vel nok klamt.</a:t>
                      </a:r>
                      <a:endParaRPr sz="1100" u="none" cap="none" strike="noStrike"/>
                    </a:p>
                  </a:txBody>
                  <a:tcPr marT="68575" marB="68575" marR="91425" marL="91425" anchor="ctr">
                    <a:lnL cap="flat" cmpd="sng" w="28575">
                      <a:solidFill>
                        <a:srgbClr val="5D7C8A"/>
                      </a:solidFill>
                      <a:prstDash val="solid"/>
                      <a:round/>
                      <a:headEnd len="sm" w="sm" type="none"/>
                      <a:tailEnd len="sm" w="sm" type="none"/>
                    </a:lnL>
                    <a:lnR cap="flat" cmpd="sng" w="28575">
                      <a:solidFill>
                        <a:srgbClr val="5D7C8A"/>
                      </a:solidFill>
                      <a:prstDash val="solid"/>
                      <a:round/>
                      <a:headEnd len="sm" w="sm" type="none"/>
                      <a:tailEnd len="sm" w="sm" type="none"/>
                    </a:lnR>
                    <a:lnT cap="flat" cmpd="sng" w="28575">
                      <a:solidFill>
                        <a:srgbClr val="5D7C8A"/>
                      </a:solidFill>
                      <a:prstDash val="solid"/>
                      <a:round/>
                      <a:headEnd len="sm" w="sm" type="none"/>
                      <a:tailEnd len="sm" w="sm" type="none"/>
                    </a:lnT>
                    <a:lnB cap="flat" cmpd="sng" w="28575">
                      <a:solidFill>
                        <a:srgbClr val="5D7C8A"/>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lang="da-DK" sz="1100" u="none" cap="none" strike="noStrike">
                          <a:solidFill>
                            <a:schemeClr val="dk1"/>
                          </a:solidFill>
                        </a:rPr>
                        <a:t>Du er her, men du kan ikke engang tale vores sprog, kom nu i gang!</a:t>
                      </a:r>
                      <a:endParaRPr sz="1100" u="none" cap="none" strike="noStrike"/>
                    </a:p>
                  </a:txBody>
                  <a:tcPr marT="68575" marB="68575" marR="91425" marL="91425" anchor="ctr">
                    <a:lnL cap="flat" cmpd="sng" w="28575">
                      <a:solidFill>
                        <a:srgbClr val="5D7C8A"/>
                      </a:solidFill>
                      <a:prstDash val="solid"/>
                      <a:round/>
                      <a:headEnd len="sm" w="sm" type="none"/>
                      <a:tailEnd len="sm" w="sm" type="none"/>
                    </a:lnL>
                    <a:lnR cap="flat" cmpd="sng" w="28575">
                      <a:solidFill>
                        <a:srgbClr val="5D7C8A"/>
                      </a:solidFill>
                      <a:prstDash val="solid"/>
                      <a:round/>
                      <a:headEnd len="sm" w="sm" type="none"/>
                      <a:tailEnd len="sm" w="sm" type="none"/>
                    </a:lnR>
                    <a:lnT cap="flat" cmpd="sng" w="28575">
                      <a:solidFill>
                        <a:srgbClr val="5D7C8A"/>
                      </a:solidFill>
                      <a:prstDash val="solid"/>
                      <a:round/>
                      <a:headEnd len="sm" w="sm" type="none"/>
                      <a:tailEnd len="sm" w="sm" type="none"/>
                    </a:lnT>
                    <a:lnB cap="flat" cmpd="sng" w="28575">
                      <a:solidFill>
                        <a:srgbClr val="5D7C8A"/>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lang="da-DK" sz="1100" u="none" cap="none" strike="noStrike">
                          <a:solidFill>
                            <a:schemeClr val="dk1"/>
                          </a:solidFill>
                        </a:rPr>
                        <a:t>Hold dig til dine egne!</a:t>
                      </a:r>
                      <a:endParaRPr sz="1100" u="none" cap="none" strike="noStrike"/>
                    </a:p>
                  </a:txBody>
                  <a:tcPr marT="68575" marB="68575" marR="91425" marL="91425" anchor="ctr">
                    <a:lnL cap="flat" cmpd="sng" w="28575">
                      <a:solidFill>
                        <a:srgbClr val="5D7C8A"/>
                      </a:solidFill>
                      <a:prstDash val="solid"/>
                      <a:round/>
                      <a:headEnd len="sm" w="sm" type="none"/>
                      <a:tailEnd len="sm" w="sm" type="none"/>
                    </a:lnL>
                    <a:lnR cap="flat" cmpd="sng" w="28575">
                      <a:solidFill>
                        <a:srgbClr val="5D7C8A"/>
                      </a:solidFill>
                      <a:prstDash val="solid"/>
                      <a:round/>
                      <a:headEnd len="sm" w="sm" type="none"/>
                      <a:tailEnd len="sm" w="sm" type="none"/>
                    </a:lnR>
                    <a:lnT cap="flat" cmpd="sng" w="28575">
                      <a:solidFill>
                        <a:srgbClr val="5D7C8A"/>
                      </a:solidFill>
                      <a:prstDash val="solid"/>
                      <a:round/>
                      <a:headEnd len="sm" w="sm" type="none"/>
                      <a:tailEnd len="sm" w="sm" type="none"/>
                    </a:lnT>
                    <a:lnB cap="flat" cmpd="sng" w="28575">
                      <a:solidFill>
                        <a:srgbClr val="5D7C8A"/>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lang="da-DK" sz="1100" u="none" cap="none" strike="noStrike">
                          <a:solidFill>
                            <a:schemeClr val="dk1"/>
                          </a:solidFill>
                        </a:rPr>
                        <a:t>Det er fremmede som dig, der ødelægger vores land.</a:t>
                      </a:r>
                      <a:endParaRPr sz="1100" u="none" cap="none" strike="noStrike"/>
                    </a:p>
                  </a:txBody>
                  <a:tcPr marT="68575" marB="68575" marR="91425" marL="91425" anchor="ctr">
                    <a:lnL cap="flat" cmpd="sng" w="28575">
                      <a:solidFill>
                        <a:srgbClr val="5D7C8A"/>
                      </a:solidFill>
                      <a:prstDash val="solid"/>
                      <a:round/>
                      <a:headEnd len="sm" w="sm" type="none"/>
                      <a:tailEnd len="sm" w="sm" type="none"/>
                    </a:lnL>
                    <a:lnR cap="flat" cmpd="sng" w="28575">
                      <a:solidFill>
                        <a:srgbClr val="5D7C8A"/>
                      </a:solidFill>
                      <a:prstDash val="solid"/>
                      <a:round/>
                      <a:headEnd len="sm" w="sm" type="none"/>
                      <a:tailEnd len="sm" w="sm" type="none"/>
                    </a:lnR>
                    <a:lnT cap="flat" cmpd="sng" w="28575">
                      <a:solidFill>
                        <a:srgbClr val="5D7C8A"/>
                      </a:solidFill>
                      <a:prstDash val="solid"/>
                      <a:round/>
                      <a:headEnd len="sm" w="sm" type="none"/>
                      <a:tailEnd len="sm" w="sm" type="none"/>
                    </a:lnT>
                    <a:lnB cap="flat" cmpd="sng" w="28575">
                      <a:solidFill>
                        <a:srgbClr val="5D7C8A"/>
                      </a:solidFill>
                      <a:prstDash val="solid"/>
                      <a:round/>
                      <a:headEnd len="sm" w="sm" type="none"/>
                      <a:tailEnd len="sm" w="sm" type="none"/>
                    </a:lnB>
                    <a:solidFill>
                      <a:srgbClr val="FFFFFF"/>
                    </a:solidFill>
                  </a:tcPr>
                </a:tc>
              </a:tr>
              <a:tr h="1095675">
                <a:tc>
                  <a:txBody>
                    <a:bodyPr/>
                    <a:lstStyle/>
                    <a:p>
                      <a:pPr indent="0" lvl="0" marL="0" marR="0" rtl="0" algn="ctr">
                        <a:lnSpc>
                          <a:spcPct val="100000"/>
                        </a:lnSpc>
                        <a:spcBef>
                          <a:spcPts val="0"/>
                        </a:spcBef>
                        <a:spcAft>
                          <a:spcPts val="0"/>
                        </a:spcAft>
                        <a:buClr>
                          <a:srgbClr val="000000"/>
                        </a:buClr>
                        <a:buSzPts val="1100"/>
                        <a:buFont typeface="Arial"/>
                        <a:buNone/>
                      </a:pPr>
                      <a:r>
                        <a:rPr lang="da-DK" sz="1100" u="none" cap="none" strike="noStrike">
                          <a:solidFill>
                            <a:schemeClr val="dk1"/>
                          </a:solidFill>
                        </a:rPr>
                        <a:t>Jeg håber du bliver syg og dør.</a:t>
                      </a:r>
                      <a:endParaRPr sz="1100" u="none" cap="none" strike="noStrike"/>
                    </a:p>
                  </a:txBody>
                  <a:tcPr marT="68575" marB="68575" marR="91425" marL="91425" anchor="ctr">
                    <a:lnL cap="flat" cmpd="sng" w="28575">
                      <a:solidFill>
                        <a:srgbClr val="5D7C8A"/>
                      </a:solidFill>
                      <a:prstDash val="solid"/>
                      <a:round/>
                      <a:headEnd len="sm" w="sm" type="none"/>
                      <a:tailEnd len="sm" w="sm" type="none"/>
                    </a:lnL>
                    <a:lnR cap="flat" cmpd="sng" w="28575">
                      <a:solidFill>
                        <a:srgbClr val="5D7C8A"/>
                      </a:solidFill>
                      <a:prstDash val="solid"/>
                      <a:round/>
                      <a:headEnd len="sm" w="sm" type="none"/>
                      <a:tailEnd len="sm" w="sm" type="none"/>
                    </a:lnR>
                    <a:lnT cap="flat" cmpd="sng" w="28575">
                      <a:solidFill>
                        <a:srgbClr val="5D7C8A"/>
                      </a:solidFill>
                      <a:prstDash val="solid"/>
                      <a:round/>
                      <a:headEnd len="sm" w="sm" type="none"/>
                      <a:tailEnd len="sm" w="sm" type="none"/>
                    </a:lnT>
                    <a:lnB cap="flat" cmpd="sng" w="28575">
                      <a:solidFill>
                        <a:srgbClr val="5D7C8A"/>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lang="da-DK" sz="1100" u="none" cap="none" strike="noStrike"/>
                        <a:t>Hvorfor kommer Xenovianere altid til vores land - tag hjem!</a:t>
                      </a:r>
                      <a:endParaRPr sz="1100" u="none" cap="none" strike="noStrike"/>
                    </a:p>
                  </a:txBody>
                  <a:tcPr marT="68575" marB="68575" marR="91425" marL="91425" anchor="ctr">
                    <a:lnL cap="flat" cmpd="sng" w="28575">
                      <a:solidFill>
                        <a:srgbClr val="5D7C8A"/>
                      </a:solidFill>
                      <a:prstDash val="solid"/>
                      <a:round/>
                      <a:headEnd len="sm" w="sm" type="none"/>
                      <a:tailEnd len="sm" w="sm" type="none"/>
                    </a:lnL>
                    <a:lnR cap="flat" cmpd="sng" w="28575">
                      <a:solidFill>
                        <a:srgbClr val="5D7C8A"/>
                      </a:solidFill>
                      <a:prstDash val="solid"/>
                      <a:round/>
                      <a:headEnd len="sm" w="sm" type="none"/>
                      <a:tailEnd len="sm" w="sm" type="none"/>
                    </a:lnR>
                    <a:lnT cap="flat" cmpd="sng" w="28575">
                      <a:solidFill>
                        <a:srgbClr val="5D7C8A"/>
                      </a:solidFill>
                      <a:prstDash val="solid"/>
                      <a:round/>
                      <a:headEnd len="sm" w="sm" type="none"/>
                      <a:tailEnd len="sm" w="sm" type="none"/>
                    </a:lnT>
                    <a:lnB cap="flat" cmpd="sng" w="28575">
                      <a:solidFill>
                        <a:srgbClr val="5D7C8A"/>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lang="da-DK" sz="1100" u="none" cap="none" strike="noStrike">
                          <a:solidFill>
                            <a:schemeClr val="dk1"/>
                          </a:solidFill>
                        </a:rPr>
                        <a:t>Det glæder mig at træffe dig, jeg er glad for at du tog ud på rejsen.</a:t>
                      </a:r>
                      <a:endParaRPr sz="1100" u="none" cap="none" strike="noStrike"/>
                    </a:p>
                  </a:txBody>
                  <a:tcPr marT="68575" marB="68575" marR="91425" marL="91425" anchor="ctr">
                    <a:lnL cap="flat" cmpd="sng" w="28575">
                      <a:solidFill>
                        <a:srgbClr val="5D7C8A"/>
                      </a:solidFill>
                      <a:prstDash val="solid"/>
                      <a:round/>
                      <a:headEnd len="sm" w="sm" type="none"/>
                      <a:tailEnd len="sm" w="sm" type="none"/>
                    </a:lnL>
                    <a:lnR cap="flat" cmpd="sng" w="28575">
                      <a:solidFill>
                        <a:srgbClr val="5D7C8A"/>
                      </a:solidFill>
                      <a:prstDash val="solid"/>
                      <a:round/>
                      <a:headEnd len="sm" w="sm" type="none"/>
                      <a:tailEnd len="sm" w="sm" type="none"/>
                    </a:lnR>
                    <a:lnT cap="flat" cmpd="sng" w="28575">
                      <a:solidFill>
                        <a:srgbClr val="5D7C8A"/>
                      </a:solidFill>
                      <a:prstDash val="solid"/>
                      <a:round/>
                      <a:headEnd len="sm" w="sm" type="none"/>
                      <a:tailEnd len="sm" w="sm" type="none"/>
                    </a:lnT>
                    <a:lnB cap="flat" cmpd="sng" w="28575">
                      <a:solidFill>
                        <a:srgbClr val="5D7C8A"/>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lang="da-DK" sz="1100" u="none" cap="none" strike="noStrike"/>
                        <a:t>Du kommer her med dine tre ben og tager vores jobs.</a:t>
                      </a:r>
                      <a:endParaRPr sz="1100" u="none" cap="none" strike="noStrike"/>
                    </a:p>
                  </a:txBody>
                  <a:tcPr marT="68575" marB="68575" marR="91425" marL="91425" anchor="ctr">
                    <a:lnL cap="flat" cmpd="sng" w="28575">
                      <a:solidFill>
                        <a:srgbClr val="5D7C8A"/>
                      </a:solidFill>
                      <a:prstDash val="solid"/>
                      <a:round/>
                      <a:headEnd len="sm" w="sm" type="none"/>
                      <a:tailEnd len="sm" w="sm" type="none"/>
                    </a:lnL>
                    <a:lnR cap="flat" cmpd="sng" w="28575">
                      <a:solidFill>
                        <a:srgbClr val="5D7C8A"/>
                      </a:solidFill>
                      <a:prstDash val="solid"/>
                      <a:round/>
                      <a:headEnd len="sm" w="sm" type="none"/>
                      <a:tailEnd len="sm" w="sm" type="none"/>
                    </a:lnR>
                    <a:lnT cap="flat" cmpd="sng" w="28575">
                      <a:solidFill>
                        <a:srgbClr val="5D7C8A"/>
                      </a:solidFill>
                      <a:prstDash val="solid"/>
                      <a:round/>
                      <a:headEnd len="sm" w="sm" type="none"/>
                      <a:tailEnd len="sm" w="sm" type="none"/>
                    </a:lnT>
                    <a:lnB cap="flat" cmpd="sng" w="28575">
                      <a:solidFill>
                        <a:srgbClr val="5D7C8A"/>
                      </a:solidFill>
                      <a:prstDash val="solid"/>
                      <a:round/>
                      <a:headEnd len="sm" w="sm" type="none"/>
                      <a:tailEnd len="sm" w="sm" type="none"/>
                    </a:lnB>
                    <a:solidFill>
                      <a:srgbClr val="FFFFFF"/>
                    </a:solidFill>
                  </a:tcPr>
                </a:tc>
              </a:tr>
              <a:tr h="1095675">
                <a:tc>
                  <a:txBody>
                    <a:bodyPr/>
                    <a:lstStyle/>
                    <a:p>
                      <a:pPr indent="0" lvl="0" marL="0" marR="0" rtl="0" algn="ctr">
                        <a:lnSpc>
                          <a:spcPct val="100000"/>
                        </a:lnSpc>
                        <a:spcBef>
                          <a:spcPts val="0"/>
                        </a:spcBef>
                        <a:spcAft>
                          <a:spcPts val="0"/>
                        </a:spcAft>
                        <a:buClr>
                          <a:srgbClr val="000000"/>
                        </a:buClr>
                        <a:buSzPts val="1100"/>
                        <a:buFont typeface="Arial"/>
                        <a:buNone/>
                      </a:pPr>
                      <a:r>
                        <a:rPr lang="da-DK" sz="1100" u="none" cap="none" strike="noStrike"/>
                        <a:t>Er dine børn lige så grimme som dig?</a:t>
                      </a:r>
                      <a:endParaRPr sz="1100" u="none" cap="none" strike="noStrike"/>
                    </a:p>
                  </a:txBody>
                  <a:tcPr marT="68575" marB="68575" marR="91425" marL="91425" anchor="ctr">
                    <a:lnL cap="flat" cmpd="sng" w="28575">
                      <a:solidFill>
                        <a:srgbClr val="5D7C8A"/>
                      </a:solidFill>
                      <a:prstDash val="solid"/>
                      <a:round/>
                      <a:headEnd len="sm" w="sm" type="none"/>
                      <a:tailEnd len="sm" w="sm" type="none"/>
                    </a:lnL>
                    <a:lnR cap="flat" cmpd="sng" w="28575">
                      <a:solidFill>
                        <a:srgbClr val="5D7C8A"/>
                      </a:solidFill>
                      <a:prstDash val="solid"/>
                      <a:round/>
                      <a:headEnd len="sm" w="sm" type="none"/>
                      <a:tailEnd len="sm" w="sm" type="none"/>
                    </a:lnR>
                    <a:lnT cap="flat" cmpd="sng" w="28575">
                      <a:solidFill>
                        <a:srgbClr val="5D7C8A"/>
                      </a:solidFill>
                      <a:prstDash val="solid"/>
                      <a:round/>
                      <a:headEnd len="sm" w="sm" type="none"/>
                      <a:tailEnd len="sm" w="sm" type="none"/>
                    </a:lnT>
                    <a:lnB cap="flat" cmpd="sng" w="28575">
                      <a:solidFill>
                        <a:srgbClr val="5D7C8A"/>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lang="da-DK" sz="1100" u="none" cap="none" strike="noStrike"/>
                        <a:t>Skrid ad **** til, hjem hvor du kom fra!</a:t>
                      </a:r>
                      <a:endParaRPr sz="1100" u="none" cap="none" strike="noStrike"/>
                    </a:p>
                  </a:txBody>
                  <a:tcPr marT="68575" marB="68575" marR="91425" marL="91425" anchor="ctr">
                    <a:lnL cap="flat" cmpd="sng" w="28575">
                      <a:solidFill>
                        <a:srgbClr val="5D7C8A"/>
                      </a:solidFill>
                      <a:prstDash val="solid"/>
                      <a:round/>
                      <a:headEnd len="sm" w="sm" type="none"/>
                      <a:tailEnd len="sm" w="sm" type="none"/>
                    </a:lnL>
                    <a:lnR cap="flat" cmpd="sng" w="28575">
                      <a:solidFill>
                        <a:srgbClr val="5D7C8A"/>
                      </a:solidFill>
                      <a:prstDash val="solid"/>
                      <a:round/>
                      <a:headEnd len="sm" w="sm" type="none"/>
                      <a:tailEnd len="sm" w="sm" type="none"/>
                    </a:lnR>
                    <a:lnT cap="flat" cmpd="sng" w="28575">
                      <a:solidFill>
                        <a:srgbClr val="5D7C8A"/>
                      </a:solidFill>
                      <a:prstDash val="solid"/>
                      <a:round/>
                      <a:headEnd len="sm" w="sm" type="none"/>
                      <a:tailEnd len="sm" w="sm" type="none"/>
                    </a:lnT>
                    <a:lnB cap="flat" cmpd="sng" w="28575">
                      <a:solidFill>
                        <a:srgbClr val="5D7C8A"/>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lang="da-DK" sz="1100" u="none" cap="none" strike="noStrike"/>
                        <a:t>Jeg ved hvor du bor, jeg kommer forbi og smadrer dig.</a:t>
                      </a:r>
                      <a:endParaRPr sz="1100" u="none" cap="none" strike="noStrike"/>
                    </a:p>
                  </a:txBody>
                  <a:tcPr marT="68575" marB="68575" marR="91425" marL="91425" anchor="ctr">
                    <a:lnL cap="flat" cmpd="sng" w="28575">
                      <a:solidFill>
                        <a:srgbClr val="5D7C8A"/>
                      </a:solidFill>
                      <a:prstDash val="solid"/>
                      <a:round/>
                      <a:headEnd len="sm" w="sm" type="none"/>
                      <a:tailEnd len="sm" w="sm" type="none"/>
                    </a:lnL>
                    <a:lnR cap="flat" cmpd="sng" w="28575">
                      <a:solidFill>
                        <a:srgbClr val="5D7C8A"/>
                      </a:solidFill>
                      <a:prstDash val="solid"/>
                      <a:round/>
                      <a:headEnd len="sm" w="sm" type="none"/>
                      <a:tailEnd len="sm" w="sm" type="none"/>
                    </a:lnR>
                    <a:lnT cap="flat" cmpd="sng" w="28575">
                      <a:solidFill>
                        <a:srgbClr val="5D7C8A"/>
                      </a:solidFill>
                      <a:prstDash val="solid"/>
                      <a:round/>
                      <a:headEnd len="sm" w="sm" type="none"/>
                      <a:tailEnd len="sm" w="sm" type="none"/>
                    </a:lnT>
                    <a:lnB cap="flat" cmpd="sng" w="28575">
                      <a:solidFill>
                        <a:srgbClr val="5D7C8A"/>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lang="da-DK" sz="1100" u="none" cap="none" strike="noStrike"/>
                        <a:t>#XenovianereUd</a:t>
                      </a:r>
                      <a:endParaRPr sz="1100" u="none" cap="none" strike="noStrike"/>
                    </a:p>
                  </a:txBody>
                  <a:tcPr marT="68575" marB="68575" marR="91425" marL="91425" anchor="ctr">
                    <a:lnL cap="flat" cmpd="sng" w="28575">
                      <a:solidFill>
                        <a:srgbClr val="5D7C8A"/>
                      </a:solidFill>
                      <a:prstDash val="solid"/>
                      <a:round/>
                      <a:headEnd len="sm" w="sm" type="none"/>
                      <a:tailEnd len="sm" w="sm" type="none"/>
                    </a:lnL>
                    <a:lnR cap="flat" cmpd="sng" w="28575">
                      <a:solidFill>
                        <a:srgbClr val="5D7C8A"/>
                      </a:solidFill>
                      <a:prstDash val="solid"/>
                      <a:round/>
                      <a:headEnd len="sm" w="sm" type="none"/>
                      <a:tailEnd len="sm" w="sm" type="none"/>
                    </a:lnR>
                    <a:lnT cap="flat" cmpd="sng" w="28575">
                      <a:solidFill>
                        <a:srgbClr val="5D7C8A"/>
                      </a:solidFill>
                      <a:prstDash val="solid"/>
                      <a:round/>
                      <a:headEnd len="sm" w="sm" type="none"/>
                      <a:tailEnd len="sm" w="sm" type="none"/>
                    </a:lnT>
                    <a:lnB cap="flat" cmpd="sng" w="28575">
                      <a:solidFill>
                        <a:srgbClr val="5D7C8A"/>
                      </a:solidFill>
                      <a:prstDash val="solid"/>
                      <a:round/>
                      <a:headEnd len="sm" w="sm" type="none"/>
                      <a:tailEnd len="sm" w="sm" type="none"/>
                    </a:lnB>
                    <a:solidFill>
                      <a:srgbClr val="FFFFFF"/>
                    </a:solidFill>
                  </a:tcPr>
                </a:tc>
              </a:tr>
              <a:tr h="1095675">
                <a:tc>
                  <a:txBody>
                    <a:bodyPr/>
                    <a:lstStyle/>
                    <a:p>
                      <a:pPr indent="0" lvl="0" marL="0" marR="0" rtl="0" algn="ctr">
                        <a:lnSpc>
                          <a:spcPct val="100000"/>
                        </a:lnSpc>
                        <a:spcBef>
                          <a:spcPts val="0"/>
                        </a:spcBef>
                        <a:spcAft>
                          <a:spcPts val="0"/>
                        </a:spcAft>
                        <a:buClr>
                          <a:srgbClr val="000000"/>
                        </a:buClr>
                        <a:buSzPts val="1400"/>
                        <a:buFont typeface="Arial"/>
                        <a:buNone/>
                      </a:pPr>
                      <a:r>
                        <a:t/>
                      </a:r>
                      <a:endParaRPr sz="1400" u="none" cap="none" strike="noStrike"/>
                    </a:p>
                  </a:txBody>
                  <a:tcPr marT="68575" marB="68575" marR="91425" marL="91425" anchor="ctr">
                    <a:lnL cap="flat" cmpd="sng" w="28575">
                      <a:solidFill>
                        <a:srgbClr val="5D7C8A"/>
                      </a:solidFill>
                      <a:prstDash val="solid"/>
                      <a:round/>
                      <a:headEnd len="sm" w="sm" type="none"/>
                      <a:tailEnd len="sm" w="sm" type="none"/>
                    </a:lnL>
                    <a:lnR cap="flat" cmpd="sng" w="28575">
                      <a:solidFill>
                        <a:srgbClr val="5D7C8A"/>
                      </a:solidFill>
                      <a:prstDash val="solid"/>
                      <a:round/>
                      <a:headEnd len="sm" w="sm" type="none"/>
                      <a:tailEnd len="sm" w="sm" type="none"/>
                    </a:lnR>
                    <a:lnT cap="flat" cmpd="sng" w="28575">
                      <a:solidFill>
                        <a:srgbClr val="5D7C8A"/>
                      </a:solidFill>
                      <a:prstDash val="solid"/>
                      <a:round/>
                      <a:headEnd len="sm" w="sm" type="none"/>
                      <a:tailEnd len="sm" w="sm" type="none"/>
                    </a:lnT>
                    <a:lnB cap="flat" cmpd="sng" w="28575">
                      <a:solidFill>
                        <a:srgbClr val="5D7C8A"/>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lang="da-DK" sz="1100" u="none" cap="none" strike="noStrike"/>
                        <a:t>Xenovianere er hunde</a:t>
                      </a:r>
                      <a:endParaRPr sz="1100" u="none" cap="none" strike="noStrike"/>
                    </a:p>
                  </a:txBody>
                  <a:tcPr marT="68575" marB="68575" marR="91425" marL="91425" anchor="ctr">
                    <a:lnL cap="flat" cmpd="sng" w="28575">
                      <a:solidFill>
                        <a:srgbClr val="5D7C8A"/>
                      </a:solidFill>
                      <a:prstDash val="solid"/>
                      <a:round/>
                      <a:headEnd len="sm" w="sm" type="none"/>
                      <a:tailEnd len="sm" w="sm" type="none"/>
                    </a:lnL>
                    <a:lnR cap="flat" cmpd="sng" w="28575">
                      <a:solidFill>
                        <a:srgbClr val="5D7C8A"/>
                      </a:solidFill>
                      <a:prstDash val="solid"/>
                      <a:round/>
                      <a:headEnd len="sm" w="sm" type="none"/>
                      <a:tailEnd len="sm" w="sm" type="none"/>
                    </a:lnR>
                    <a:lnT cap="flat" cmpd="sng" w="28575">
                      <a:solidFill>
                        <a:srgbClr val="5D7C8A"/>
                      </a:solidFill>
                      <a:prstDash val="solid"/>
                      <a:round/>
                      <a:headEnd len="sm" w="sm" type="none"/>
                      <a:tailEnd len="sm" w="sm" type="none"/>
                    </a:lnT>
                    <a:lnB cap="flat" cmpd="sng" w="28575">
                      <a:solidFill>
                        <a:srgbClr val="5D7C8A"/>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lang="da-DK" sz="1100" u="none" cap="none" strike="noStrike"/>
                        <a:t>Xorg - tag hjem!</a:t>
                      </a:r>
                      <a:endParaRPr sz="1100" u="none" cap="none" strike="noStrike"/>
                    </a:p>
                  </a:txBody>
                  <a:tcPr marT="68575" marB="68575" marR="91425" marL="91425" anchor="ctr">
                    <a:lnL cap="flat" cmpd="sng" w="28575">
                      <a:solidFill>
                        <a:srgbClr val="5D7C8A"/>
                      </a:solidFill>
                      <a:prstDash val="solid"/>
                      <a:round/>
                      <a:headEnd len="sm" w="sm" type="none"/>
                      <a:tailEnd len="sm" w="sm" type="none"/>
                    </a:lnL>
                    <a:lnR cap="flat" cmpd="sng" w="28575">
                      <a:solidFill>
                        <a:srgbClr val="5D7C8A"/>
                      </a:solidFill>
                      <a:prstDash val="solid"/>
                      <a:round/>
                      <a:headEnd len="sm" w="sm" type="none"/>
                      <a:tailEnd len="sm" w="sm" type="none"/>
                    </a:lnR>
                    <a:lnT cap="flat" cmpd="sng" w="28575">
                      <a:solidFill>
                        <a:srgbClr val="5D7C8A"/>
                      </a:solidFill>
                      <a:prstDash val="solid"/>
                      <a:round/>
                      <a:headEnd len="sm" w="sm" type="none"/>
                      <a:tailEnd len="sm" w="sm" type="none"/>
                    </a:lnT>
                    <a:lnB cap="flat" cmpd="sng" w="28575">
                      <a:solidFill>
                        <a:srgbClr val="5D7C8A"/>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lang="da-DK" sz="1100" u="none" cap="none" strike="noStrike"/>
                        <a:t>Hvor mange aliens skal der til for at tænde en pære? Ingen, der er ingen lys i pæren.</a:t>
                      </a:r>
                      <a:endParaRPr sz="1100" u="none" cap="none" strike="noStrike"/>
                    </a:p>
                  </a:txBody>
                  <a:tcPr marT="68575" marB="68575" marR="91425" marL="91425" anchor="ctr">
                    <a:lnL cap="flat" cmpd="sng" w="28575">
                      <a:solidFill>
                        <a:srgbClr val="5D7C8A"/>
                      </a:solidFill>
                      <a:prstDash val="solid"/>
                      <a:round/>
                      <a:headEnd len="sm" w="sm" type="none"/>
                      <a:tailEnd len="sm" w="sm" type="none"/>
                    </a:lnL>
                    <a:lnR cap="flat" cmpd="sng" w="28575">
                      <a:solidFill>
                        <a:srgbClr val="5D7C8A"/>
                      </a:solidFill>
                      <a:prstDash val="solid"/>
                      <a:round/>
                      <a:headEnd len="sm" w="sm" type="none"/>
                      <a:tailEnd len="sm" w="sm" type="none"/>
                    </a:lnR>
                    <a:lnT cap="flat" cmpd="sng" w="28575">
                      <a:solidFill>
                        <a:srgbClr val="5D7C8A"/>
                      </a:solidFill>
                      <a:prstDash val="solid"/>
                      <a:round/>
                      <a:headEnd len="sm" w="sm" type="none"/>
                      <a:tailEnd len="sm" w="sm" type="none"/>
                    </a:lnT>
                    <a:lnB cap="flat" cmpd="sng" w="28575">
                      <a:solidFill>
                        <a:srgbClr val="5D7C8A"/>
                      </a:solidFill>
                      <a:prstDash val="solid"/>
                      <a:round/>
                      <a:headEnd len="sm" w="sm" type="none"/>
                      <a:tailEnd len="sm" w="sm" type="none"/>
                    </a:lnB>
                    <a:solidFill>
                      <a:srgbClr val="FFFFFF"/>
                    </a:solidFill>
                  </a:tcPr>
                </a:tc>
              </a:tr>
            </a:tbl>
          </a:graphicData>
        </a:graphic>
      </p:graphicFrame>
      <p:pic>
        <p:nvPicPr>
          <p:cNvPr id="124" name="Google Shape;124;p3"/>
          <p:cNvPicPr preferRelativeResize="0"/>
          <p:nvPr/>
        </p:nvPicPr>
        <p:blipFill rotWithShape="1">
          <a:blip r:embed="rId3">
            <a:alphaModFix/>
          </a:blip>
          <a:srcRect b="0" l="0" r="0" t="0"/>
          <a:stretch/>
        </p:blipFill>
        <p:spPr>
          <a:xfrm>
            <a:off x="1233450" y="3573769"/>
            <a:ext cx="924450" cy="102296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8" name="Shape 128"/>
        <p:cNvGrpSpPr/>
        <p:nvPr/>
      </p:nvGrpSpPr>
      <p:grpSpPr>
        <a:xfrm>
          <a:off x="0" y="0"/>
          <a:ext cx="0" cy="0"/>
          <a:chOff x="0" y="0"/>
          <a:chExt cx="0" cy="0"/>
        </a:xfrm>
      </p:grpSpPr>
      <p:graphicFrame>
        <p:nvGraphicFramePr>
          <p:cNvPr id="129" name="Google Shape;129;p4"/>
          <p:cNvGraphicFramePr/>
          <p:nvPr/>
        </p:nvGraphicFramePr>
        <p:xfrm>
          <a:off x="742225" y="215081"/>
          <a:ext cx="3000000" cy="3000000"/>
        </p:xfrm>
        <a:graphic>
          <a:graphicData uri="http://schemas.openxmlformats.org/drawingml/2006/table">
            <a:tbl>
              <a:tblPr>
                <a:noFill/>
                <a:tableStyleId>{08B1004C-7880-4C21-BB99-3CFD039F6BD8}</a:tableStyleId>
              </a:tblPr>
              <a:tblGrid>
                <a:gridCol w="2053725"/>
                <a:gridCol w="2053725"/>
                <a:gridCol w="2053725"/>
                <a:gridCol w="2053725"/>
              </a:tblGrid>
              <a:tr h="1095675">
                <a:tc>
                  <a:txBody>
                    <a:bodyPr/>
                    <a:lstStyle/>
                    <a:p>
                      <a:pPr indent="0" lvl="0" marL="0" marR="0" rtl="0" algn="ctr">
                        <a:lnSpc>
                          <a:spcPct val="100000"/>
                        </a:lnSpc>
                        <a:spcBef>
                          <a:spcPts val="0"/>
                        </a:spcBef>
                        <a:spcAft>
                          <a:spcPts val="0"/>
                        </a:spcAft>
                        <a:buClr>
                          <a:srgbClr val="000000"/>
                        </a:buClr>
                        <a:buSzPts val="1100"/>
                        <a:buFont typeface="Arial"/>
                        <a:buNone/>
                      </a:pPr>
                      <a:r>
                        <a:rPr lang="da-DK" sz="1100" u="none" cap="none" strike="noStrike">
                          <a:solidFill>
                            <a:schemeClr val="dk1"/>
                          </a:solidFill>
                        </a:rPr>
                        <a:t>Jeg hader alle xenovianere.</a:t>
                      </a:r>
                      <a:endParaRPr sz="1100" u="none" cap="none" strike="noStrike"/>
                    </a:p>
                  </a:txBody>
                  <a:tcPr marT="68575" marB="68575" marR="91425" marL="91425" anchor="ctr">
                    <a:lnL cap="flat" cmpd="sng" w="28575">
                      <a:solidFill>
                        <a:srgbClr val="5D7C8A"/>
                      </a:solidFill>
                      <a:prstDash val="solid"/>
                      <a:round/>
                      <a:headEnd len="sm" w="sm" type="none"/>
                      <a:tailEnd len="sm" w="sm" type="none"/>
                    </a:lnL>
                    <a:lnR cap="flat" cmpd="sng" w="28575">
                      <a:solidFill>
                        <a:srgbClr val="5D7C8A"/>
                      </a:solidFill>
                      <a:prstDash val="solid"/>
                      <a:round/>
                      <a:headEnd len="sm" w="sm" type="none"/>
                      <a:tailEnd len="sm" w="sm" type="none"/>
                    </a:lnR>
                    <a:lnT cap="flat" cmpd="sng" w="28575">
                      <a:solidFill>
                        <a:srgbClr val="5D7C8A"/>
                      </a:solidFill>
                      <a:prstDash val="solid"/>
                      <a:round/>
                      <a:headEnd len="sm" w="sm" type="none"/>
                      <a:tailEnd len="sm" w="sm" type="none"/>
                    </a:lnT>
                    <a:lnB cap="flat" cmpd="sng" w="28575">
                      <a:solidFill>
                        <a:srgbClr val="5D7C8A"/>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lang="da-DK" sz="1100" u="none" cap="none" strike="noStrike"/>
                        <a:t>Din mor er ulækker, hun æder snot til morgenmad.</a:t>
                      </a:r>
                      <a:endParaRPr sz="1100" u="none" cap="none" strike="noStrike"/>
                    </a:p>
                  </a:txBody>
                  <a:tcPr marT="68575" marB="68575" marR="91425" marL="91425" anchor="ctr">
                    <a:lnL cap="flat" cmpd="sng" w="28575">
                      <a:solidFill>
                        <a:srgbClr val="5D7C8A"/>
                      </a:solidFill>
                      <a:prstDash val="solid"/>
                      <a:round/>
                      <a:headEnd len="sm" w="sm" type="none"/>
                      <a:tailEnd len="sm" w="sm" type="none"/>
                    </a:lnL>
                    <a:lnR cap="flat" cmpd="sng" w="28575">
                      <a:solidFill>
                        <a:srgbClr val="5D7C8A"/>
                      </a:solidFill>
                      <a:prstDash val="solid"/>
                      <a:round/>
                      <a:headEnd len="sm" w="sm" type="none"/>
                      <a:tailEnd len="sm" w="sm" type="none"/>
                    </a:lnR>
                    <a:lnT cap="flat" cmpd="sng" w="28575">
                      <a:solidFill>
                        <a:srgbClr val="5D7C8A"/>
                      </a:solidFill>
                      <a:prstDash val="solid"/>
                      <a:round/>
                      <a:headEnd len="sm" w="sm" type="none"/>
                      <a:tailEnd len="sm" w="sm" type="none"/>
                    </a:lnT>
                    <a:lnB cap="flat" cmpd="sng" w="28575">
                      <a:solidFill>
                        <a:srgbClr val="5D7C8A"/>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lang="da-DK" sz="1100" u="none" cap="none" strike="noStrike"/>
                        <a:t>Jeg troede, at regeringen ville forhindre din slags i at komme her.</a:t>
                      </a:r>
                      <a:endParaRPr sz="1100" u="none" cap="none" strike="noStrike"/>
                    </a:p>
                  </a:txBody>
                  <a:tcPr marT="68575" marB="68575" marR="91425" marL="91425" anchor="ctr">
                    <a:lnL cap="flat" cmpd="sng" w="28575">
                      <a:solidFill>
                        <a:srgbClr val="5D7C8A"/>
                      </a:solidFill>
                      <a:prstDash val="solid"/>
                      <a:round/>
                      <a:headEnd len="sm" w="sm" type="none"/>
                      <a:tailEnd len="sm" w="sm" type="none"/>
                    </a:lnL>
                    <a:lnR cap="flat" cmpd="sng" w="28575">
                      <a:solidFill>
                        <a:srgbClr val="5D7C8A"/>
                      </a:solidFill>
                      <a:prstDash val="solid"/>
                      <a:round/>
                      <a:headEnd len="sm" w="sm" type="none"/>
                      <a:tailEnd len="sm" w="sm" type="none"/>
                    </a:lnR>
                    <a:lnT cap="flat" cmpd="sng" w="28575">
                      <a:solidFill>
                        <a:srgbClr val="5D7C8A"/>
                      </a:solidFill>
                      <a:prstDash val="solid"/>
                      <a:round/>
                      <a:headEnd len="sm" w="sm" type="none"/>
                      <a:tailEnd len="sm" w="sm" type="none"/>
                    </a:lnT>
                    <a:lnB cap="flat" cmpd="sng" w="28575">
                      <a:solidFill>
                        <a:srgbClr val="5D7C8A"/>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lang="da-DK" sz="1100" u="none" cap="none" strike="noStrike"/>
                        <a:t>Velkommen Xorg, hvornår tager du af sted?</a:t>
                      </a:r>
                      <a:endParaRPr sz="1100" u="none" cap="none" strike="noStrike"/>
                    </a:p>
                  </a:txBody>
                  <a:tcPr marT="68575" marB="68575" marR="91425" marL="91425" anchor="ctr">
                    <a:lnL cap="flat" cmpd="sng" w="28575">
                      <a:solidFill>
                        <a:srgbClr val="5D7C8A"/>
                      </a:solidFill>
                      <a:prstDash val="solid"/>
                      <a:round/>
                      <a:headEnd len="sm" w="sm" type="none"/>
                      <a:tailEnd len="sm" w="sm" type="none"/>
                    </a:lnL>
                    <a:lnR cap="flat" cmpd="sng" w="28575">
                      <a:solidFill>
                        <a:srgbClr val="5D7C8A"/>
                      </a:solidFill>
                      <a:prstDash val="solid"/>
                      <a:round/>
                      <a:headEnd len="sm" w="sm" type="none"/>
                      <a:tailEnd len="sm" w="sm" type="none"/>
                    </a:lnR>
                    <a:lnT cap="flat" cmpd="sng" w="28575">
                      <a:solidFill>
                        <a:srgbClr val="5D7C8A"/>
                      </a:solidFill>
                      <a:prstDash val="solid"/>
                      <a:round/>
                      <a:headEnd len="sm" w="sm" type="none"/>
                      <a:tailEnd len="sm" w="sm" type="none"/>
                    </a:lnT>
                    <a:lnB cap="flat" cmpd="sng" w="28575">
                      <a:solidFill>
                        <a:srgbClr val="5D7C8A"/>
                      </a:solidFill>
                      <a:prstDash val="solid"/>
                      <a:round/>
                      <a:headEnd len="sm" w="sm" type="none"/>
                      <a:tailEnd len="sm" w="sm" type="none"/>
                    </a:lnB>
                    <a:solidFill>
                      <a:srgbClr val="FFFFFF"/>
                    </a:solidFill>
                  </a:tcPr>
                </a:tc>
              </a:tr>
              <a:tr h="1095675">
                <a:tc>
                  <a:txBody>
                    <a:bodyPr/>
                    <a:lstStyle/>
                    <a:p>
                      <a:pPr indent="0" lvl="0" marL="0" marR="0" rtl="0" algn="ctr">
                        <a:lnSpc>
                          <a:spcPct val="100000"/>
                        </a:lnSpc>
                        <a:spcBef>
                          <a:spcPts val="0"/>
                        </a:spcBef>
                        <a:spcAft>
                          <a:spcPts val="0"/>
                        </a:spcAft>
                        <a:buClr>
                          <a:srgbClr val="000000"/>
                        </a:buClr>
                        <a:buSzPts val="1100"/>
                        <a:buFont typeface="Arial"/>
                        <a:buNone/>
                      </a:pPr>
                      <a:r>
                        <a:rPr lang="da-DK" sz="1100" u="none" cap="none" strike="noStrike"/>
                        <a:t>Åh - det er dejligt at se folk som dig, der virkelig forsøger på at blive en af os...</a:t>
                      </a:r>
                      <a:endParaRPr sz="1100" u="none" cap="none" strike="noStrike"/>
                    </a:p>
                  </a:txBody>
                  <a:tcPr marT="68575" marB="68575" marR="91425" marL="91425" anchor="ctr">
                    <a:lnL cap="flat" cmpd="sng" w="28575">
                      <a:solidFill>
                        <a:srgbClr val="5D7C8A"/>
                      </a:solidFill>
                      <a:prstDash val="solid"/>
                      <a:round/>
                      <a:headEnd len="sm" w="sm" type="none"/>
                      <a:tailEnd len="sm" w="sm" type="none"/>
                    </a:lnL>
                    <a:lnR cap="flat" cmpd="sng" w="28575">
                      <a:solidFill>
                        <a:srgbClr val="5D7C8A"/>
                      </a:solidFill>
                      <a:prstDash val="solid"/>
                      <a:round/>
                      <a:headEnd len="sm" w="sm" type="none"/>
                      <a:tailEnd len="sm" w="sm" type="none"/>
                    </a:lnR>
                    <a:lnT cap="flat" cmpd="sng" w="28575">
                      <a:solidFill>
                        <a:srgbClr val="5D7C8A"/>
                      </a:solidFill>
                      <a:prstDash val="solid"/>
                      <a:round/>
                      <a:headEnd len="sm" w="sm" type="none"/>
                      <a:tailEnd len="sm" w="sm" type="none"/>
                    </a:lnT>
                    <a:lnB cap="flat" cmpd="sng" w="28575">
                      <a:solidFill>
                        <a:srgbClr val="5D7C8A"/>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lang="da-DK" sz="1100" u="none" cap="none" strike="noStrike"/>
                        <a:t>Du kommer bare ikke i nærheden af min datter, eller min søn...</a:t>
                      </a:r>
                      <a:endParaRPr sz="1100" u="none" cap="none" strike="noStrike"/>
                    </a:p>
                  </a:txBody>
                  <a:tcPr marT="68575" marB="68575" marR="91425" marL="91425" anchor="ctr">
                    <a:lnL cap="flat" cmpd="sng" w="28575">
                      <a:solidFill>
                        <a:srgbClr val="5D7C8A"/>
                      </a:solidFill>
                      <a:prstDash val="solid"/>
                      <a:round/>
                      <a:headEnd len="sm" w="sm" type="none"/>
                      <a:tailEnd len="sm" w="sm" type="none"/>
                    </a:lnL>
                    <a:lnR cap="flat" cmpd="sng" w="28575">
                      <a:solidFill>
                        <a:srgbClr val="5D7C8A"/>
                      </a:solidFill>
                      <a:prstDash val="solid"/>
                      <a:round/>
                      <a:headEnd len="sm" w="sm" type="none"/>
                      <a:tailEnd len="sm" w="sm" type="none"/>
                    </a:lnR>
                    <a:lnT cap="flat" cmpd="sng" w="28575">
                      <a:solidFill>
                        <a:srgbClr val="5D7C8A"/>
                      </a:solidFill>
                      <a:prstDash val="solid"/>
                      <a:round/>
                      <a:headEnd len="sm" w="sm" type="none"/>
                      <a:tailEnd len="sm" w="sm" type="none"/>
                    </a:lnT>
                    <a:lnB cap="flat" cmpd="sng" w="28575">
                      <a:solidFill>
                        <a:srgbClr val="5D7C8A"/>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lang="da-DK" sz="1100" u="none" cap="none" strike="noStrike"/>
                        <a:t>Vil du være min ven?</a:t>
                      </a:r>
                      <a:endParaRPr sz="1100" u="none" cap="none" strike="noStrike"/>
                    </a:p>
                  </a:txBody>
                  <a:tcPr marT="68575" marB="68575" marR="91425" marL="91425" anchor="ctr">
                    <a:lnL cap="flat" cmpd="sng" w="28575">
                      <a:solidFill>
                        <a:srgbClr val="5D7C8A"/>
                      </a:solidFill>
                      <a:prstDash val="solid"/>
                      <a:round/>
                      <a:headEnd len="sm" w="sm" type="none"/>
                      <a:tailEnd len="sm" w="sm" type="none"/>
                    </a:lnL>
                    <a:lnR cap="flat" cmpd="sng" w="28575">
                      <a:solidFill>
                        <a:srgbClr val="5D7C8A"/>
                      </a:solidFill>
                      <a:prstDash val="solid"/>
                      <a:round/>
                      <a:headEnd len="sm" w="sm" type="none"/>
                      <a:tailEnd len="sm" w="sm" type="none"/>
                    </a:lnR>
                    <a:lnT cap="flat" cmpd="sng" w="28575">
                      <a:solidFill>
                        <a:srgbClr val="5D7C8A"/>
                      </a:solidFill>
                      <a:prstDash val="solid"/>
                      <a:round/>
                      <a:headEnd len="sm" w="sm" type="none"/>
                      <a:tailEnd len="sm" w="sm" type="none"/>
                    </a:lnT>
                    <a:lnB cap="flat" cmpd="sng" w="28575">
                      <a:solidFill>
                        <a:srgbClr val="5D7C8A"/>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lang="da-DK" sz="1100" u="none" cap="none" strike="noStrike"/>
                        <a:t>Vi elsker xenovianere!</a:t>
                      </a:r>
                      <a:endParaRPr sz="1100" u="none" cap="none" strike="noStrike"/>
                    </a:p>
                  </a:txBody>
                  <a:tcPr marT="68575" marB="68575" marR="91425" marL="91425" anchor="ctr">
                    <a:lnL cap="flat" cmpd="sng" w="28575">
                      <a:solidFill>
                        <a:srgbClr val="5D7C8A"/>
                      </a:solidFill>
                      <a:prstDash val="solid"/>
                      <a:round/>
                      <a:headEnd len="sm" w="sm" type="none"/>
                      <a:tailEnd len="sm" w="sm" type="none"/>
                    </a:lnL>
                    <a:lnR cap="flat" cmpd="sng" w="28575">
                      <a:solidFill>
                        <a:srgbClr val="5D7C8A"/>
                      </a:solidFill>
                      <a:prstDash val="solid"/>
                      <a:round/>
                      <a:headEnd len="sm" w="sm" type="none"/>
                      <a:tailEnd len="sm" w="sm" type="none"/>
                    </a:lnR>
                    <a:lnT cap="flat" cmpd="sng" w="28575">
                      <a:solidFill>
                        <a:srgbClr val="5D7C8A"/>
                      </a:solidFill>
                      <a:prstDash val="solid"/>
                      <a:round/>
                      <a:headEnd len="sm" w="sm" type="none"/>
                      <a:tailEnd len="sm" w="sm" type="none"/>
                    </a:lnT>
                    <a:lnB cap="flat" cmpd="sng" w="28575">
                      <a:solidFill>
                        <a:srgbClr val="5D7C8A"/>
                      </a:solidFill>
                      <a:prstDash val="solid"/>
                      <a:round/>
                      <a:headEnd len="sm" w="sm" type="none"/>
                      <a:tailEnd len="sm" w="sm" type="none"/>
                    </a:lnB>
                    <a:solidFill>
                      <a:srgbClr val="FFFFFF"/>
                    </a:solidFill>
                  </a:tcPr>
                </a:tc>
              </a:tr>
              <a:tr h="1095675">
                <a:tc>
                  <a:txBody>
                    <a:bodyPr/>
                    <a:lstStyle/>
                    <a:p>
                      <a:pPr indent="0" lvl="0" marL="0" marR="0" rtl="0" algn="ctr">
                        <a:lnSpc>
                          <a:spcPct val="100000"/>
                        </a:lnSpc>
                        <a:spcBef>
                          <a:spcPts val="0"/>
                        </a:spcBef>
                        <a:spcAft>
                          <a:spcPts val="0"/>
                        </a:spcAft>
                        <a:buClr>
                          <a:srgbClr val="000000"/>
                        </a:buClr>
                        <a:buSzPts val="1100"/>
                        <a:buFont typeface="Arial"/>
                        <a:buNone/>
                      </a:pPr>
                      <a:r>
                        <a:rPr lang="da-DK" sz="1100" u="none" cap="none" strike="noStrike"/>
                        <a:t>Du er det bedste, der nogensinde er sket for den menneskelige race!</a:t>
                      </a:r>
                      <a:endParaRPr sz="1100" u="none" cap="none" strike="noStrike"/>
                    </a:p>
                  </a:txBody>
                  <a:tcPr marT="68575" marB="68575" marR="91425" marL="91425" anchor="ctr">
                    <a:lnL cap="flat" cmpd="sng" w="28575">
                      <a:solidFill>
                        <a:srgbClr val="5D7C8A"/>
                      </a:solidFill>
                      <a:prstDash val="solid"/>
                      <a:round/>
                      <a:headEnd len="sm" w="sm" type="none"/>
                      <a:tailEnd len="sm" w="sm" type="none"/>
                    </a:lnL>
                    <a:lnR cap="flat" cmpd="sng" w="28575">
                      <a:solidFill>
                        <a:srgbClr val="5D7C8A"/>
                      </a:solidFill>
                      <a:prstDash val="solid"/>
                      <a:round/>
                      <a:headEnd len="sm" w="sm" type="none"/>
                      <a:tailEnd len="sm" w="sm" type="none"/>
                    </a:lnR>
                    <a:lnT cap="flat" cmpd="sng" w="28575">
                      <a:solidFill>
                        <a:srgbClr val="5D7C8A"/>
                      </a:solidFill>
                      <a:prstDash val="solid"/>
                      <a:round/>
                      <a:headEnd len="sm" w="sm" type="none"/>
                      <a:tailEnd len="sm" w="sm" type="none"/>
                    </a:lnT>
                    <a:lnB cap="flat" cmpd="sng" w="28575">
                      <a:solidFill>
                        <a:srgbClr val="5D7C8A"/>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lang="da-DK" sz="1100" u="none" cap="none" strike="noStrike"/>
                        <a:t>Din profil fortæller, at du er 400 år gammel?! Hej bessefar, hvad Fanden har du gang i?</a:t>
                      </a:r>
                      <a:endParaRPr sz="1100" u="none" cap="none" strike="noStrike"/>
                    </a:p>
                  </a:txBody>
                  <a:tcPr marT="68575" marB="68575" marR="91425" marL="91425" anchor="ctr">
                    <a:lnL cap="flat" cmpd="sng" w="28575">
                      <a:solidFill>
                        <a:srgbClr val="5D7C8A"/>
                      </a:solidFill>
                      <a:prstDash val="solid"/>
                      <a:round/>
                      <a:headEnd len="sm" w="sm" type="none"/>
                      <a:tailEnd len="sm" w="sm" type="none"/>
                    </a:lnL>
                    <a:lnR cap="flat" cmpd="sng" w="28575">
                      <a:solidFill>
                        <a:srgbClr val="5D7C8A"/>
                      </a:solidFill>
                      <a:prstDash val="solid"/>
                      <a:round/>
                      <a:headEnd len="sm" w="sm" type="none"/>
                      <a:tailEnd len="sm" w="sm" type="none"/>
                    </a:lnR>
                    <a:lnT cap="flat" cmpd="sng" w="28575">
                      <a:solidFill>
                        <a:srgbClr val="5D7C8A"/>
                      </a:solidFill>
                      <a:prstDash val="solid"/>
                      <a:round/>
                      <a:headEnd len="sm" w="sm" type="none"/>
                      <a:tailEnd len="sm" w="sm" type="none"/>
                    </a:lnT>
                    <a:lnB cap="flat" cmpd="sng" w="28575">
                      <a:solidFill>
                        <a:srgbClr val="5D7C8A"/>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lang="da-DK" sz="1100" u="none" cap="none" strike="noStrike"/>
                        <a:t>Det er bare sådan det er - alle xenovianere nedstammer bare fra klamme aliens!</a:t>
                      </a:r>
                      <a:endParaRPr sz="1100" u="none" cap="none" strike="noStrike"/>
                    </a:p>
                  </a:txBody>
                  <a:tcPr marT="68575" marB="68575" marR="91425" marL="91425" anchor="ctr">
                    <a:lnL cap="flat" cmpd="sng" w="28575">
                      <a:solidFill>
                        <a:srgbClr val="5D7C8A"/>
                      </a:solidFill>
                      <a:prstDash val="solid"/>
                      <a:round/>
                      <a:headEnd len="sm" w="sm" type="none"/>
                      <a:tailEnd len="sm" w="sm" type="none"/>
                    </a:lnL>
                    <a:lnR cap="flat" cmpd="sng" w="28575">
                      <a:solidFill>
                        <a:srgbClr val="5D7C8A"/>
                      </a:solidFill>
                      <a:prstDash val="solid"/>
                      <a:round/>
                      <a:headEnd len="sm" w="sm" type="none"/>
                      <a:tailEnd len="sm" w="sm" type="none"/>
                    </a:lnR>
                    <a:lnT cap="flat" cmpd="sng" w="28575">
                      <a:solidFill>
                        <a:srgbClr val="5D7C8A"/>
                      </a:solidFill>
                      <a:prstDash val="solid"/>
                      <a:round/>
                      <a:headEnd len="sm" w="sm" type="none"/>
                      <a:tailEnd len="sm" w="sm" type="none"/>
                    </a:lnT>
                    <a:lnB cap="flat" cmpd="sng" w="28575">
                      <a:solidFill>
                        <a:srgbClr val="5D7C8A"/>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lang="da-DK" sz="1100" u="none" cap="none" strike="noStrike"/>
                        <a:t>Hvad får du, hvis du krydser en idiot med et klamt rumvæsen?</a:t>
                      </a:r>
                      <a:endParaRPr sz="1100" u="none" cap="none" strike="noStrike"/>
                    </a:p>
                    <a:p>
                      <a:pPr indent="0" lvl="0" marL="0" marR="0" rtl="0" algn="ctr">
                        <a:lnSpc>
                          <a:spcPct val="100000"/>
                        </a:lnSpc>
                        <a:spcBef>
                          <a:spcPts val="0"/>
                        </a:spcBef>
                        <a:spcAft>
                          <a:spcPts val="0"/>
                        </a:spcAft>
                        <a:buClr>
                          <a:srgbClr val="000000"/>
                        </a:buClr>
                        <a:buSzPts val="1100"/>
                        <a:buFont typeface="Arial"/>
                        <a:buNone/>
                      </a:pPr>
                      <a:r>
                        <a:rPr lang="da-DK" sz="1100" u="none" cap="none" strike="noStrike"/>
                        <a:t>#Xenovian</a:t>
                      </a:r>
                      <a:endParaRPr sz="1100" u="none" cap="none" strike="noStrike"/>
                    </a:p>
                  </a:txBody>
                  <a:tcPr marT="68575" marB="68575" marR="91425" marL="91425" anchor="ctr">
                    <a:lnL cap="flat" cmpd="sng" w="28575">
                      <a:solidFill>
                        <a:srgbClr val="5D7C8A"/>
                      </a:solidFill>
                      <a:prstDash val="solid"/>
                      <a:round/>
                      <a:headEnd len="sm" w="sm" type="none"/>
                      <a:tailEnd len="sm" w="sm" type="none"/>
                    </a:lnL>
                    <a:lnR cap="flat" cmpd="sng" w="28575">
                      <a:solidFill>
                        <a:srgbClr val="5D7C8A"/>
                      </a:solidFill>
                      <a:prstDash val="solid"/>
                      <a:round/>
                      <a:headEnd len="sm" w="sm" type="none"/>
                      <a:tailEnd len="sm" w="sm" type="none"/>
                    </a:lnR>
                    <a:lnT cap="flat" cmpd="sng" w="28575">
                      <a:solidFill>
                        <a:srgbClr val="5D7C8A"/>
                      </a:solidFill>
                      <a:prstDash val="solid"/>
                      <a:round/>
                      <a:headEnd len="sm" w="sm" type="none"/>
                      <a:tailEnd len="sm" w="sm" type="none"/>
                    </a:lnT>
                    <a:lnB cap="flat" cmpd="sng" w="28575">
                      <a:solidFill>
                        <a:srgbClr val="5D7C8A"/>
                      </a:solidFill>
                      <a:prstDash val="solid"/>
                      <a:round/>
                      <a:headEnd len="sm" w="sm" type="none"/>
                      <a:tailEnd len="sm" w="sm" type="none"/>
                    </a:lnB>
                    <a:solidFill>
                      <a:srgbClr val="FFFFFF"/>
                    </a:solidFill>
                  </a:tcPr>
                </a:tc>
              </a:tr>
              <a:tr h="1095675">
                <a:tc>
                  <a:txBody>
                    <a:bodyPr/>
                    <a:lstStyle/>
                    <a:p>
                      <a:pPr indent="0" lvl="0" marL="0" marR="0" rtl="0" algn="ctr">
                        <a:lnSpc>
                          <a:spcPct val="100000"/>
                        </a:lnSpc>
                        <a:spcBef>
                          <a:spcPts val="0"/>
                        </a:spcBef>
                        <a:spcAft>
                          <a:spcPts val="0"/>
                        </a:spcAft>
                        <a:buClr>
                          <a:schemeClr val="dk1"/>
                        </a:buClr>
                        <a:buSzPts val="800"/>
                        <a:buFont typeface="Arial"/>
                        <a:buNone/>
                      </a:pPr>
                      <a:r>
                        <a:rPr lang="da-DK" sz="1100" u="none" cap="none" strike="noStrike">
                          <a:solidFill>
                            <a:schemeClr val="dk1"/>
                          </a:solidFill>
                        </a:rPr>
                        <a:t>Hvilken ret har du til at bruge menneskers sociale medier? Kend din plads</a:t>
                      </a:r>
                      <a:endParaRPr sz="1400" u="none" cap="none" strike="noStrike"/>
                    </a:p>
                  </a:txBody>
                  <a:tcPr marT="68575" marB="68575" marR="91425" marL="91425" anchor="ctr">
                    <a:lnL cap="flat" cmpd="sng" w="28575">
                      <a:solidFill>
                        <a:srgbClr val="5D7C8A"/>
                      </a:solidFill>
                      <a:prstDash val="solid"/>
                      <a:round/>
                      <a:headEnd len="sm" w="sm" type="none"/>
                      <a:tailEnd len="sm" w="sm" type="none"/>
                    </a:lnL>
                    <a:lnR cap="flat" cmpd="sng" w="28575">
                      <a:solidFill>
                        <a:srgbClr val="5D7C8A"/>
                      </a:solidFill>
                      <a:prstDash val="solid"/>
                      <a:round/>
                      <a:headEnd len="sm" w="sm" type="none"/>
                      <a:tailEnd len="sm" w="sm" type="none"/>
                    </a:lnR>
                    <a:lnT cap="flat" cmpd="sng" w="28575">
                      <a:solidFill>
                        <a:srgbClr val="5D7C8A"/>
                      </a:solidFill>
                      <a:prstDash val="solid"/>
                      <a:round/>
                      <a:headEnd len="sm" w="sm" type="none"/>
                      <a:tailEnd len="sm" w="sm" type="none"/>
                    </a:lnT>
                    <a:lnB cap="flat" cmpd="sng" w="28575">
                      <a:solidFill>
                        <a:srgbClr val="5D7C8A"/>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lang="da-DK" sz="1100" u="none" cap="none" strike="noStrike"/>
                        <a:t>Ved du overhovedet, hvordan du læser vores beskeder?</a:t>
                      </a:r>
                      <a:endParaRPr sz="1100" u="none" cap="none" strike="noStrike"/>
                    </a:p>
                  </a:txBody>
                  <a:tcPr marT="68575" marB="68575" marR="91425" marL="91425" anchor="ctr">
                    <a:lnL cap="flat" cmpd="sng" w="28575">
                      <a:solidFill>
                        <a:srgbClr val="5D7C8A"/>
                      </a:solidFill>
                      <a:prstDash val="solid"/>
                      <a:round/>
                      <a:headEnd len="sm" w="sm" type="none"/>
                      <a:tailEnd len="sm" w="sm" type="none"/>
                    </a:lnL>
                    <a:lnR cap="flat" cmpd="sng" w="28575">
                      <a:solidFill>
                        <a:srgbClr val="5D7C8A"/>
                      </a:solidFill>
                      <a:prstDash val="solid"/>
                      <a:round/>
                      <a:headEnd len="sm" w="sm" type="none"/>
                      <a:tailEnd len="sm" w="sm" type="none"/>
                    </a:lnR>
                    <a:lnT cap="flat" cmpd="sng" w="28575">
                      <a:solidFill>
                        <a:srgbClr val="5D7C8A"/>
                      </a:solidFill>
                      <a:prstDash val="solid"/>
                      <a:round/>
                      <a:headEnd len="sm" w="sm" type="none"/>
                      <a:tailEnd len="sm" w="sm" type="none"/>
                    </a:lnT>
                    <a:lnB cap="flat" cmpd="sng" w="28575">
                      <a:solidFill>
                        <a:srgbClr val="5D7C8A"/>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100"/>
                        <a:buFont typeface="Arial"/>
                        <a:buNone/>
                      </a:pPr>
                      <a:r>
                        <a:rPr lang="da-DK" sz="1100" u="none" cap="none" strike="noStrike"/>
                        <a:t>Jeg håber bare ikke, at du vil forsøge på at pådutte os dine mærkelige religiøse opfattelser. Hvad er forresten din religion? Spasserguder eller noget i den retning?</a:t>
                      </a:r>
                      <a:endParaRPr sz="1100" u="none" cap="none" strike="noStrike"/>
                    </a:p>
                  </a:txBody>
                  <a:tcPr marT="68575" marB="68575" marR="91425" marL="91425" anchor="ctr">
                    <a:lnL cap="flat" cmpd="sng" w="28575">
                      <a:solidFill>
                        <a:srgbClr val="5D7C8A"/>
                      </a:solidFill>
                      <a:prstDash val="solid"/>
                      <a:round/>
                      <a:headEnd len="sm" w="sm" type="none"/>
                      <a:tailEnd len="sm" w="sm" type="none"/>
                    </a:lnL>
                    <a:lnR cap="flat" cmpd="sng" w="28575">
                      <a:solidFill>
                        <a:srgbClr val="5D7C8A"/>
                      </a:solidFill>
                      <a:prstDash val="solid"/>
                      <a:round/>
                      <a:headEnd len="sm" w="sm" type="none"/>
                      <a:tailEnd len="sm" w="sm" type="none"/>
                    </a:lnR>
                    <a:lnT cap="flat" cmpd="sng" w="28575">
                      <a:solidFill>
                        <a:srgbClr val="5D7C8A"/>
                      </a:solidFill>
                      <a:prstDash val="solid"/>
                      <a:round/>
                      <a:headEnd len="sm" w="sm" type="none"/>
                      <a:tailEnd len="sm" w="sm" type="none"/>
                    </a:lnT>
                    <a:lnB cap="flat" cmpd="sng" w="28575">
                      <a:solidFill>
                        <a:srgbClr val="5D7C8A"/>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rgbClr val="000000"/>
                        </a:buClr>
                        <a:buSzPts val="1100"/>
                        <a:buFont typeface="Arial"/>
                        <a:buNone/>
                      </a:pPr>
                      <a:r>
                        <a:t/>
                      </a:r>
                      <a:endParaRPr sz="1100" u="none" cap="none" strike="noStrike"/>
                    </a:p>
                  </a:txBody>
                  <a:tcPr marT="68575" marB="68575" marR="91425" marL="91425" anchor="ctr">
                    <a:lnL cap="flat" cmpd="sng" w="28575">
                      <a:solidFill>
                        <a:srgbClr val="5D7C8A"/>
                      </a:solidFill>
                      <a:prstDash val="solid"/>
                      <a:round/>
                      <a:headEnd len="sm" w="sm" type="none"/>
                      <a:tailEnd len="sm" w="sm" type="none"/>
                    </a:lnL>
                    <a:lnR cap="flat" cmpd="sng" w="28575">
                      <a:solidFill>
                        <a:srgbClr val="5D7C8A"/>
                      </a:solidFill>
                      <a:prstDash val="solid"/>
                      <a:round/>
                      <a:headEnd len="sm" w="sm" type="none"/>
                      <a:tailEnd len="sm" w="sm" type="none"/>
                    </a:lnR>
                    <a:lnT cap="flat" cmpd="sng" w="28575">
                      <a:solidFill>
                        <a:srgbClr val="5D7C8A"/>
                      </a:solidFill>
                      <a:prstDash val="solid"/>
                      <a:round/>
                      <a:headEnd len="sm" w="sm" type="none"/>
                      <a:tailEnd len="sm" w="sm" type="none"/>
                    </a:lnT>
                    <a:lnB cap="flat" cmpd="sng" w="28575">
                      <a:solidFill>
                        <a:srgbClr val="5D7C8A"/>
                      </a:solidFill>
                      <a:prstDash val="solid"/>
                      <a:round/>
                      <a:headEnd len="sm" w="sm" type="none"/>
                      <a:tailEnd len="sm" w="sm" type="none"/>
                    </a:lnB>
                    <a:solidFill>
                      <a:srgbClr val="FFFFFF"/>
                    </a:solidFill>
                  </a:tcPr>
                </a:tc>
              </a:tr>
            </a:tbl>
          </a:graphicData>
        </a:graphic>
      </p:graphicFrame>
      <p:pic>
        <p:nvPicPr>
          <p:cNvPr id="130" name="Google Shape;130;p4"/>
          <p:cNvPicPr preferRelativeResize="0"/>
          <p:nvPr/>
        </p:nvPicPr>
        <p:blipFill rotWithShape="1">
          <a:blip r:embed="rId3">
            <a:alphaModFix/>
          </a:blip>
          <a:srcRect b="0" l="0" r="0" t="0"/>
          <a:stretch/>
        </p:blipFill>
        <p:spPr>
          <a:xfrm>
            <a:off x="7441550" y="3538144"/>
            <a:ext cx="924450" cy="102296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4" name="Shape 134"/>
        <p:cNvGrpSpPr/>
        <p:nvPr/>
      </p:nvGrpSpPr>
      <p:grpSpPr>
        <a:xfrm>
          <a:off x="0" y="0"/>
          <a:ext cx="0" cy="0"/>
          <a:chOff x="0" y="0"/>
          <a:chExt cx="0" cy="0"/>
        </a:xfrm>
      </p:grpSpPr>
      <p:sp>
        <p:nvSpPr>
          <p:cNvPr id="135" name="Google Shape;135;p5"/>
          <p:cNvSpPr/>
          <p:nvPr/>
        </p:nvSpPr>
        <p:spPr>
          <a:xfrm>
            <a:off x="780275" y="2353200"/>
            <a:ext cx="8090400" cy="2242200"/>
          </a:xfrm>
          <a:prstGeom prst="round2DiagRect">
            <a:avLst>
              <a:gd fmla="val 16667" name="adj1"/>
              <a:gd fmla="val 0" name="adj2"/>
            </a:avLst>
          </a:prstGeom>
          <a:solidFill>
            <a:srgbClr val="5D7C8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 name="Google Shape;136;p5"/>
          <p:cNvSpPr txBox="1"/>
          <p:nvPr/>
        </p:nvSpPr>
        <p:spPr>
          <a:xfrm>
            <a:off x="498000" y="271400"/>
            <a:ext cx="8646000" cy="6429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600"/>
              <a:buFont typeface="Arial"/>
              <a:buNone/>
            </a:pPr>
            <a:r>
              <a:rPr b="1" i="0" lang="da-DK" sz="3600" u="none" cap="none" strike="noStrike">
                <a:solidFill>
                  <a:srgbClr val="5D7C8A"/>
                </a:solidFill>
                <a:latin typeface="Arial"/>
                <a:ea typeface="Arial"/>
                <a:cs typeface="Arial"/>
                <a:sym typeface="Arial"/>
              </a:rPr>
              <a:t>Første runde - Positiv eller negativ?</a:t>
            </a:r>
            <a:endParaRPr b="1" i="0" sz="3600" u="none" cap="none" strike="noStrike">
              <a:solidFill>
                <a:srgbClr val="5D7C8A"/>
              </a:solidFill>
              <a:latin typeface="Arial"/>
              <a:ea typeface="Arial"/>
              <a:cs typeface="Arial"/>
              <a:sym typeface="Arial"/>
            </a:endParaRPr>
          </a:p>
        </p:txBody>
      </p:sp>
      <p:sp>
        <p:nvSpPr>
          <p:cNvPr id="137" name="Google Shape;137;p5"/>
          <p:cNvSpPr txBox="1"/>
          <p:nvPr/>
        </p:nvSpPr>
        <p:spPr>
          <a:xfrm>
            <a:off x="1740050" y="1055500"/>
            <a:ext cx="6889600" cy="11565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None/>
            </a:pPr>
            <a:r>
              <a:rPr b="0" i="0" lang="da-DK" sz="2000" u="none" cap="none" strike="noStrike">
                <a:solidFill>
                  <a:schemeClr val="dk1"/>
                </a:solidFill>
                <a:latin typeface="Arial"/>
                <a:ea typeface="Arial"/>
                <a:cs typeface="Arial"/>
                <a:sym typeface="Arial"/>
              </a:rPr>
              <a:t>Ved hjælp af overskriftskortene skal du sortere udtalelserne om xenovianeren Xorg i forhold til om du mener de er </a:t>
            </a:r>
            <a:r>
              <a:rPr b="1" i="0" lang="da-DK" sz="2000" u="none" cap="none" strike="noStrike">
                <a:solidFill>
                  <a:srgbClr val="38761D"/>
                </a:solidFill>
                <a:latin typeface="Arial"/>
                <a:ea typeface="Arial"/>
                <a:cs typeface="Arial"/>
                <a:sym typeface="Arial"/>
              </a:rPr>
              <a:t>positive</a:t>
            </a:r>
            <a:r>
              <a:rPr b="0" i="0" lang="da-DK" sz="2000" u="none" cap="none" strike="noStrike">
                <a:solidFill>
                  <a:schemeClr val="dk1"/>
                </a:solidFill>
                <a:latin typeface="Arial"/>
                <a:ea typeface="Arial"/>
                <a:cs typeface="Arial"/>
                <a:sym typeface="Arial"/>
              </a:rPr>
              <a:t>, </a:t>
            </a:r>
            <a:r>
              <a:rPr b="1" i="0" lang="da-DK" sz="2000" u="none" cap="none" strike="noStrike">
                <a:solidFill>
                  <a:srgbClr val="FF0000"/>
                </a:solidFill>
                <a:latin typeface="Arial"/>
                <a:ea typeface="Arial"/>
                <a:cs typeface="Arial"/>
                <a:sym typeface="Arial"/>
              </a:rPr>
              <a:t>negative</a:t>
            </a:r>
            <a:r>
              <a:rPr b="0" i="0" lang="da-DK" sz="2000" u="none" cap="none" strike="noStrike">
                <a:solidFill>
                  <a:schemeClr val="dk1"/>
                </a:solidFill>
                <a:latin typeface="Arial"/>
                <a:ea typeface="Arial"/>
                <a:cs typeface="Arial"/>
                <a:sym typeface="Arial"/>
              </a:rPr>
              <a:t> eller </a:t>
            </a:r>
            <a:r>
              <a:rPr b="1" i="0" lang="da-DK" sz="2000" u="none" cap="none" strike="noStrike">
                <a:solidFill>
                  <a:srgbClr val="FF9900"/>
                </a:solidFill>
                <a:latin typeface="Arial"/>
                <a:ea typeface="Arial"/>
                <a:cs typeface="Arial"/>
                <a:sym typeface="Arial"/>
              </a:rPr>
              <a:t>neutrale</a:t>
            </a:r>
            <a:r>
              <a:rPr b="0" i="0" lang="da-DK" sz="2000" u="none" cap="none" strike="noStrike">
                <a:solidFill>
                  <a:schemeClr val="dk1"/>
                </a:solidFill>
                <a:latin typeface="Arial"/>
                <a:ea typeface="Arial"/>
                <a:cs typeface="Arial"/>
                <a:sym typeface="Arial"/>
              </a:rPr>
              <a:t> (eller hverken eller). </a:t>
            </a:r>
            <a:br>
              <a:rPr b="0" i="0" lang="da-DK" sz="2000" u="none" cap="none" strike="noStrike">
                <a:solidFill>
                  <a:schemeClr val="dk1"/>
                </a:solidFill>
                <a:latin typeface="Arial"/>
                <a:ea typeface="Arial"/>
                <a:cs typeface="Arial"/>
                <a:sym typeface="Arial"/>
              </a:rPr>
            </a:br>
            <a:endParaRPr b="0" i="0" sz="20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 name="Google Shape;138;p5"/>
          <p:cNvSpPr txBox="1"/>
          <p:nvPr/>
        </p:nvSpPr>
        <p:spPr>
          <a:xfrm>
            <a:off x="909350" y="2420100"/>
            <a:ext cx="7872900" cy="49455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da-DK" sz="1800" u="none" cap="none" strike="noStrike">
                <a:solidFill>
                  <a:srgbClr val="FFFFFF"/>
                </a:solidFill>
                <a:latin typeface="Arial"/>
                <a:ea typeface="Arial"/>
                <a:cs typeface="Arial"/>
                <a:sym typeface="Arial"/>
              </a:rPr>
              <a:t>Efter sorteringen skal du overveje følgende spørgsmål:</a:t>
            </a:r>
            <a:endParaRPr b="0" i="0" sz="1800" u="none" cap="none" strike="noStrike">
              <a:solidFill>
                <a:srgbClr val="FFFFFF"/>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0" i="0" sz="1800" u="none" cap="none" strike="noStrike">
              <a:solidFill>
                <a:srgbClr val="FFFFFF"/>
              </a:solidFill>
              <a:latin typeface="Arial"/>
              <a:ea typeface="Arial"/>
              <a:cs typeface="Arial"/>
              <a:sym typeface="Arial"/>
            </a:endParaRPr>
          </a:p>
          <a:p>
            <a:pPr indent="-342900" lvl="0" marL="457200" marR="0" rtl="0" algn="l">
              <a:lnSpc>
                <a:spcPct val="100000"/>
              </a:lnSpc>
              <a:spcBef>
                <a:spcPts val="0"/>
              </a:spcBef>
              <a:spcAft>
                <a:spcPts val="0"/>
              </a:spcAft>
              <a:buClr>
                <a:srgbClr val="FFFFFF"/>
              </a:buClr>
              <a:buSzPts val="1800"/>
              <a:buFont typeface="Arial"/>
              <a:buChar char="●"/>
            </a:pPr>
            <a:r>
              <a:rPr b="0" i="0" lang="da-DK" sz="1700" u="none" cap="none" strike="noStrike">
                <a:solidFill>
                  <a:srgbClr val="FFFFFF"/>
                </a:solidFill>
                <a:latin typeface="Arial"/>
                <a:ea typeface="Arial"/>
                <a:cs typeface="Arial"/>
                <a:sym typeface="Arial"/>
              </a:rPr>
              <a:t>Hvilke udtalelser var klart positive?</a:t>
            </a:r>
            <a:endParaRPr b="0" i="0" sz="1700" u="none" cap="none" strike="noStrike">
              <a:solidFill>
                <a:srgbClr val="FFFFFF"/>
              </a:solidFill>
              <a:latin typeface="Arial"/>
              <a:ea typeface="Arial"/>
              <a:cs typeface="Arial"/>
              <a:sym typeface="Arial"/>
            </a:endParaRPr>
          </a:p>
          <a:p>
            <a:pPr indent="-342900" lvl="0" marL="457200" marR="0" rtl="0" algn="l">
              <a:lnSpc>
                <a:spcPct val="100000"/>
              </a:lnSpc>
              <a:spcBef>
                <a:spcPts val="0"/>
              </a:spcBef>
              <a:spcAft>
                <a:spcPts val="0"/>
              </a:spcAft>
              <a:buClr>
                <a:srgbClr val="FFFFFF"/>
              </a:buClr>
              <a:buSzPts val="1800"/>
              <a:buFont typeface="Arial"/>
              <a:buChar char="●"/>
            </a:pPr>
            <a:r>
              <a:rPr b="0" i="0" lang="da-DK" sz="1700" u="none" cap="none" strike="noStrike">
                <a:solidFill>
                  <a:srgbClr val="FFFFFF"/>
                </a:solidFill>
                <a:latin typeface="Arial"/>
                <a:ea typeface="Arial"/>
                <a:cs typeface="Arial"/>
                <a:sym typeface="Arial"/>
              </a:rPr>
              <a:t>Hvilke var klart negative?</a:t>
            </a:r>
            <a:endParaRPr b="0" i="0" sz="1700" u="none" cap="none" strike="noStrike">
              <a:solidFill>
                <a:srgbClr val="FFFFFF"/>
              </a:solidFill>
              <a:latin typeface="Arial"/>
              <a:ea typeface="Arial"/>
              <a:cs typeface="Arial"/>
              <a:sym typeface="Arial"/>
            </a:endParaRPr>
          </a:p>
          <a:p>
            <a:pPr indent="-342900" lvl="0" marL="457200" marR="0" rtl="0" algn="l">
              <a:lnSpc>
                <a:spcPct val="100000"/>
              </a:lnSpc>
              <a:spcBef>
                <a:spcPts val="0"/>
              </a:spcBef>
              <a:spcAft>
                <a:spcPts val="0"/>
              </a:spcAft>
              <a:buClr>
                <a:srgbClr val="FFFFFF"/>
              </a:buClr>
              <a:buSzPts val="1800"/>
              <a:buFont typeface="Arial"/>
              <a:buChar char="●"/>
            </a:pPr>
            <a:r>
              <a:rPr b="0" i="0" lang="da-DK" sz="1700" u="none" cap="none" strike="noStrike">
                <a:solidFill>
                  <a:srgbClr val="FFFFFF"/>
                </a:solidFill>
                <a:latin typeface="Arial"/>
                <a:ea typeface="Arial"/>
                <a:cs typeface="Arial"/>
                <a:sym typeface="Arial"/>
              </a:rPr>
              <a:t>Hvilke udtalelser var hverken eller?</a:t>
            </a:r>
            <a:endParaRPr b="0" i="0" sz="1700" u="none" cap="none" strike="noStrike">
              <a:solidFill>
                <a:srgbClr val="FFFFFF"/>
              </a:solidFill>
              <a:latin typeface="Arial"/>
              <a:ea typeface="Arial"/>
              <a:cs typeface="Arial"/>
              <a:sym typeface="Arial"/>
            </a:endParaRPr>
          </a:p>
          <a:p>
            <a:pPr indent="-342900" lvl="0" marL="457200" marR="0" rtl="0" algn="l">
              <a:lnSpc>
                <a:spcPct val="100000"/>
              </a:lnSpc>
              <a:spcBef>
                <a:spcPts val="0"/>
              </a:spcBef>
              <a:spcAft>
                <a:spcPts val="0"/>
              </a:spcAft>
              <a:buClr>
                <a:srgbClr val="FFFFFF"/>
              </a:buClr>
              <a:buSzPts val="1800"/>
              <a:buFont typeface="Arial"/>
              <a:buChar char="●"/>
            </a:pPr>
            <a:r>
              <a:rPr b="0" i="0" lang="da-DK" sz="1700" u="none" cap="none" strike="noStrike">
                <a:solidFill>
                  <a:srgbClr val="FFFFFF"/>
                </a:solidFill>
                <a:latin typeface="Arial"/>
                <a:ea typeface="Arial"/>
                <a:cs typeface="Arial"/>
                <a:sym typeface="Arial"/>
              </a:rPr>
              <a:t>Var der nogen udtalelser, der så ud til at være positive/neutrale, men som egentlig var ment som negative? (fx. sarkasme, passive, aggressive)</a:t>
            </a:r>
            <a:endParaRPr b="0" i="0" sz="1700" u="none" cap="none" strike="noStrike">
              <a:solidFill>
                <a:srgbClr val="FFFFFF"/>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2" name="Shape 142"/>
        <p:cNvGrpSpPr/>
        <p:nvPr/>
      </p:nvGrpSpPr>
      <p:grpSpPr>
        <a:xfrm>
          <a:off x="0" y="0"/>
          <a:ext cx="0" cy="0"/>
          <a:chOff x="0" y="0"/>
          <a:chExt cx="0" cy="0"/>
        </a:xfrm>
      </p:grpSpPr>
      <p:sp>
        <p:nvSpPr>
          <p:cNvPr id="143" name="Google Shape;143;p6"/>
          <p:cNvSpPr txBox="1"/>
          <p:nvPr/>
        </p:nvSpPr>
        <p:spPr>
          <a:xfrm>
            <a:off x="1016038" y="0"/>
            <a:ext cx="7346400" cy="6429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000"/>
              <a:buFont typeface="Arial"/>
              <a:buNone/>
            </a:pPr>
            <a:r>
              <a:rPr b="0" i="0" lang="da-DK" sz="3000" u="none" cap="none" strike="noStrike">
                <a:solidFill>
                  <a:srgbClr val="000000"/>
                </a:solidFill>
                <a:latin typeface="Arial"/>
                <a:ea typeface="Arial"/>
                <a:cs typeface="Arial"/>
                <a:sym typeface="Arial"/>
              </a:rPr>
              <a:t>Første runde - Positiv eller negativ?</a:t>
            </a:r>
            <a:endParaRPr b="0" i="0" sz="3000" u="none" cap="none" strike="noStrike">
              <a:solidFill>
                <a:srgbClr val="000000"/>
              </a:solidFill>
              <a:latin typeface="Arial"/>
              <a:ea typeface="Arial"/>
              <a:cs typeface="Arial"/>
              <a:sym typeface="Arial"/>
            </a:endParaRPr>
          </a:p>
        </p:txBody>
      </p:sp>
      <p:grpSp>
        <p:nvGrpSpPr>
          <p:cNvPr id="144" name="Google Shape;144;p6"/>
          <p:cNvGrpSpPr/>
          <p:nvPr/>
        </p:nvGrpSpPr>
        <p:grpSpPr>
          <a:xfrm>
            <a:off x="2332174" y="246825"/>
            <a:ext cx="5183301" cy="5143500"/>
            <a:chOff x="2292374" y="0"/>
            <a:chExt cx="5183301" cy="5143500"/>
          </a:xfrm>
        </p:grpSpPr>
        <p:pic>
          <p:nvPicPr>
            <p:cNvPr id="145" name="Google Shape;145;p6"/>
            <p:cNvPicPr preferRelativeResize="0"/>
            <p:nvPr/>
          </p:nvPicPr>
          <p:blipFill rotWithShape="1">
            <a:blip r:embed="rId3">
              <a:alphaModFix/>
            </a:blip>
            <a:srcRect b="0" l="0" r="0" t="0"/>
            <a:stretch/>
          </p:blipFill>
          <p:spPr>
            <a:xfrm rot="-5400000">
              <a:off x="2332175" y="0"/>
              <a:ext cx="5143500" cy="5143500"/>
            </a:xfrm>
            <a:prstGeom prst="rect">
              <a:avLst/>
            </a:prstGeom>
            <a:noFill/>
            <a:ln>
              <a:noFill/>
            </a:ln>
          </p:spPr>
        </p:pic>
        <p:sp>
          <p:nvSpPr>
            <p:cNvPr id="146" name="Google Shape;146;p6"/>
            <p:cNvSpPr/>
            <p:nvPr/>
          </p:nvSpPr>
          <p:spPr>
            <a:xfrm>
              <a:off x="5771225" y="1978650"/>
              <a:ext cx="1186200" cy="1186200"/>
            </a:xfrm>
            <a:prstGeom prst="ellipse">
              <a:avLst/>
            </a:prstGeom>
            <a:solidFill>
              <a:srgbClr val="00FF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 name="Google Shape;147;p6"/>
            <p:cNvSpPr txBox="1"/>
            <p:nvPr/>
          </p:nvSpPr>
          <p:spPr>
            <a:xfrm rot="-5400000">
              <a:off x="5895975" y="1845338"/>
              <a:ext cx="791400" cy="15165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600"/>
                <a:buFont typeface="Arial"/>
                <a:buNone/>
              </a:pPr>
              <a:r>
                <a:rPr b="1" i="0" lang="da-DK" sz="9600" u="none" cap="none" strike="noStrike">
                  <a:solidFill>
                    <a:srgbClr val="FFFFFF"/>
                  </a:solidFill>
                  <a:latin typeface="Arial"/>
                  <a:ea typeface="Arial"/>
                  <a:cs typeface="Arial"/>
                  <a:sym typeface="Arial"/>
                </a:rPr>
                <a:t>+</a:t>
              </a:r>
              <a:endParaRPr b="1" i="0" sz="9600" u="none" cap="none" strike="noStrike">
                <a:solidFill>
                  <a:srgbClr val="FFFFFF"/>
                </a:solidFill>
                <a:latin typeface="Arial"/>
                <a:ea typeface="Arial"/>
                <a:cs typeface="Arial"/>
                <a:sym typeface="Arial"/>
              </a:endParaRPr>
            </a:p>
          </p:txBody>
        </p:sp>
        <p:sp>
          <p:nvSpPr>
            <p:cNvPr id="148" name="Google Shape;148;p6"/>
            <p:cNvSpPr/>
            <p:nvPr/>
          </p:nvSpPr>
          <p:spPr>
            <a:xfrm>
              <a:off x="2850425" y="1978650"/>
              <a:ext cx="1186200" cy="1186200"/>
            </a:xfrm>
            <a:prstGeom prst="ellipse">
              <a:avLst/>
            </a:prstGeom>
            <a:solidFill>
              <a:srgbClr val="FF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 name="Google Shape;149;p6"/>
            <p:cNvSpPr txBox="1"/>
            <p:nvPr/>
          </p:nvSpPr>
          <p:spPr>
            <a:xfrm rot="-5400000">
              <a:off x="2730074" y="1770200"/>
              <a:ext cx="791400" cy="16668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0"/>
                <a:buFont typeface="Arial"/>
                <a:buNone/>
              </a:pPr>
              <a:r>
                <a:rPr b="1" i="0" lang="da-DK" sz="12000" u="none" cap="none" strike="noStrike">
                  <a:solidFill>
                    <a:srgbClr val="FFFFFF"/>
                  </a:solidFill>
                  <a:latin typeface="Arial"/>
                  <a:ea typeface="Arial"/>
                  <a:cs typeface="Arial"/>
                  <a:sym typeface="Arial"/>
                </a:rPr>
                <a:t>-</a:t>
              </a:r>
              <a:endParaRPr b="1" i="0" sz="12000" u="none" cap="none" strike="noStrike">
                <a:solidFill>
                  <a:srgbClr val="FFFFFF"/>
                </a:solidFill>
                <a:latin typeface="Arial"/>
                <a:ea typeface="Arial"/>
                <a:cs typeface="Arial"/>
                <a:sym typeface="Arial"/>
              </a:endParaRPr>
            </a:p>
          </p:txBody>
        </p:sp>
        <p:sp>
          <p:nvSpPr>
            <p:cNvPr id="150" name="Google Shape;150;p6"/>
            <p:cNvSpPr/>
            <p:nvPr/>
          </p:nvSpPr>
          <p:spPr>
            <a:xfrm>
              <a:off x="4310825" y="1978650"/>
              <a:ext cx="1186200" cy="1186200"/>
            </a:xfrm>
            <a:prstGeom prst="ellipse">
              <a:avLst/>
            </a:prstGeom>
            <a:solidFill>
              <a:srgbClr val="FF99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4" name="Shape 154"/>
        <p:cNvGrpSpPr/>
        <p:nvPr/>
      </p:nvGrpSpPr>
      <p:grpSpPr>
        <a:xfrm>
          <a:off x="0" y="0"/>
          <a:ext cx="0" cy="0"/>
          <a:chOff x="0" y="0"/>
          <a:chExt cx="0" cy="0"/>
        </a:xfrm>
      </p:grpSpPr>
      <p:sp>
        <p:nvSpPr>
          <p:cNvPr id="155" name="Google Shape;155;p7"/>
          <p:cNvSpPr/>
          <p:nvPr/>
        </p:nvSpPr>
        <p:spPr>
          <a:xfrm>
            <a:off x="629250" y="2382200"/>
            <a:ext cx="8421000" cy="2312100"/>
          </a:xfrm>
          <a:prstGeom prst="round2DiagRect">
            <a:avLst>
              <a:gd fmla="val 16667" name="adj1"/>
              <a:gd fmla="val 0" name="adj2"/>
            </a:avLst>
          </a:prstGeom>
          <a:solidFill>
            <a:srgbClr val="5D7C8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 name="Google Shape;156;p7"/>
          <p:cNvSpPr txBox="1"/>
          <p:nvPr/>
        </p:nvSpPr>
        <p:spPr>
          <a:xfrm>
            <a:off x="459700" y="155125"/>
            <a:ext cx="8684400" cy="6429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600"/>
              <a:buFont typeface="Arial"/>
              <a:buNone/>
            </a:pPr>
            <a:r>
              <a:rPr b="1" i="0" lang="da-DK" sz="3600" u="none" cap="none" strike="noStrike">
                <a:solidFill>
                  <a:srgbClr val="5D7C8A"/>
                </a:solidFill>
                <a:latin typeface="Arial"/>
                <a:ea typeface="Arial"/>
                <a:cs typeface="Arial"/>
                <a:sym typeface="Arial"/>
              </a:rPr>
              <a:t>Anden runde - At overskride grænsen</a:t>
            </a:r>
            <a:endParaRPr b="1" i="0" sz="3600" u="none" cap="none" strike="noStrike">
              <a:solidFill>
                <a:srgbClr val="5D7C8A"/>
              </a:solidFill>
              <a:latin typeface="Arial"/>
              <a:ea typeface="Arial"/>
              <a:cs typeface="Arial"/>
              <a:sym typeface="Arial"/>
            </a:endParaRPr>
          </a:p>
        </p:txBody>
      </p:sp>
      <p:sp>
        <p:nvSpPr>
          <p:cNvPr id="157" name="Google Shape;157;p7"/>
          <p:cNvSpPr txBox="1"/>
          <p:nvPr/>
        </p:nvSpPr>
        <p:spPr>
          <a:xfrm>
            <a:off x="723000" y="798034"/>
            <a:ext cx="8421000" cy="24111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400"/>
              <a:buFont typeface="Arial"/>
              <a:buNone/>
            </a:pPr>
            <a:r>
              <a:rPr b="0" i="0" lang="da-DK" sz="1400" u="none" cap="none" strike="noStrike">
                <a:solidFill>
                  <a:schemeClr val="dk1"/>
                </a:solidFill>
                <a:latin typeface="Arial"/>
                <a:ea typeface="Arial"/>
                <a:cs typeface="Arial"/>
                <a:sym typeface="Arial"/>
              </a:rPr>
              <a:t>Ved hjælp af overskriftskortene skal du sortere udtalelserne om xenovianeren Xorg på baggrund af om du mener, at de </a:t>
            </a:r>
            <a:r>
              <a:rPr b="1" i="0" lang="da-DK" sz="1400" u="none" cap="none" strike="noStrike">
                <a:solidFill>
                  <a:srgbClr val="6AA84F"/>
                </a:solidFill>
                <a:latin typeface="Arial"/>
                <a:ea typeface="Arial"/>
                <a:cs typeface="Arial"/>
                <a:sym typeface="Arial"/>
              </a:rPr>
              <a:t>ikke overholder loven</a:t>
            </a:r>
            <a:r>
              <a:rPr b="0" i="0" lang="da-DK" sz="1400" u="none" cap="none" strike="noStrike">
                <a:solidFill>
                  <a:schemeClr val="dk1"/>
                </a:solidFill>
                <a:latin typeface="Arial"/>
                <a:ea typeface="Arial"/>
                <a:cs typeface="Arial"/>
                <a:sym typeface="Arial"/>
              </a:rPr>
              <a:t> eller er </a:t>
            </a:r>
            <a:r>
              <a:rPr b="1" i="0" lang="da-DK" sz="1400" u="none" cap="none" strike="noStrike">
                <a:solidFill>
                  <a:srgbClr val="FF0000"/>
                </a:solidFill>
                <a:latin typeface="Arial"/>
                <a:ea typeface="Arial"/>
                <a:cs typeface="Arial"/>
                <a:sym typeface="Arial"/>
              </a:rPr>
              <a:t>inden for lovens rammer</a:t>
            </a:r>
            <a:r>
              <a:rPr b="0" i="0" lang="da-DK" sz="1400" u="none" cap="none" strike="noStrike">
                <a:solidFill>
                  <a:schemeClr val="dk1"/>
                </a:solidFill>
                <a:latin typeface="Arial"/>
                <a:ea typeface="Arial"/>
                <a:cs typeface="Arial"/>
                <a:sym typeface="Arial"/>
              </a:rPr>
              <a:t>. </a:t>
            </a:r>
            <a:endParaRPr b="0" i="0" sz="14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400"/>
              <a:buFont typeface="Arial"/>
              <a:buNone/>
            </a:pPr>
            <a:r>
              <a:rPr b="0" i="1" lang="da-DK" sz="1400" u="none" cap="none" strike="noStrike">
                <a:solidFill>
                  <a:schemeClr val="dk1"/>
                </a:solidFill>
                <a:latin typeface="Arial"/>
                <a:ea typeface="Arial"/>
                <a:cs typeface="Arial"/>
                <a:sym typeface="Arial"/>
              </a:rPr>
              <a:t>Nogle udtalelser kan være svære at bedømme. Hvis det er uklart eller tvetydigt, om loven eventuelt er blevet brudt, skal de tilsvarende kort lægges på stregen eller tæt ved den, enten på den legale eller ikke-legale side for derved at vise, hvor tæt du mener en udtalelse er på at være i strid med loven.</a:t>
            </a:r>
            <a:endParaRPr b="0" i="1" sz="1400" u="none" cap="none" strike="noStrike">
              <a:solidFill>
                <a:srgbClr val="000000"/>
              </a:solidFill>
              <a:latin typeface="Arial"/>
              <a:ea typeface="Arial"/>
              <a:cs typeface="Arial"/>
              <a:sym typeface="Arial"/>
            </a:endParaRPr>
          </a:p>
        </p:txBody>
      </p:sp>
      <p:sp>
        <p:nvSpPr>
          <p:cNvPr id="158" name="Google Shape;158;p7"/>
          <p:cNvSpPr txBox="1"/>
          <p:nvPr/>
        </p:nvSpPr>
        <p:spPr>
          <a:xfrm>
            <a:off x="764350" y="2382200"/>
            <a:ext cx="8350200" cy="2411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0" i="0" lang="da-DK" sz="1600" u="none" cap="none" strike="noStrike">
                <a:solidFill>
                  <a:srgbClr val="FFFFFF"/>
                </a:solidFill>
                <a:latin typeface="Arial"/>
                <a:ea typeface="Arial"/>
                <a:cs typeface="Arial"/>
                <a:sym typeface="Arial"/>
              </a:rPr>
              <a:t>Efter sorteringen skal du overveje følgende spørgsmål:</a:t>
            </a:r>
            <a:endParaRPr b="0" i="0" sz="1600" u="none" cap="none" strike="noStrike">
              <a:solidFill>
                <a:srgbClr val="FFFFFF"/>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FFFFFF"/>
              </a:solidFill>
              <a:latin typeface="Arial"/>
              <a:ea typeface="Arial"/>
              <a:cs typeface="Arial"/>
              <a:sym typeface="Arial"/>
            </a:endParaRPr>
          </a:p>
          <a:p>
            <a:pPr indent="-342900" lvl="0" marL="457200" marR="0" rtl="0" algn="l">
              <a:lnSpc>
                <a:spcPct val="100000"/>
              </a:lnSpc>
              <a:spcBef>
                <a:spcPts val="0"/>
              </a:spcBef>
              <a:spcAft>
                <a:spcPts val="0"/>
              </a:spcAft>
              <a:buClr>
                <a:srgbClr val="FFFFFF"/>
              </a:buClr>
              <a:buSzPts val="1800"/>
              <a:buFont typeface="Arial"/>
              <a:buChar char="●"/>
            </a:pPr>
            <a:r>
              <a:rPr b="0" i="0" lang="da-DK" sz="1600" u="none" cap="none" strike="noStrike">
                <a:solidFill>
                  <a:srgbClr val="FFFFFF"/>
                </a:solidFill>
                <a:latin typeface="Arial"/>
                <a:ea typeface="Arial"/>
                <a:cs typeface="Arial"/>
                <a:sym typeface="Arial"/>
              </a:rPr>
              <a:t>Var der nogen udtalelser, der helt klart var i strid med loven? Hvordan kunne du vide det?</a:t>
            </a:r>
            <a:endParaRPr b="0" i="0" sz="1600" u="none" cap="none" strike="noStrike">
              <a:solidFill>
                <a:srgbClr val="FFFFFF"/>
              </a:solidFill>
              <a:latin typeface="Arial"/>
              <a:ea typeface="Arial"/>
              <a:cs typeface="Arial"/>
              <a:sym typeface="Arial"/>
            </a:endParaRPr>
          </a:p>
          <a:p>
            <a:pPr indent="-342900" lvl="0" marL="457200" marR="0" rtl="0" algn="l">
              <a:lnSpc>
                <a:spcPct val="100000"/>
              </a:lnSpc>
              <a:spcBef>
                <a:spcPts val="0"/>
              </a:spcBef>
              <a:spcAft>
                <a:spcPts val="0"/>
              </a:spcAft>
              <a:buClr>
                <a:srgbClr val="FFFFFF"/>
              </a:buClr>
              <a:buSzPts val="1800"/>
              <a:buFont typeface="Arial"/>
              <a:buChar char="●"/>
            </a:pPr>
            <a:r>
              <a:rPr b="0" i="0" lang="da-DK" sz="1600" u="none" cap="none" strike="noStrike">
                <a:solidFill>
                  <a:srgbClr val="FFFFFF"/>
                </a:solidFill>
                <a:latin typeface="Arial"/>
                <a:ea typeface="Arial"/>
                <a:cs typeface="Arial"/>
                <a:sym typeface="Arial"/>
              </a:rPr>
              <a:t>Hvad var det i udtalelserne, der gjorde dig usikker på, om disse udtalelser var i strid med loven eller ikke? </a:t>
            </a:r>
            <a:endParaRPr b="0" i="0" sz="1600" u="none" cap="none" strike="noStrike">
              <a:solidFill>
                <a:srgbClr val="FFFFFF"/>
              </a:solidFill>
              <a:latin typeface="Arial"/>
              <a:ea typeface="Arial"/>
              <a:cs typeface="Arial"/>
              <a:sym typeface="Arial"/>
            </a:endParaRPr>
          </a:p>
          <a:p>
            <a:pPr indent="-342900" lvl="0" marL="457200" marR="0" rtl="0" algn="l">
              <a:lnSpc>
                <a:spcPct val="100000"/>
              </a:lnSpc>
              <a:spcBef>
                <a:spcPts val="0"/>
              </a:spcBef>
              <a:spcAft>
                <a:spcPts val="0"/>
              </a:spcAft>
              <a:buClr>
                <a:srgbClr val="FFFFFF"/>
              </a:buClr>
              <a:buSzPts val="1800"/>
              <a:buFont typeface="Arial"/>
              <a:buChar char="●"/>
            </a:pPr>
            <a:r>
              <a:rPr b="0" i="0" lang="da-DK" sz="1600" u="none" cap="none" strike="noStrike">
                <a:solidFill>
                  <a:srgbClr val="FFFFFF"/>
                </a:solidFill>
                <a:latin typeface="Arial"/>
                <a:ea typeface="Arial"/>
                <a:cs typeface="Arial"/>
                <a:sym typeface="Arial"/>
              </a:rPr>
              <a:t>Hvilken anden information kunne du have brug for til at kunne træffe en mere sikker afgørelse? (fx. kontekst, mere information om dit lands love, andet indhold fra den pågældende afsender etc.)</a:t>
            </a:r>
            <a:endParaRPr b="0" i="0" sz="1600" u="none" cap="none" strike="noStrike">
              <a:solidFill>
                <a:srgbClr val="FFFFFF"/>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2" name="Shape 162"/>
        <p:cNvGrpSpPr/>
        <p:nvPr/>
      </p:nvGrpSpPr>
      <p:grpSpPr>
        <a:xfrm>
          <a:off x="0" y="0"/>
          <a:ext cx="0" cy="0"/>
          <a:chOff x="0" y="0"/>
          <a:chExt cx="0" cy="0"/>
        </a:xfrm>
      </p:grpSpPr>
      <p:sp>
        <p:nvSpPr>
          <p:cNvPr id="163" name="Google Shape;163;p8"/>
          <p:cNvSpPr txBox="1"/>
          <p:nvPr/>
        </p:nvSpPr>
        <p:spPr>
          <a:xfrm>
            <a:off x="498000" y="0"/>
            <a:ext cx="8655600" cy="6429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000"/>
              <a:buFont typeface="Arial"/>
              <a:buNone/>
            </a:pPr>
            <a:r>
              <a:rPr b="0" i="0" lang="da-DK" sz="3000" u="none" cap="none" strike="noStrike">
                <a:solidFill>
                  <a:srgbClr val="000000"/>
                </a:solidFill>
                <a:latin typeface="Arial"/>
                <a:ea typeface="Arial"/>
                <a:cs typeface="Arial"/>
                <a:sym typeface="Arial"/>
              </a:rPr>
              <a:t>Anden runde - At overskride grænsen</a:t>
            </a:r>
            <a:endParaRPr b="0" i="0" sz="3000" u="none" cap="none" strike="noStrike">
              <a:solidFill>
                <a:srgbClr val="000000"/>
              </a:solidFill>
              <a:latin typeface="Arial"/>
              <a:ea typeface="Arial"/>
              <a:cs typeface="Arial"/>
              <a:sym typeface="Arial"/>
            </a:endParaRPr>
          </a:p>
        </p:txBody>
      </p:sp>
      <p:cxnSp>
        <p:nvCxnSpPr>
          <p:cNvPr id="164" name="Google Shape;164;p8"/>
          <p:cNvCxnSpPr/>
          <p:nvPr/>
        </p:nvCxnSpPr>
        <p:spPr>
          <a:xfrm>
            <a:off x="1" y="2571749"/>
            <a:ext cx="9153600" cy="14400"/>
          </a:xfrm>
          <a:prstGeom prst="straightConnector1">
            <a:avLst/>
          </a:prstGeom>
          <a:noFill/>
          <a:ln cap="flat" cmpd="sng" w="76200">
            <a:solidFill>
              <a:srgbClr val="FF0000"/>
            </a:solidFill>
            <a:prstDash val="solid"/>
            <a:round/>
            <a:headEnd len="sm" w="sm" type="none"/>
            <a:tailEnd len="sm" w="sm" type="none"/>
          </a:ln>
        </p:spPr>
      </p:cxnSp>
      <p:sp>
        <p:nvSpPr>
          <p:cNvPr id="165" name="Google Shape;165;p8"/>
          <p:cNvSpPr txBox="1"/>
          <p:nvPr/>
        </p:nvSpPr>
        <p:spPr>
          <a:xfrm>
            <a:off x="2815550" y="793188"/>
            <a:ext cx="4288800" cy="6429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7200"/>
              <a:buFont typeface="Arial"/>
              <a:buNone/>
            </a:pPr>
            <a:r>
              <a:rPr b="0" i="0" lang="da-DK" sz="7200" u="none" cap="none" strike="noStrike">
                <a:solidFill>
                  <a:srgbClr val="D9EAD3"/>
                </a:solidFill>
                <a:latin typeface="Arial"/>
                <a:ea typeface="Arial"/>
                <a:cs typeface="Arial"/>
                <a:sym typeface="Arial"/>
              </a:rPr>
              <a:t>LEGALE </a:t>
            </a:r>
            <a:br>
              <a:rPr b="0" i="0" lang="da-DK" sz="7200" u="none" cap="none" strike="noStrike">
                <a:solidFill>
                  <a:srgbClr val="D9EAD3"/>
                </a:solidFill>
                <a:latin typeface="Arial"/>
                <a:ea typeface="Arial"/>
                <a:cs typeface="Arial"/>
                <a:sym typeface="Arial"/>
              </a:rPr>
            </a:br>
            <a:r>
              <a:rPr b="0" i="0" lang="da-DK" sz="2500" u="none" cap="none" strike="noStrike">
                <a:solidFill>
                  <a:srgbClr val="D9EAD3"/>
                </a:solidFill>
                <a:latin typeface="Arial"/>
                <a:ea typeface="Arial"/>
                <a:cs typeface="Arial"/>
                <a:sym typeface="Arial"/>
              </a:rPr>
              <a:t>(friheden til at udtrykke sig)</a:t>
            </a:r>
            <a:endParaRPr b="0" i="0" sz="2500" u="none" cap="none" strike="noStrike">
              <a:solidFill>
                <a:srgbClr val="D9EAD3"/>
              </a:solidFill>
              <a:latin typeface="Arial"/>
              <a:ea typeface="Arial"/>
              <a:cs typeface="Arial"/>
              <a:sym typeface="Arial"/>
            </a:endParaRPr>
          </a:p>
        </p:txBody>
      </p:sp>
      <p:sp>
        <p:nvSpPr>
          <p:cNvPr id="166" name="Google Shape;166;p8"/>
          <p:cNvSpPr txBox="1"/>
          <p:nvPr/>
        </p:nvSpPr>
        <p:spPr>
          <a:xfrm>
            <a:off x="2042075" y="2892189"/>
            <a:ext cx="5915400" cy="20409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b="0" i="0" lang="da-DK" sz="7200" u="none" cap="none" strike="noStrike">
                <a:solidFill>
                  <a:srgbClr val="F4CCCC"/>
                </a:solidFill>
                <a:latin typeface="Arial"/>
                <a:ea typeface="Arial"/>
                <a:cs typeface="Arial"/>
                <a:sym typeface="Arial"/>
              </a:rPr>
              <a:t>ILLEGALE </a:t>
            </a:r>
            <a:br>
              <a:rPr b="0" i="0" lang="da-DK" sz="7200" u="none" cap="none" strike="noStrike">
                <a:solidFill>
                  <a:srgbClr val="F4CCCC"/>
                </a:solidFill>
                <a:latin typeface="Arial"/>
                <a:ea typeface="Arial"/>
                <a:cs typeface="Arial"/>
                <a:sym typeface="Arial"/>
              </a:rPr>
            </a:br>
            <a:r>
              <a:rPr b="0" i="0" lang="da-DK" sz="2500" u="none" cap="none" strike="noStrike">
                <a:solidFill>
                  <a:srgbClr val="F4CCCC"/>
                </a:solidFill>
                <a:latin typeface="Arial"/>
                <a:ea typeface="Arial"/>
                <a:cs typeface="Arial"/>
                <a:sym typeface="Arial"/>
              </a:rPr>
              <a:t>(hadforbrydelser, eller i strid med anden lovgivning i dit land)</a:t>
            </a:r>
            <a:br>
              <a:rPr b="0" i="0" lang="da-DK" sz="2500" u="none" cap="none" strike="noStrike">
                <a:solidFill>
                  <a:srgbClr val="F4CCCC"/>
                </a:solidFill>
                <a:latin typeface="Arial"/>
                <a:ea typeface="Arial"/>
                <a:cs typeface="Arial"/>
                <a:sym typeface="Arial"/>
              </a:rPr>
            </a:br>
            <a:endParaRPr b="0" i="0" sz="2500" u="none" cap="none" strike="noStrike">
              <a:solidFill>
                <a:srgbClr val="F4CCCC"/>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0" name="Shape 170"/>
        <p:cNvGrpSpPr/>
        <p:nvPr/>
      </p:nvGrpSpPr>
      <p:grpSpPr>
        <a:xfrm>
          <a:off x="0" y="0"/>
          <a:ext cx="0" cy="0"/>
          <a:chOff x="0" y="0"/>
          <a:chExt cx="0" cy="0"/>
        </a:xfrm>
      </p:grpSpPr>
      <p:sp>
        <p:nvSpPr>
          <p:cNvPr id="171" name="Google Shape;171;p9"/>
          <p:cNvSpPr/>
          <p:nvPr/>
        </p:nvSpPr>
        <p:spPr>
          <a:xfrm>
            <a:off x="720075" y="2353200"/>
            <a:ext cx="8245200" cy="2242200"/>
          </a:xfrm>
          <a:prstGeom prst="round2DiagRect">
            <a:avLst>
              <a:gd fmla="val 16667" name="adj1"/>
              <a:gd fmla="val 0" name="adj2"/>
            </a:avLst>
          </a:prstGeom>
          <a:solidFill>
            <a:srgbClr val="5D7C8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 name="Google Shape;172;p9"/>
          <p:cNvSpPr txBox="1"/>
          <p:nvPr/>
        </p:nvSpPr>
        <p:spPr>
          <a:xfrm>
            <a:off x="498000" y="139200"/>
            <a:ext cx="8646000" cy="6429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800"/>
              <a:buFont typeface="Arial"/>
              <a:buNone/>
            </a:pPr>
            <a:r>
              <a:rPr b="1" i="0" lang="da-DK" sz="2800" u="none" cap="none" strike="noStrike">
                <a:solidFill>
                  <a:srgbClr val="5D7C8A"/>
                </a:solidFill>
                <a:latin typeface="Arial"/>
                <a:ea typeface="Arial"/>
                <a:cs typeface="Arial"/>
                <a:sym typeface="Arial"/>
              </a:rPr>
              <a:t>Tredje runde - Beskyttede karakteristika</a:t>
            </a:r>
            <a:endParaRPr b="1" i="0" sz="2800" u="none" cap="none" strike="noStrike">
              <a:solidFill>
                <a:srgbClr val="5D7C8A"/>
              </a:solidFill>
              <a:latin typeface="Arial"/>
              <a:ea typeface="Arial"/>
              <a:cs typeface="Arial"/>
              <a:sym typeface="Arial"/>
            </a:endParaRPr>
          </a:p>
        </p:txBody>
      </p:sp>
      <p:sp>
        <p:nvSpPr>
          <p:cNvPr id="173" name="Google Shape;173;p9"/>
          <p:cNvSpPr txBox="1"/>
          <p:nvPr/>
        </p:nvSpPr>
        <p:spPr>
          <a:xfrm>
            <a:off x="720075" y="719900"/>
            <a:ext cx="8245200" cy="6429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800"/>
              <a:buFont typeface="Arial"/>
              <a:buNone/>
            </a:pPr>
            <a:r>
              <a:rPr b="0" i="0" lang="da-DK" sz="1800" u="none" cap="none" strike="noStrike">
                <a:solidFill>
                  <a:schemeClr val="dk1"/>
                </a:solidFill>
                <a:latin typeface="Arial"/>
                <a:ea typeface="Arial"/>
                <a:cs typeface="Arial"/>
                <a:sym typeface="Arial"/>
              </a:rPr>
              <a:t>Brug overskriftkortene til at sortere udtalelserne om xenovianeren Xorg baseret på </a:t>
            </a:r>
            <a:r>
              <a:rPr b="1" i="0" lang="da-DK" sz="1800" u="none" cap="none" strike="noStrike">
                <a:solidFill>
                  <a:srgbClr val="5D7C8A"/>
                </a:solidFill>
                <a:latin typeface="Arial"/>
                <a:ea typeface="Arial"/>
                <a:cs typeface="Arial"/>
                <a:sym typeface="Arial"/>
              </a:rPr>
              <a:t>beskyttede karakteristika</a:t>
            </a:r>
            <a:r>
              <a:rPr b="0" i="0" lang="da-DK" sz="1800" u="none" cap="none" strike="noStrike">
                <a:solidFill>
                  <a:schemeClr val="dk1"/>
                </a:solidFill>
                <a:latin typeface="Arial"/>
                <a:ea typeface="Arial"/>
                <a:cs typeface="Arial"/>
                <a:sym typeface="Arial"/>
              </a:rPr>
              <a:t> som angribes eller nævnes. </a:t>
            </a:r>
            <a:endParaRPr b="0" i="0" sz="18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400"/>
              <a:buFont typeface="Arial"/>
              <a:buNone/>
            </a:pPr>
            <a:r>
              <a:rPr b="0" i="1" lang="da-DK" sz="1400" u="none" cap="none" strike="noStrike">
                <a:solidFill>
                  <a:schemeClr val="dk1"/>
                </a:solidFill>
                <a:latin typeface="Arial"/>
                <a:ea typeface="Arial"/>
                <a:cs typeface="Arial"/>
                <a:sym typeface="Arial"/>
              </a:rPr>
              <a:t>Visse udtalelser kan omfatte mere end én beskyttet karakteristisk egenskab, i det tilfælde </a:t>
            </a:r>
            <a:br>
              <a:rPr b="0" i="1" lang="da-DK" sz="1400" u="none" cap="none" strike="noStrike">
                <a:solidFill>
                  <a:schemeClr val="dk1"/>
                </a:solidFill>
                <a:latin typeface="Arial"/>
                <a:ea typeface="Arial"/>
                <a:cs typeface="Arial"/>
                <a:sym typeface="Arial"/>
              </a:rPr>
            </a:br>
            <a:r>
              <a:rPr b="0" i="1" lang="da-DK" sz="1400" u="none" cap="none" strike="noStrike">
                <a:solidFill>
                  <a:schemeClr val="dk1"/>
                </a:solidFill>
                <a:latin typeface="Arial"/>
                <a:ea typeface="Arial"/>
                <a:cs typeface="Arial"/>
                <a:sym typeface="Arial"/>
              </a:rPr>
              <a:t>skal du (hvis det er muligt) bedømme, hvilken karakteristisk egenskab der angribes kraftigst og udtalelsen skal så sorteres under en overskrift, der svarer til denne egenskab.</a:t>
            </a:r>
            <a:endParaRPr b="0" i="1" sz="1400" u="none" cap="none" strike="noStrike">
              <a:solidFill>
                <a:srgbClr val="000000"/>
              </a:solidFill>
              <a:latin typeface="Arial"/>
              <a:ea typeface="Arial"/>
              <a:cs typeface="Arial"/>
              <a:sym typeface="Arial"/>
            </a:endParaRPr>
          </a:p>
        </p:txBody>
      </p:sp>
      <p:sp>
        <p:nvSpPr>
          <p:cNvPr id="174" name="Google Shape;174;p9"/>
          <p:cNvSpPr txBox="1"/>
          <p:nvPr/>
        </p:nvSpPr>
        <p:spPr>
          <a:xfrm>
            <a:off x="814875" y="2389800"/>
            <a:ext cx="8150400" cy="2205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da-DK" sz="1400" u="none" cap="none" strike="noStrike">
                <a:solidFill>
                  <a:srgbClr val="FFFFFF"/>
                </a:solidFill>
                <a:latin typeface="Arial"/>
                <a:ea typeface="Arial"/>
                <a:cs typeface="Arial"/>
                <a:sym typeface="Arial"/>
              </a:rPr>
              <a:t>Efter sorteringen skal du overveje følgende spørgsmål:</a:t>
            </a:r>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a:p>
            <a:pPr indent="-330200" lvl="0" marL="457200" marR="0" rtl="0" algn="l">
              <a:lnSpc>
                <a:spcPct val="100000"/>
              </a:lnSpc>
              <a:spcBef>
                <a:spcPts val="0"/>
              </a:spcBef>
              <a:spcAft>
                <a:spcPts val="0"/>
              </a:spcAft>
              <a:buClr>
                <a:srgbClr val="FFFFFF"/>
              </a:buClr>
              <a:buSzPts val="1600"/>
              <a:buFont typeface="Arial"/>
              <a:buChar char="●"/>
            </a:pPr>
            <a:r>
              <a:rPr b="0" i="0" lang="da-DK" sz="1400" u="none" cap="none" strike="noStrike">
                <a:solidFill>
                  <a:srgbClr val="FFFFFF"/>
                </a:solidFill>
                <a:latin typeface="Arial"/>
                <a:ea typeface="Arial"/>
                <a:cs typeface="Arial"/>
                <a:sym typeface="Arial"/>
              </a:rPr>
              <a:t>Hvilke af disse karakteristiske egenskaber har du oplevet er blevet angrebet/lagt for had af "hadere" på nettet. </a:t>
            </a:r>
            <a:endParaRPr b="0" i="0" sz="1400" u="none" cap="none" strike="noStrike">
              <a:solidFill>
                <a:srgbClr val="FFFFFF"/>
              </a:solidFill>
              <a:latin typeface="Arial"/>
              <a:ea typeface="Arial"/>
              <a:cs typeface="Arial"/>
              <a:sym typeface="Arial"/>
            </a:endParaRPr>
          </a:p>
          <a:p>
            <a:pPr indent="-330200" lvl="0" marL="457200" marR="0" rtl="0" algn="l">
              <a:lnSpc>
                <a:spcPct val="100000"/>
              </a:lnSpc>
              <a:spcBef>
                <a:spcPts val="0"/>
              </a:spcBef>
              <a:spcAft>
                <a:spcPts val="0"/>
              </a:spcAft>
              <a:buClr>
                <a:srgbClr val="FFFFFF"/>
              </a:buClr>
              <a:buSzPts val="1600"/>
              <a:buFont typeface="Arial"/>
              <a:buChar char="●"/>
            </a:pPr>
            <a:r>
              <a:rPr b="0" i="0" lang="da-DK" sz="1400" u="none" cap="none" strike="noStrike">
                <a:solidFill>
                  <a:srgbClr val="FFFFFF"/>
                </a:solidFill>
                <a:latin typeface="Arial"/>
                <a:ea typeface="Arial"/>
                <a:cs typeface="Arial"/>
                <a:sym typeface="Arial"/>
              </a:rPr>
              <a:t>Er der, på baggrund af dine egne erfaringer, nogle egenskaber, der er mere fokus på end andre?</a:t>
            </a:r>
            <a:endParaRPr b="0" i="0" sz="1400" u="none" cap="none" strike="noStrike">
              <a:solidFill>
                <a:srgbClr val="FFFFFF"/>
              </a:solidFill>
              <a:latin typeface="Arial"/>
              <a:ea typeface="Arial"/>
              <a:cs typeface="Arial"/>
              <a:sym typeface="Arial"/>
            </a:endParaRPr>
          </a:p>
          <a:p>
            <a:pPr indent="-330200" lvl="0" marL="457200" marR="0" rtl="0" algn="l">
              <a:lnSpc>
                <a:spcPct val="100000"/>
              </a:lnSpc>
              <a:spcBef>
                <a:spcPts val="0"/>
              </a:spcBef>
              <a:spcAft>
                <a:spcPts val="0"/>
              </a:spcAft>
              <a:buClr>
                <a:srgbClr val="FFFFFF"/>
              </a:buClr>
              <a:buSzPts val="1600"/>
              <a:buFont typeface="Arial"/>
              <a:buChar char="●"/>
            </a:pPr>
            <a:r>
              <a:rPr b="0" i="0" lang="da-DK" sz="1400" u="none" cap="none" strike="noStrike">
                <a:solidFill>
                  <a:srgbClr val="FFFFFF"/>
                </a:solidFill>
                <a:latin typeface="Arial"/>
                <a:ea typeface="Arial"/>
                <a:cs typeface="Arial"/>
                <a:sym typeface="Arial"/>
              </a:rPr>
              <a:t>Varierer de egenskaber, der er i fokus, i forhold til forskellige typer af online medier/aktiviteter? </a:t>
            </a:r>
            <a:endParaRPr b="0" i="0" sz="1400" u="none" cap="none" strike="noStrike">
              <a:solidFill>
                <a:srgbClr val="FFFFFF"/>
              </a:solidFill>
              <a:latin typeface="Arial"/>
              <a:ea typeface="Arial"/>
              <a:cs typeface="Arial"/>
              <a:sym typeface="Arial"/>
            </a:endParaRPr>
          </a:p>
          <a:p>
            <a:pPr indent="-330200" lvl="0" marL="457200" marR="0" rtl="0" algn="l">
              <a:lnSpc>
                <a:spcPct val="100000"/>
              </a:lnSpc>
              <a:spcBef>
                <a:spcPts val="0"/>
              </a:spcBef>
              <a:spcAft>
                <a:spcPts val="0"/>
              </a:spcAft>
              <a:buClr>
                <a:srgbClr val="FFFFFF"/>
              </a:buClr>
              <a:buSzPts val="1600"/>
              <a:buFont typeface="Arial"/>
              <a:buChar char="●"/>
            </a:pPr>
            <a:r>
              <a:rPr b="0" i="0" lang="da-DK" sz="1400" u="none" cap="none" strike="noStrike">
                <a:solidFill>
                  <a:srgbClr val="FFFFFF"/>
                </a:solidFill>
                <a:latin typeface="Arial"/>
                <a:ea typeface="Arial"/>
                <a:cs typeface="Arial"/>
                <a:sym typeface="Arial"/>
              </a:rPr>
              <a:t>På hvilke måder reagerer man på hadefuld tale på tværs af forskellige online medietjenester? Afhænger svaret af tjenesten/app'en/samfundet? </a:t>
            </a:r>
            <a:endParaRPr b="0" i="0" sz="1400" u="none" cap="none" strike="noStrike">
              <a:solidFill>
                <a:srgbClr val="FFFFFF"/>
              </a:solidFill>
              <a:latin typeface="Arial"/>
              <a:ea typeface="Arial"/>
              <a:cs typeface="Arial"/>
              <a:sym typeface="Arial"/>
            </a:endParaRPr>
          </a:p>
        </p:txBody>
      </p:sp>
      <p:sp>
        <p:nvSpPr>
          <p:cNvPr id="175" name="Google Shape;175;p9"/>
          <p:cNvSpPr txBox="1"/>
          <p:nvPr/>
        </p:nvSpPr>
        <p:spPr>
          <a:xfrm>
            <a:off x="2312625" y="4662275"/>
            <a:ext cx="5940000" cy="238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rial"/>
              <a:buNone/>
            </a:pPr>
            <a:r>
              <a:rPr b="0" i="0" lang="da-DK" sz="800" u="none" cap="none" strike="noStrike">
                <a:solidFill>
                  <a:schemeClr val="dk1"/>
                </a:solidFill>
                <a:latin typeface="Arial"/>
                <a:ea typeface="Arial"/>
                <a:cs typeface="Arial"/>
                <a:sym typeface="Arial"/>
              </a:rPr>
              <a:t>Du kan se denne </a:t>
            </a:r>
            <a:r>
              <a:rPr b="0" i="0" lang="da-DK" sz="800" u="sng" cap="none" strike="noStrike">
                <a:solidFill>
                  <a:srgbClr val="1155CC"/>
                </a:solidFill>
                <a:latin typeface="Arial"/>
                <a:ea typeface="Arial"/>
                <a:cs typeface="Arial"/>
                <a:sym typeface="Arial"/>
                <a:hlinkClick r:id="rId3"/>
              </a:rPr>
              <a:t>Forskningsrapport, afsnit 4.4, side 44.</a:t>
            </a:r>
            <a:r>
              <a:rPr b="0" i="0" lang="da-DK" sz="800" u="none" cap="none" strike="noStrike">
                <a:solidFill>
                  <a:schemeClr val="dk1"/>
                </a:solidFill>
                <a:latin typeface="Arial"/>
                <a:ea typeface="Arial"/>
                <a:cs typeface="Arial"/>
                <a:sym typeface="Arial"/>
              </a:rPr>
              <a:t> der gælder for UK med yderligere informationer om beskyttede karakteristika.</a:t>
            </a:r>
            <a:endParaRPr b="0" i="0" sz="8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