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ink/ink1.xml" ContentType="application/inkml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ink/ink2.xml" ContentType="application/inkml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ink/ink3.xml" ContentType="application/inkml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ink/ink4.xml" ContentType="application/inkml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4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763" r:id="rId10"/>
    <p:sldId id="2147482853" r:id="rId11"/>
    <p:sldId id="2147482672" r:id="rId12"/>
    <p:sldId id="2147482685" r:id="rId13"/>
    <p:sldId id="2147482705" r:id="rId14"/>
    <p:sldId id="2134805394" r:id="rId15"/>
    <p:sldId id="2147482795" r:id="rId16"/>
    <p:sldId id="2147482735" r:id="rId17"/>
    <p:sldId id="2147482736" r:id="rId18"/>
    <p:sldId id="2147482755" r:id="rId19"/>
    <p:sldId id="2147482756" r:id="rId20"/>
    <p:sldId id="2147482793" r:id="rId21"/>
    <p:sldId id="2147482794" r:id="rId22"/>
    <p:sldId id="2147482514" r:id="rId23"/>
    <p:sldId id="2134806092" r:id="rId24"/>
    <p:sldId id="391" r:id="rId25"/>
    <p:sldId id="2147482854" r:id="rId26"/>
    <p:sldId id="2147482855" r:id="rId27"/>
    <p:sldId id="412" r:id="rId28"/>
    <p:sldId id="413" r:id="rId29"/>
    <p:sldId id="2147482798" r:id="rId30"/>
    <p:sldId id="2147482796" r:id="rId31"/>
    <p:sldId id="2147482799" r:id="rId32"/>
    <p:sldId id="2147482847" r:id="rId33"/>
    <p:sldId id="2147482848" r:id="rId34"/>
    <p:sldId id="2147482757" r:id="rId35"/>
    <p:sldId id="2147482523" r:id="rId36"/>
    <p:sldId id="2134808448" r:id="rId37"/>
    <p:sldId id="2134808449" r:id="rId38"/>
    <p:sldId id="2134805159" r:id="rId39"/>
    <p:sldId id="2134805160" r:id="rId40"/>
    <p:sldId id="2147482741" r:id="rId41"/>
    <p:sldId id="2134805161" r:id="rId42"/>
    <p:sldId id="2134805162" r:id="rId43"/>
    <p:sldId id="2147482706" r:id="rId44"/>
    <p:sldId id="2147482707" r:id="rId45"/>
    <p:sldId id="2147482567" r:id="rId46"/>
    <p:sldId id="2147482849" r:id="rId47"/>
    <p:sldId id="2147482716" r:id="rId48"/>
    <p:sldId id="2147482717" r:id="rId49"/>
    <p:sldId id="2147482718" r:id="rId50"/>
    <p:sldId id="2147482719" r:id="rId51"/>
    <p:sldId id="2147482720" r:id="rId52"/>
    <p:sldId id="2147482721" r:id="rId53"/>
    <p:sldId id="2147482449" r:id="rId54"/>
    <p:sldId id="2147482575" r:id="rId55"/>
    <p:sldId id="2147482576" r:id="rId56"/>
    <p:sldId id="2147482732" r:id="rId57"/>
    <p:sldId id="2147482573" r:id="rId58"/>
    <p:sldId id="2147482574" r:id="rId59"/>
    <p:sldId id="2147482485" r:id="rId60"/>
    <p:sldId id="2134805104" r:id="rId61"/>
    <p:sldId id="2134805105" r:id="rId62"/>
    <p:sldId id="2134805106" r:id="rId63"/>
    <p:sldId id="2147482462" r:id="rId64"/>
    <p:sldId id="2147482463" r:id="rId65"/>
    <p:sldId id="2147482464" r:id="rId66"/>
    <p:sldId id="2147482465" r:id="rId67"/>
    <p:sldId id="2147482466" r:id="rId68"/>
    <p:sldId id="2147482467" r:id="rId69"/>
    <p:sldId id="2147482468" r:id="rId70"/>
    <p:sldId id="2147482469" r:id="rId71"/>
    <p:sldId id="2147482470" r:id="rId72"/>
    <p:sldId id="2147482471" r:id="rId73"/>
    <p:sldId id="2134805113" r:id="rId74"/>
    <p:sldId id="2134805120" r:id="rId75"/>
    <p:sldId id="2134805121" r:id="rId76"/>
    <p:sldId id="2134805122" r:id="rId77"/>
    <p:sldId id="2134805123" r:id="rId78"/>
    <p:sldId id="2134805124" r:id="rId79"/>
    <p:sldId id="2134805127" r:id="rId80"/>
    <p:sldId id="2134805128" r:id="rId81"/>
    <p:sldId id="2134805129" r:id="rId82"/>
    <p:sldId id="2134805130" r:id="rId83"/>
    <p:sldId id="2147482723" r:id="rId84"/>
    <p:sldId id="2147482545" r:id="rId85"/>
    <p:sldId id="2147482856" r:id="rId86"/>
    <p:sldId id="2147482802" r:id="rId87"/>
    <p:sldId id="2147482857" r:id="rId88"/>
    <p:sldId id="2147482547" r:id="rId89"/>
    <p:sldId id="2147482525" r:id="rId90"/>
    <p:sldId id="2147482725" r:id="rId91"/>
    <p:sldId id="2134805103" r:id="rId92"/>
    <p:sldId id="2134805139" r:id="rId93"/>
    <p:sldId id="2134805142" r:id="rId94"/>
    <p:sldId id="2134805145" r:id="rId95"/>
    <p:sldId id="2134805146" r:id="rId96"/>
    <p:sldId id="2147482726" r:id="rId97"/>
    <p:sldId id="2134808468" r:id="rId98"/>
    <p:sldId id="2147482727" r:id="rId99"/>
    <p:sldId id="2147482824" r:id="rId100"/>
    <p:sldId id="2147482841" r:id="rId101"/>
    <p:sldId id="2147482858" r:id="rId102"/>
    <p:sldId id="2147482852" r:id="rId103"/>
    <p:sldId id="2147482548" r:id="rId104"/>
    <p:sldId id="2147482538" r:id="rId105"/>
    <p:sldId id="2147482745" r:id="rId106"/>
    <p:sldId id="2147482537" r:id="rId107"/>
    <p:sldId id="2147482497" r:id="rId108"/>
    <p:sldId id="2147482500" r:id="rId109"/>
    <p:sldId id="2147482728" r:id="rId110"/>
    <p:sldId id="2147482486" r:id="rId111"/>
    <p:sldId id="2147482746" r:id="rId112"/>
    <p:sldId id="2147482843" r:id="rId113"/>
    <p:sldId id="2147482844" r:id="rId114"/>
    <p:sldId id="2134804847" r:id="rId115"/>
    <p:sldId id="2147482487" r:id="rId116"/>
    <p:sldId id="2147482859" r:id="rId117"/>
    <p:sldId id="2147482860" r:id="rId118"/>
    <p:sldId id="2147482861" r:id="rId119"/>
    <p:sldId id="2147482862" r:id="rId120"/>
    <p:sldId id="2147482863" r:id="rId121"/>
    <p:sldId id="2147482864" r:id="rId122"/>
    <p:sldId id="2147482484" r:id="rId123"/>
    <p:sldId id="2147482521" r:id="rId124"/>
    <p:sldId id="2147482791" r:id="rId125"/>
    <p:sldId id="2147482492" r:id="rId126"/>
    <p:sldId id="2147482792" r:id="rId127"/>
    <p:sldId id="2147482491" r:id="rId128"/>
    <p:sldId id="2147482540" r:id="rId129"/>
    <p:sldId id="2147482729" r:id="rId130"/>
    <p:sldId id="2134804709" r:id="rId131"/>
    <p:sldId id="2134804711" r:id="rId132"/>
    <p:sldId id="2147482752" r:id="rId133"/>
    <p:sldId id="2147482753" r:id="rId134"/>
    <p:sldId id="2147482494" r:id="rId135"/>
    <p:sldId id="2147482730" r:id="rId136"/>
    <p:sldId id="2147482519" r:id="rId137"/>
    <p:sldId id="2147482761" r:id="rId138"/>
    <p:sldId id="2147482762" r:id="rId139"/>
    <p:sldId id="2147482505" r:id="rId140"/>
    <p:sldId id="2134804803" r:id="rId141"/>
    <p:sldId id="700" r:id="rId142"/>
    <p:sldId id="701" r:id="rId143"/>
  </p:sldIdLst>
  <p:sldSz cx="13716000" cy="10287000"/>
  <p:notesSz cx="6858000" cy="9144000"/>
  <p:embeddedFontLst>
    <p:embeddedFont>
      <p:font typeface="Amasis MT Pro" panose="02040504050005020304" pitchFamily="18" charset="0"/>
      <p:regular r:id="rId145"/>
      <p:bold r:id="rId146"/>
      <p:italic r:id="rId147"/>
      <p:boldItalic r:id="rId148"/>
    </p:embeddedFont>
    <p:embeddedFont>
      <p:font typeface="Arimo Italics" panose="020B0604020202020204" charset="0"/>
      <p:regular r:id="rId149"/>
      <p:italic r:id="rId150"/>
    </p:embeddedFont>
    <p:embeddedFont>
      <p:font typeface="Carelia" panose="020B0604020202020204" charset="0"/>
      <p:regular r:id="rId151"/>
    </p:embeddedFont>
    <p:embeddedFont>
      <p:font typeface="Daytona Condensed" panose="020B0506030503040204" pitchFamily="34" charset="0"/>
      <p:regular r:id="rId152"/>
    </p:embeddedFont>
    <p:embeddedFont>
      <p:font typeface="Daytona Light" panose="020B0304030503040204" pitchFamily="34" charset="0"/>
      <p:regular r:id="rId153"/>
      <p:italic r:id="rId154"/>
    </p:embeddedFont>
    <p:embeddedFont>
      <p:font typeface="Dosis" panose="02010703020202060003" pitchFamily="2" charset="0"/>
      <p:regular r:id="rId155"/>
      <p:bold r:id="rId156"/>
    </p:embeddedFont>
    <p:embeddedFont>
      <p:font typeface="Dosis Bold" panose="020B0604020202020204" charset="0"/>
      <p:regular r:id="rId157"/>
      <p:bold r:id="rId158"/>
    </p:embeddedFont>
    <p:embeddedFont>
      <p:font typeface="Microsoft Uighur" panose="02000000000000000000" pitchFamily="2" charset="-78"/>
      <p:regular r:id="rId159"/>
      <p:bold r:id="rId1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763"/>
            <p14:sldId id="2147482853"/>
            <p14:sldId id="2147482672"/>
            <p14:sldId id="2147482685"/>
            <p14:sldId id="2147482705"/>
            <p14:sldId id="2134805394"/>
            <p14:sldId id="2147482795"/>
            <p14:sldId id="2147482735"/>
            <p14:sldId id="2147482736"/>
            <p14:sldId id="2147482755"/>
            <p14:sldId id="2147482756"/>
            <p14:sldId id="2147482793"/>
            <p14:sldId id="2147482794"/>
            <p14:sldId id="2147482514"/>
            <p14:sldId id="2134806092"/>
            <p14:sldId id="391"/>
            <p14:sldId id="2147482854"/>
            <p14:sldId id="2147482855"/>
            <p14:sldId id="412"/>
            <p14:sldId id="413"/>
            <p14:sldId id="2147482798"/>
            <p14:sldId id="2147482796"/>
            <p14:sldId id="2147482799"/>
            <p14:sldId id="2147482847"/>
            <p14:sldId id="2147482848"/>
            <p14:sldId id="2147482757"/>
            <p14:sldId id="2147482523"/>
            <p14:sldId id="2134808448"/>
            <p14:sldId id="2134808449"/>
            <p14:sldId id="2134805159"/>
            <p14:sldId id="2134805160"/>
            <p14:sldId id="2147482741"/>
            <p14:sldId id="2134805161"/>
            <p14:sldId id="2134805162"/>
            <p14:sldId id="2147482706"/>
            <p14:sldId id="2147482707"/>
            <p14:sldId id="2147482567"/>
            <p14:sldId id="2147482849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856"/>
            <p14:sldId id="2147482802"/>
            <p14:sldId id="2147482857"/>
            <p14:sldId id="2147482547"/>
            <p14:sldId id="2147482525"/>
            <p14:sldId id="2147482725"/>
            <p14:sldId id="2134805103"/>
            <p14:sldId id="2134805139"/>
            <p14:sldId id="2134805142"/>
            <p14:sldId id="2134805145"/>
            <p14:sldId id="2134805146"/>
            <p14:sldId id="2147482726"/>
            <p14:sldId id="2134808468"/>
            <p14:sldId id="2147482727"/>
            <p14:sldId id="2147482824"/>
            <p14:sldId id="2147482841"/>
            <p14:sldId id="2147482858"/>
            <p14:sldId id="2147482852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728"/>
            <p14:sldId id="2147482486"/>
            <p14:sldId id="2147482746"/>
            <p14:sldId id="2147482843"/>
            <p14:sldId id="2147482844"/>
            <p14:sldId id="2134804847"/>
            <p14:sldId id="2147482487"/>
            <p14:sldId id="2147482859"/>
            <p14:sldId id="2147482860"/>
            <p14:sldId id="2147482861"/>
            <p14:sldId id="2147482862"/>
            <p14:sldId id="2147482863"/>
            <p14:sldId id="2147482864"/>
            <p14:sldId id="2147482484"/>
            <p14:sldId id="2147482521"/>
            <p14:sldId id="2147482791"/>
            <p14:sldId id="2147482492"/>
            <p14:sldId id="21474827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519"/>
            <p14:sldId id="2147482761"/>
            <p14:sldId id="2147482762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15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6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6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1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7.fntdata"/><Relationship Id="rId156" Type="http://schemas.openxmlformats.org/officeDocument/2006/relationships/font" Target="fonts/font12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4.fntdata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10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165" Type="http://schemas.microsoft.com/office/2015/10/relationships/revisionInfo" Target="revisionInfo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30/09/2025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0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0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image" Target="../media/image35.jpeg"/><Relationship Id="rId5" Type="http://schemas.openxmlformats.org/officeDocument/2006/relationships/image" Target="../media/image103.png"/><Relationship Id="rId4" Type="http://schemas.openxmlformats.org/officeDocument/2006/relationships/image" Target="../media/image2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0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customXml" Target="../ink/ink1.xml"/><Relationship Id="rId5" Type="http://schemas.openxmlformats.org/officeDocument/2006/relationships/image" Target="../media/image27.svg"/><Relationship Id="rId10" Type="http://schemas.openxmlformats.org/officeDocument/2006/relationships/image" Target="../media/image104.png"/><Relationship Id="rId4" Type="http://schemas.openxmlformats.org/officeDocument/2006/relationships/image" Target="../media/image26.png"/><Relationship Id="rId9" Type="http://schemas.openxmlformats.org/officeDocument/2006/relationships/image" Target="../media/image10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customXml" Target="../ink/ink2.xml"/><Relationship Id="rId5" Type="http://schemas.openxmlformats.org/officeDocument/2006/relationships/image" Target="../media/image27.svg"/><Relationship Id="rId10" Type="http://schemas.openxmlformats.org/officeDocument/2006/relationships/image" Target="../media/image104.png"/><Relationship Id="rId4" Type="http://schemas.openxmlformats.org/officeDocument/2006/relationships/image" Target="../media/image26.png"/><Relationship Id="rId9" Type="http://schemas.openxmlformats.org/officeDocument/2006/relationships/image" Target="../media/image7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6" Type="http://schemas.openxmlformats.org/officeDocument/2006/relationships/image" Target="../media/image104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10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customXml" Target="../ink/ink3.xml"/><Relationship Id="rId5" Type="http://schemas.openxmlformats.org/officeDocument/2006/relationships/image" Target="../media/image27.svg"/><Relationship Id="rId10" Type="http://schemas.openxmlformats.org/officeDocument/2006/relationships/image" Target="../media/image106.png"/><Relationship Id="rId4" Type="http://schemas.openxmlformats.org/officeDocument/2006/relationships/image" Target="../media/image26.png"/><Relationship Id="rId9" Type="http://schemas.openxmlformats.org/officeDocument/2006/relationships/image" Target="../media/image10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customXml" Target="../ink/ink4.xml"/><Relationship Id="rId5" Type="http://schemas.openxmlformats.org/officeDocument/2006/relationships/image" Target="../media/image27.svg"/><Relationship Id="rId10" Type="http://schemas.openxmlformats.org/officeDocument/2006/relationships/image" Target="../media/image106.png"/><Relationship Id="rId4" Type="http://schemas.openxmlformats.org/officeDocument/2006/relationships/image" Target="../media/image26.png"/><Relationship Id="rId9" Type="http://schemas.openxmlformats.org/officeDocument/2006/relationships/image" Target="../media/image7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6" Type="http://schemas.openxmlformats.org/officeDocument/2006/relationships/image" Target="../media/image106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image" Target="../media/image6.svg"/><Relationship Id="rId5" Type="http://schemas.openxmlformats.org/officeDocument/2006/relationships/tags" Target="../tags/tag204.xml"/><Relationship Id="rId10" Type="http://schemas.openxmlformats.org/officeDocument/2006/relationships/image" Target="../media/image5.png"/><Relationship Id="rId4" Type="http://schemas.openxmlformats.org/officeDocument/2006/relationships/tags" Target="../tags/tag203.xml"/><Relationship Id="rId9" Type="http://schemas.openxmlformats.org/officeDocument/2006/relationships/image" Target="../media/image4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0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10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image" Target="../media/image10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6" Type="http://schemas.openxmlformats.org/officeDocument/2006/relationships/image" Target="../media/image107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image" Target="../media/image98.png"/><Relationship Id="rId5" Type="http://schemas.openxmlformats.org/officeDocument/2006/relationships/image" Target="../media/image110.jpeg"/><Relationship Id="rId4" Type="http://schemas.openxmlformats.org/officeDocument/2006/relationships/image" Target="../media/image27.sv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27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6" Type="http://schemas.openxmlformats.org/officeDocument/2006/relationships/image" Target="../media/image110.jpeg"/><Relationship Id="rId5" Type="http://schemas.openxmlformats.org/officeDocument/2006/relationships/image" Target="../media/image112.png"/><Relationship Id="rId4" Type="http://schemas.openxmlformats.org/officeDocument/2006/relationships/image" Target="../media/image27.sv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microsoft.com/office/2007/relationships/hdphoto" Target="../media/hdphoto1.wdp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image" Target="../media/image114.jpeg"/><Relationship Id="rId5" Type="http://schemas.openxmlformats.org/officeDocument/2006/relationships/tags" Target="../tags/tag229.xml"/><Relationship Id="rId10" Type="http://schemas.openxmlformats.org/officeDocument/2006/relationships/image" Target="../media/image27.svg"/><Relationship Id="rId4" Type="http://schemas.openxmlformats.org/officeDocument/2006/relationships/tags" Target="../tags/tag228.xml"/><Relationship Id="rId9" Type="http://schemas.openxmlformats.org/officeDocument/2006/relationships/image" Target="../media/image26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114.jpeg"/><Relationship Id="rId5" Type="http://schemas.openxmlformats.org/officeDocument/2006/relationships/tags" Target="../tags/tag236.xml"/><Relationship Id="rId10" Type="http://schemas.openxmlformats.org/officeDocument/2006/relationships/image" Target="../media/image27.svg"/><Relationship Id="rId4" Type="http://schemas.openxmlformats.org/officeDocument/2006/relationships/tags" Target="../tags/tag235.xml"/><Relationship Id="rId9" Type="http://schemas.openxmlformats.org/officeDocument/2006/relationships/image" Target="../media/image26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6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5.png"/><Relationship Id="rId10" Type="http://schemas.openxmlformats.org/officeDocument/2006/relationships/image" Target="../media/image119.svg"/><Relationship Id="rId4" Type="http://schemas.openxmlformats.org/officeDocument/2006/relationships/image" Target="../media/image116.svg"/><Relationship Id="rId9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36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37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40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6.sv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5.png"/><Relationship Id="rId5" Type="http://schemas.openxmlformats.org/officeDocument/2006/relationships/tags" Target="../tags/tag50.xml"/><Relationship Id="rId15" Type="http://schemas.openxmlformats.org/officeDocument/2006/relationships/image" Target="../media/image42.png"/><Relationship Id="rId10" Type="http://schemas.openxmlformats.org/officeDocument/2006/relationships/image" Target="../media/image4.jpeg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5.jpeg"/><Relationship Id="rId10" Type="http://schemas.openxmlformats.org/officeDocument/2006/relationships/image" Target="../media/image47.png"/><Relationship Id="rId4" Type="http://schemas.openxmlformats.org/officeDocument/2006/relationships/image" Target="../media/image27.sv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50.png"/><Relationship Id="rId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52.png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55.png"/><Relationship Id="rId4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57.png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58.png"/><Relationship Id="rId4" Type="http://schemas.openxmlformats.org/officeDocument/2006/relationships/image" Target="../media/image2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58.png"/><Relationship Id="rId4" Type="http://schemas.openxmlformats.org/officeDocument/2006/relationships/image" Target="../media/image2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59.png"/><Relationship Id="rId4" Type="http://schemas.openxmlformats.org/officeDocument/2006/relationships/image" Target="../media/image2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1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1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51.png"/><Relationship Id="rId11" Type="http://schemas.openxmlformats.org/officeDocument/2006/relationships/image" Target="../media/image52.png"/><Relationship Id="rId5" Type="http://schemas.openxmlformats.org/officeDocument/2006/relationships/image" Target="../media/image63.png"/><Relationship Id="rId10" Type="http://schemas.openxmlformats.org/officeDocument/2006/relationships/image" Target="../media/image44.png"/><Relationship Id="rId4" Type="http://schemas.openxmlformats.org/officeDocument/2006/relationships/image" Target="../media/image27.svg"/><Relationship Id="rId9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52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27.svg"/><Relationship Id="rId11" Type="http://schemas.openxmlformats.org/officeDocument/2006/relationships/image" Target="../media/image44.png"/><Relationship Id="rId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65.png"/><Relationship Id="rId9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66.png"/><Relationship Id="rId11" Type="http://schemas.openxmlformats.org/officeDocument/2006/relationships/image" Target="../media/image52.png"/><Relationship Id="rId5" Type="http://schemas.openxmlformats.org/officeDocument/2006/relationships/image" Target="../media/image27.sv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image" Target="../media/image67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27.svg"/><Relationship Id="rId2" Type="http://schemas.openxmlformats.org/officeDocument/2006/relationships/tags" Target="../tags/tag92.xml"/><Relationship Id="rId16" Type="http://schemas.openxmlformats.org/officeDocument/2006/relationships/image" Target="../media/image70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26.png"/><Relationship Id="rId5" Type="http://schemas.openxmlformats.org/officeDocument/2006/relationships/tags" Target="../tags/tag95.xml"/><Relationship Id="rId15" Type="http://schemas.openxmlformats.org/officeDocument/2006/relationships/image" Target="../media/image69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7.sv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75.png"/><Relationship Id="rId2" Type="http://schemas.openxmlformats.org/officeDocument/2006/relationships/video" Target="NULL" TargetMode="External"/><Relationship Id="rId1" Type="http://schemas.openxmlformats.org/officeDocument/2006/relationships/tags" Target="../tags/tag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40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6.svg"/><Relationship Id="rId2" Type="http://schemas.openxmlformats.org/officeDocument/2006/relationships/tags" Target="../tags/tag102.xml"/><Relationship Id="rId16" Type="http://schemas.openxmlformats.org/officeDocument/2006/relationships/image" Target="../media/image42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5.png"/><Relationship Id="rId5" Type="http://schemas.openxmlformats.org/officeDocument/2006/relationships/tags" Target="../tags/tag105.xml"/><Relationship Id="rId15" Type="http://schemas.openxmlformats.org/officeDocument/2006/relationships/image" Target="../media/image41.svg"/><Relationship Id="rId10" Type="http://schemas.openxmlformats.org/officeDocument/2006/relationships/image" Target="../media/image4.jpeg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7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4" Type="http://schemas.openxmlformats.org/officeDocument/2006/relationships/image" Target="../media/image2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4" Type="http://schemas.openxmlformats.org/officeDocument/2006/relationships/image" Target="../media/image2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4" Type="http://schemas.openxmlformats.org/officeDocument/2006/relationships/image" Target="../media/image27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4" Type="http://schemas.openxmlformats.org/officeDocument/2006/relationships/image" Target="../media/image27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4" Type="http://schemas.openxmlformats.org/officeDocument/2006/relationships/image" Target="../media/image2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4" Type="http://schemas.openxmlformats.org/officeDocument/2006/relationships/image" Target="../media/image2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4" Type="http://schemas.openxmlformats.org/officeDocument/2006/relationships/image" Target="../media/image2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4" Type="http://schemas.openxmlformats.org/officeDocument/2006/relationships/image" Target="../media/image2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4" Type="http://schemas.openxmlformats.org/officeDocument/2006/relationships/image" Target="../media/image2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4" Type="http://schemas.openxmlformats.org/officeDocument/2006/relationships/image" Target="../media/image27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4" Type="http://schemas.openxmlformats.org/officeDocument/2006/relationships/image" Target="../media/image27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tags" Target="../tags/tag147.xml"/><Relationship Id="rId7" Type="http://schemas.openxmlformats.org/officeDocument/2006/relationships/image" Target="../media/image27.sv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tags" Target="../tags/tag146.xml"/><Relationship Id="rId16" Type="http://schemas.openxmlformats.org/officeDocument/2006/relationships/image" Target="../media/image88.png"/><Relationship Id="rId20" Type="http://schemas.openxmlformats.org/officeDocument/2006/relationships/image" Target="../media/image78.jpeg"/><Relationship Id="rId1" Type="http://schemas.openxmlformats.org/officeDocument/2006/relationships/tags" Target="../tags/tag145.xml"/><Relationship Id="rId6" Type="http://schemas.openxmlformats.org/officeDocument/2006/relationships/image" Target="../media/image26.png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tags" Target="../tags/tag148.xml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tags" Target="../tags/tag151.xml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tags" Target="../tags/tag150.xml"/><Relationship Id="rId16" Type="http://schemas.openxmlformats.org/officeDocument/2006/relationships/image" Target="../media/image89.png"/><Relationship Id="rId1" Type="http://schemas.openxmlformats.org/officeDocument/2006/relationships/tags" Target="../tags/tag149.xml"/><Relationship Id="rId6" Type="http://schemas.openxmlformats.org/officeDocument/2006/relationships/image" Target="../media/image27.svg"/><Relationship Id="rId11" Type="http://schemas.openxmlformats.org/officeDocument/2006/relationships/image" Target="../media/image84.png"/><Relationship Id="rId5" Type="http://schemas.openxmlformats.org/officeDocument/2006/relationships/image" Target="../media/image26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2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4" Type="http://schemas.openxmlformats.org/officeDocument/2006/relationships/image" Target="../media/image27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4" Type="http://schemas.openxmlformats.org/officeDocument/2006/relationships/image" Target="../media/image27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4" Type="http://schemas.openxmlformats.org/officeDocument/2006/relationships/image" Target="../media/image27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96.jpeg"/><Relationship Id="rId4" Type="http://schemas.openxmlformats.org/officeDocument/2006/relationships/image" Target="../media/image27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10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7F74-693C-CC53-9675-9C9FDB53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4113E8F-9994-2BF9-89CC-510560EDD62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508E7B1-4F5A-7786-CA74-0C6DB2170FB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A457C0E-52ED-3B48-2985-0136BBC01C3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8EB9CF7A-478F-1CE4-BCED-1225E8DC7834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4E66D95-3BD6-AC6C-BC6E-F64C992F4ED8}"/>
              </a:ext>
            </a:extLst>
          </p:cNvPr>
          <p:cNvSpPr txBox="1"/>
          <p:nvPr/>
        </p:nvSpPr>
        <p:spPr>
          <a:xfrm>
            <a:off x="1247387" y="471332"/>
            <a:ext cx="11249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Quand ce pictogramme apparait,  je regarde bien et je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mets mes yeux sur ce qu’il faut observer. Je ne parle pas. Je prends le temps de bien observer </a:t>
            </a: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3D237ABE-793A-7B20-CA67-8676EAFC51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Nuage 3">
            <a:extLst>
              <a:ext uri="{FF2B5EF4-FFF2-40B4-BE49-F238E27FC236}">
                <a16:creationId xmlns:a16="http://schemas.microsoft.com/office/drawing/2014/main" id="{3E56F6FA-AC18-6DED-6206-CAD1452A2616}"/>
              </a:ext>
            </a:extLst>
          </p:cNvPr>
          <p:cNvSpPr/>
          <p:nvPr/>
        </p:nvSpPr>
        <p:spPr>
          <a:xfrm>
            <a:off x="5562600" y="1614451"/>
            <a:ext cx="6858000" cy="5357849"/>
          </a:xfrm>
          <a:prstGeom prst="cloud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8F2E4C-317C-9332-17FC-455DD651E4A6}"/>
              </a:ext>
            </a:extLst>
          </p:cNvPr>
          <p:cNvSpPr txBox="1"/>
          <p:nvPr/>
        </p:nvSpPr>
        <p:spPr>
          <a:xfrm>
            <a:off x="6512255" y="2274123"/>
            <a:ext cx="55827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MA" sz="4800" dirty="0"/>
              <a:t>👁️</a:t>
            </a:r>
            <a:r>
              <a:rPr lang="fr-FR" sz="3600" b="1" dirty="0"/>
              <a:t> je regarde bien.</a:t>
            </a:r>
          </a:p>
          <a:p>
            <a:pPr>
              <a:buNone/>
            </a:pPr>
            <a:r>
              <a:rPr lang="fr-FR" sz="3600" dirty="0"/>
              <a:t> </a:t>
            </a:r>
          </a:p>
          <a:p>
            <a:r>
              <a:rPr lang="fr-MA" sz="4800" dirty="0"/>
              <a:t>🤐</a:t>
            </a:r>
            <a:r>
              <a:rPr lang="fr-FR" sz="3600" dirty="0"/>
              <a:t>  </a:t>
            </a:r>
            <a:r>
              <a:rPr lang="fr-FR" sz="3600" b="1" dirty="0"/>
              <a:t>je ne parle pas.</a:t>
            </a:r>
          </a:p>
          <a:p>
            <a:endParaRPr lang="fr-FR" sz="3600" dirty="0"/>
          </a:p>
          <a:p>
            <a:r>
              <a:rPr lang="fr-MA" sz="4800" dirty="0"/>
              <a:t>⏳</a:t>
            </a:r>
            <a:r>
              <a:rPr lang="fr-FR" sz="3600" dirty="0"/>
              <a:t>  </a:t>
            </a:r>
            <a:r>
              <a:rPr lang="fr-FR" sz="3600" b="1" dirty="0"/>
              <a:t>Je prends le temps.</a:t>
            </a:r>
            <a:r>
              <a:rPr lang="fr-FR" sz="3600" dirty="0"/>
              <a:t> </a:t>
            </a:r>
          </a:p>
          <a:p>
            <a:pPr>
              <a:buFont typeface="+mj-lt"/>
              <a:buAutoNum type="arabicPeriod"/>
            </a:pPr>
            <a:endParaRPr lang="fr-FR" sz="3600" dirty="0"/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7853C0E-1266-F709-9280-794B02C9C9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9573" y="4762500"/>
            <a:ext cx="2705100" cy="439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52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0AB9-0530-B4C7-4ADA-3B1065C8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41BF3-153E-6386-E379-015213269E7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B46EAE8-2F30-2877-ABEE-18D9CCB3768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86B814-A4C8-7375-C225-1CA877376CC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0C3C0D-82AA-8069-BB81-2D2DA616CBEC}"/>
              </a:ext>
            </a:extLst>
          </p:cNvPr>
          <p:cNvSpPr txBox="1"/>
          <p:nvPr/>
        </p:nvSpPr>
        <p:spPr>
          <a:xfrm>
            <a:off x="702566" y="1866700"/>
            <a:ext cx="1259662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et  –  est 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sous  -   sur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 je  –  tu   -  il   - elle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un – une – des  - les</a:t>
            </a:r>
            <a:endParaRPr lang="en-US" sz="1150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8C53B2-0A40-C37D-7417-A680185AC62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214BD54B-D0A2-D926-F1A7-81DA37F35B83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F77982-5208-8015-9C6B-59EC6AB9BDCA}"/>
              </a:ext>
            </a:extLst>
          </p:cNvPr>
          <p:cNvSpPr txBox="1"/>
          <p:nvPr/>
        </p:nvSpPr>
        <p:spPr>
          <a:xfrm>
            <a:off x="1324631" y="622668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6221C8-C78E-520F-4CFD-CB67A8FB99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15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2A689-0357-CC21-20BD-2F60082D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4345BD-5FAE-CFE4-E022-1A7CF584265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92C547-491E-ECA5-8F39-E747F10A596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483274E-9667-E1C3-3810-B99BDF7A747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AC4AC2-9B45-AF2F-5814-7512617E5F69}"/>
              </a:ext>
            </a:extLst>
          </p:cNvPr>
          <p:cNvSpPr txBox="1"/>
          <p:nvPr/>
        </p:nvSpPr>
        <p:spPr>
          <a:xfrm>
            <a:off x="702566" y="1866700"/>
            <a:ext cx="1259662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et  –  est 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sous  -   sur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 je  –  tu   -  il   - elle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un – une – des  - les</a:t>
            </a:r>
            <a:endParaRPr lang="en-US" sz="1150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753C33-0E78-2CD6-B8ED-9876452822C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F4C7E37B-7162-19C2-20EF-6DA52050799B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B42478A-D7BC-DD5D-9125-98D7FC403101}"/>
              </a:ext>
            </a:extLst>
          </p:cNvPr>
          <p:cNvSpPr txBox="1"/>
          <p:nvPr/>
        </p:nvSpPr>
        <p:spPr>
          <a:xfrm>
            <a:off x="1350230" y="758532"/>
            <a:ext cx="71737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953184-654F-713B-974B-65BF64F6D4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349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B1504-E685-533C-A144-2635805F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FA65F5-9D99-1DFA-B20A-5B30E96EF82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3028179-5A7D-04C2-DB45-9B9A1F53F3A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B1639A8-430C-F349-7FA5-EA0F6D0AFB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8599D23-95FE-01BD-9242-89893A7456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FAA21F34-D01A-0844-4319-74B078E63330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B11ECC-5B56-46F5-8205-CFEF8F0837EA}"/>
              </a:ext>
            </a:extLst>
          </p:cNvPr>
          <p:cNvSpPr txBox="1"/>
          <p:nvPr/>
        </p:nvSpPr>
        <p:spPr>
          <a:xfrm>
            <a:off x="1404353" y="565458"/>
            <a:ext cx="71737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lire? </a:t>
            </a:r>
          </a:p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désigne 3 élèves pour lire.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259E69-7DA9-660B-84F3-FAF4F785AA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050744" y="400651"/>
            <a:ext cx="1266426" cy="11662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AFB32C9-921D-C90C-61F1-ADF31E79FB48}"/>
              </a:ext>
            </a:extLst>
          </p:cNvPr>
          <p:cNvSpPr txBox="1"/>
          <p:nvPr/>
        </p:nvSpPr>
        <p:spPr>
          <a:xfrm>
            <a:off x="702566" y="1866700"/>
            <a:ext cx="1259662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et  –  est 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sous  -   sur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 je  –  tu   -  il   - elle</a:t>
            </a:r>
          </a:p>
          <a:p>
            <a:pPr algn="ctr" defTabSz="685834"/>
            <a:r>
              <a:rPr lang="fr-MA" sz="11500" b="1" dirty="0">
                <a:solidFill>
                  <a:srgbClr val="106585"/>
                </a:solidFill>
                <a:latin typeface="Dosis" pitchFamily="2" charset="0"/>
              </a:rPr>
              <a:t>un – une – des  - les</a:t>
            </a:r>
            <a:endParaRPr lang="en-US" sz="11500" dirty="0">
              <a:solidFill>
                <a:srgbClr val="106585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609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29.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685" y="1839633"/>
            <a:ext cx="5096629" cy="66077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343400" y="4508708"/>
            <a:ext cx="2514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684" y="3429804"/>
            <a:ext cx="6964633" cy="34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29.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D5C0ED0-B64E-6C17-E936-ED2D0B174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685" y="1839633"/>
            <a:ext cx="5096629" cy="66077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C5E7B3-404A-722A-B5D4-8D1C5A31869B}"/>
              </a:ext>
            </a:extLst>
          </p:cNvPr>
          <p:cNvSpPr/>
          <p:nvPr/>
        </p:nvSpPr>
        <p:spPr>
          <a:xfrm>
            <a:off x="6858000" y="4491885"/>
            <a:ext cx="2514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122" y="3451603"/>
            <a:ext cx="7419757" cy="33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29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65A978-1882-83D9-B1EC-FAF52CA9C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685" y="2444773"/>
            <a:ext cx="5096629" cy="66077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DDEB4E-CC5E-3504-B3A4-3068B4079EAB}"/>
              </a:ext>
            </a:extLst>
          </p:cNvPr>
          <p:cNvSpPr/>
          <p:nvPr/>
        </p:nvSpPr>
        <p:spPr>
          <a:xfrm>
            <a:off x="3886201" y="6387930"/>
            <a:ext cx="5898644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738" y="3714773"/>
            <a:ext cx="8772524" cy="28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 </a:t>
            </a:r>
            <a:r>
              <a:rPr lang="en-US" sz="3200" b="1" dirty="0" err="1">
                <a:solidFill>
                  <a:srgbClr val="C00000"/>
                </a:solidFill>
                <a:latin typeface="Dosis Bold"/>
              </a:rPr>
              <a:t>contenant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 des syllables avec “Ch”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5600111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AD9CE1-9DC4-20DD-4BA4-E0F8842D7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927" y="2969357"/>
            <a:ext cx="10039664" cy="42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333257" y="253166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4179250" y="2790590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«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», puis les utiliser pour écrire des mots et des phrases.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180197"/>
              </p:ext>
            </p:extLst>
          </p:nvPr>
        </p:nvGraphicFramePr>
        <p:xfrm>
          <a:off x="-23752" y="-9859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B7ED0B8F-36DA-2B3D-ABFE-4E4A8FBF8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768" y="3930107"/>
            <a:ext cx="8458200" cy="1940539"/>
          </a:xfrm>
          <a:prstGeom prst="rect">
            <a:avLst/>
          </a:prstGeom>
        </p:spPr>
      </p:pic>
      <p:pic>
        <p:nvPicPr>
          <p:cNvPr id="3" name="Image 2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9" y="4165963"/>
            <a:ext cx="5321185" cy="56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C67CA5-0EAA-EA03-7D73-D1801625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3168318"/>
            <a:ext cx="9760570" cy="3950363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une ruche.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43549-D315-096B-2A44-0FA150D0E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D0965-A8F6-B665-E505-0857E974D9E2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85A3473-2FB2-F400-AE7B-63661D5526B1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08F8BF9-1E83-EC4F-219A-5C88ADC4424E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62190E-0FC4-8BDA-BE4B-5C1EDF1C7CFA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593B852A-1C88-3FF8-6C11-3AE4E9922C0C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D11C4275-973D-1E34-0504-1763CA0A8B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317A7B30-9733-7623-47E8-E6AA4E29A8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3538A5-A281-1148-FC8B-B8AF5F7BA2E7}"/>
              </a:ext>
            </a:extLst>
          </p:cNvPr>
          <p:cNvSpPr txBox="1"/>
          <p:nvPr/>
        </p:nvSpPr>
        <p:spPr>
          <a:xfrm>
            <a:off x="1136116" y="442765"/>
            <a:ext cx="1204301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une ruche» est composée de deux mots:  une  et ruche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une , j’écris une. J’entends ruche, j’écris r – u –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– e (lettre muette)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1FCADA-42DF-A254-3199-0B69450601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3168318"/>
            <a:ext cx="9760570" cy="39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81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58488-D3C0-223A-9EDD-F9484B866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7DADC9-9849-0C01-1826-0F69EA98C6D5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2E8369D-534E-B7A6-9596-AE477072E59E}"/>
              </a:ext>
            </a:extLst>
          </p:cNvPr>
          <p:cNvSpPr/>
          <p:nvPr/>
        </p:nvSpPr>
        <p:spPr>
          <a:xfrm>
            <a:off x="350963" y="3063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42C6A4E-0FB6-673E-4996-E72BE432E3C6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6DEBDC7-C036-629C-04FD-0404DD235D30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1D523ED6-BB69-1056-288E-7FE0A389457F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452FB14B-3500-39BB-0271-A35E43F01E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5DB5F5D-D998-4E5B-5BCA-4C568C0569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95319CA-8C77-48B5-EF64-980F589E5B71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973E1A-026C-DC26-BDF2-77D621606E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3168319"/>
            <a:ext cx="9760570" cy="3950363"/>
          </a:xfrm>
          <a:prstGeom prst="rect">
            <a:avLst/>
          </a:prstGeom>
        </p:spPr>
      </p:pic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E492E675-347C-014A-D818-F285364BBFF1}"/>
              </a:ext>
            </a:extLst>
          </p:cNvPr>
          <p:cNvSpPr/>
          <p:nvPr/>
        </p:nvSpPr>
        <p:spPr>
          <a:xfrm rot="5400000">
            <a:off x="9020794" y="4197024"/>
            <a:ext cx="246409" cy="487680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50F9853D-6A92-2E77-4A90-B418B4D7B559}"/>
              </a:ext>
            </a:extLst>
          </p:cNvPr>
          <p:cNvSpPr/>
          <p:nvPr/>
        </p:nvSpPr>
        <p:spPr>
          <a:xfrm rot="5400000">
            <a:off x="4123398" y="5082684"/>
            <a:ext cx="246408" cy="3105478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7011786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sur vos ardoises: une ruche.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BAD84B-2418-DABB-6F1F-4A3DB50D14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715" y="3168319"/>
            <a:ext cx="9760570" cy="39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39ACD-45D6-7FF0-6668-1C393AA9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C281A-9E6F-05C2-DD79-06C105877BC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D1F6DD9-14B3-FCAB-21AB-6BE64D560B2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1ED236A-8BDA-ED6C-E93D-FB293D6DA2F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C9E924-0960-5025-85F5-230E23E93D8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00B53F8-DDEB-D119-7D39-31EC2EF919DF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A9260F-CF73-B8FF-00AB-478FCD606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356" y="2590800"/>
            <a:ext cx="9959288" cy="5105400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D71EFF8-0F0A-9AB3-AB94-23583E4E8D3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C89763F-54F1-8118-0E12-A4DA611C8E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5854518-C664-E014-A225-F598FD0BBAFD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 cheval.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41317224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B40F1-94B7-7AF4-169E-EDEFE39F7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E9C1C6-4673-4C8B-34F5-7071AD614943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B528902-914F-5837-06C3-54B10B0FF54D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D5E220-95E1-7051-16CE-F0169F835CAE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AD446D6-9E07-4DD5-FE8D-BCE0C2EB6D4F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1F57BD56-0EC1-DBE0-84F8-5C130FA269DE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3EB6AD-A224-6646-F55A-B4D3CDBD40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63DF62E-1242-45EF-64E0-3EA53851FA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32659" y="168708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63ECEE-3AEB-2DE3-3B77-43844E645248}"/>
              </a:ext>
            </a:extLst>
          </p:cNvPr>
          <p:cNvSpPr txBox="1"/>
          <p:nvPr/>
        </p:nvSpPr>
        <p:spPr>
          <a:xfrm>
            <a:off x="1105085" y="442765"/>
            <a:ext cx="12395271" cy="82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un cheval» est composée de deux mots: un et cheval. J’entends un , j’écris un.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Dans « cheval » j’entends 2 syllabes: 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che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et val. J’entends « 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che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», j’écris 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– e. j’entends « val », j’écris v – a- l.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24A295-F04D-B7BD-AC30-1209B69706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356" y="2590800"/>
            <a:ext cx="99592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85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F3AF7-2637-9719-41C1-E8E54E4B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5D67DC-8D36-6505-0BCD-9B5A4E386CE6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DB91B3B-36AA-B6E9-4EA5-C1BDA2F3675C}"/>
              </a:ext>
            </a:extLst>
          </p:cNvPr>
          <p:cNvSpPr/>
          <p:nvPr/>
        </p:nvSpPr>
        <p:spPr>
          <a:xfrm>
            <a:off x="350963" y="3063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378EFCA-3A3A-4970-92ED-EF04C3D324AD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B19724F-F394-4A26-252A-9AF77C93E263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565C1AF-545A-5232-30BF-F379F1164FF2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034CD74B-DC14-7E74-DCDD-DEBB6F21C97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42A29CF9-8608-2D84-5FFB-101D9D7E3C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8EC4D5-B58C-4FA7-CE87-5B34D51FCCD8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5C13B5-ED7E-A412-7C7A-5245B74CE1B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356" y="2590800"/>
            <a:ext cx="9959288" cy="5105400"/>
          </a:xfrm>
          <a:prstGeom prst="rect">
            <a:avLst/>
          </a:prstGeom>
        </p:spPr>
      </p:pic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1A153385-E89F-58AF-4984-9592E94794D1}"/>
              </a:ext>
            </a:extLst>
          </p:cNvPr>
          <p:cNvSpPr/>
          <p:nvPr/>
        </p:nvSpPr>
        <p:spPr>
          <a:xfrm rot="5400000">
            <a:off x="8043280" y="3830191"/>
            <a:ext cx="246410" cy="561047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F05D22CB-DE68-923C-AA8B-FDCE853ADE6A}"/>
              </a:ext>
            </a:extLst>
          </p:cNvPr>
          <p:cNvSpPr/>
          <p:nvPr/>
        </p:nvSpPr>
        <p:spPr>
          <a:xfrm rot="5400000">
            <a:off x="3381996" y="5263824"/>
            <a:ext cx="246410" cy="274319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2900284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6BD87-EFF1-28C3-7069-39C5E2D9D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400CD6-F906-CBB8-D8B2-0FEDEAD15FB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2DF788-2F2D-1DCB-D753-874D8C0347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291A311-5638-5B58-CC8F-BC08D97591A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4173FF9-2AFE-AFF8-CE30-D1AB71F9C8A9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C4A9BBC-6C73-274C-D1FC-9F226A9C7DD4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142E3C-4FFF-1BCE-AA76-89F9E1C145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2F76C7F-7FD4-4F6E-7185-AB897E4AA46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91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7441" y="2857522"/>
            <a:ext cx="8741117" cy="597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E44F5-EF85-9F52-561E-85DA5E5CB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832B9-AE7E-F3A5-DE07-8AF347A442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18FBE0-CDD1-9E23-77A8-33B62EF4A0F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AC49C7-30F3-5BE3-EA0C-B9FCC92562F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C6F417-184C-46E6-78E3-15E68B4C08F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B996F47-4159-EA91-11C3-13155A80AD21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3D04E66-FE0B-FE08-A088-BE79973F29E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3984EDAE-68AD-B48E-424C-549FFAC76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BF9E7F-6E28-BDBE-40AC-514B3D39FA98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sur vos ardoises: un cheval.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DA998F-AAD2-4AC3-07AF-2B10C17C39B6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B2C2F0-09F2-D5E4-B02E-7E6459DF6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356" y="2590800"/>
            <a:ext cx="99592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382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9794-5F70-12B7-B880-5B2E7B744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F864E9-F308-F223-53DE-F031D29067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CF70230-D551-C23F-AF79-E7C5F697302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5676E57-1DBD-E02E-6A1B-BC2D4BFB9F0B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3667F3F-9E0D-837B-F8AD-57E2C099289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2E8FA489-ABD8-4317-15B2-F4EE580A2E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634C275-A82D-159D-6F1F-4431D9E7F1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1A63C01-4BA6-B530-DD37-6FEF57A1E9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52888" y="2435066"/>
            <a:ext cx="11810225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Mots-outils </a:t>
            </a:r>
          </a:p>
          <a:p>
            <a:pPr algn="ctr"/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 Recommandations pour l’enseignant  (e):</a:t>
            </a:r>
          </a:p>
          <a:p>
            <a:endParaRPr lang="fr-FR" sz="2800" b="1" dirty="0">
              <a:solidFill>
                <a:schemeClr val="accent5">
                  <a:lumMod val="75000"/>
                </a:schemeClr>
              </a:solidFill>
              <a:latin typeface="Dosis" panose="02010703020202060003" pitchFamily="2" charset="0"/>
            </a:endParaRPr>
          </a:p>
          <a:p>
            <a:endParaRPr lang="fr-FR" sz="2800" dirty="0">
              <a:solidFill>
                <a:schemeClr val="accent5">
                  <a:lumMod val="75000"/>
                </a:schemeClr>
              </a:solidFill>
              <a:latin typeface="Dosis" panose="0201070302020206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Les mots-outils sont des mots que l’élève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reconnaît surtout visuellement</a:t>
            </a: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Ne pas les découper</a:t>
            </a: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en sons ou syllabes comme les autres mots.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Les mots-outils doivent être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reconnus et écrits dans leur globalité</a:t>
            </a: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.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71FCD-CDF7-9ADA-65A4-B41AB8FF5E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C19AB74-22EC-3186-855A-D31A9111371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CA7854-525E-DF1E-F5B9-810806A52065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8008411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Le chat est sous le lit.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747325-88C1-08B8-FDDC-34FAB01C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810" y="3019081"/>
            <a:ext cx="10946381" cy="42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310633" y="673731"/>
            <a:ext cx="11979392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</a:t>
            </a:r>
            <a:r>
              <a:rPr lang="fr-FR" sz="240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le chat est sous le lit.» 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est composée de 6 mots: le ,chat, est, sous, le et  lit.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ED33EF-DC53-A92F-91C8-95A5AB3F3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810" y="3019081"/>
            <a:ext cx="10946381" cy="42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D73E-6BAA-CE6E-8D6A-964EC62E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13921-D0C5-27CB-41A0-F80C2BA402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F7F764B-2236-3D94-3501-E714A5EE47A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BE4E19-CB9B-1747-36F4-DCEFA146C0E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948A2FF-95AE-60F3-F750-B875B9277A7F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DD2C971E-E692-B05B-D2A7-1320EF638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F20A6FD-EA97-4741-2E0A-5C483975236D}"/>
              </a:ext>
            </a:extLst>
          </p:cNvPr>
          <p:cNvSpPr txBox="1"/>
          <p:nvPr/>
        </p:nvSpPr>
        <p:spPr>
          <a:xfrm>
            <a:off x="1047041" y="541869"/>
            <a:ext cx="1197939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« le » , j’écris le. j’entends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cha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, j’écris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–a –t ( lettre muette). J’entends est, j’écris  est.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sous , j’écris  sous. J’entends « le » , j’écris le. J’entends lit, j’écris  l- i- t ( lettre muette).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62CBB1-052E-6504-D5DB-4A1B2D518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350" y="437335"/>
            <a:ext cx="1240378" cy="11204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D92484-681D-C98C-23E2-36C6622E0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810" y="3019081"/>
            <a:ext cx="10946381" cy="42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931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 « L » et je termine la phrase par un point.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9244B5D-954E-91BE-B1F6-CF3AEFC7C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810" y="3019081"/>
            <a:ext cx="10946381" cy="4248839"/>
          </a:xfrm>
          <a:prstGeom prst="rect">
            <a:avLst/>
          </a:prstGeom>
        </p:spPr>
      </p:pic>
      <p:sp>
        <p:nvSpPr>
          <p:cNvPr id="3" name="Parenthèse fermante 2">
            <a:extLst>
              <a:ext uri="{FF2B5EF4-FFF2-40B4-BE49-F238E27FC236}">
                <a16:creationId xmlns:a16="http://schemas.microsoft.com/office/drawing/2014/main" id="{907405DA-6D50-1E5D-60C3-78FD5B95C644}"/>
              </a:ext>
            </a:extLst>
          </p:cNvPr>
          <p:cNvSpPr/>
          <p:nvPr/>
        </p:nvSpPr>
        <p:spPr>
          <a:xfrm rot="5400000">
            <a:off x="8209181" y="5873309"/>
            <a:ext cx="216828" cy="195760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6CB61A20-8E54-7FF1-F0BA-2BEBB05656D7}"/>
              </a:ext>
            </a:extLst>
          </p:cNvPr>
          <p:cNvSpPr/>
          <p:nvPr/>
        </p:nvSpPr>
        <p:spPr>
          <a:xfrm rot="5400000">
            <a:off x="3918809" y="5826136"/>
            <a:ext cx="146169" cy="213370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F83AAE2C-3880-D34B-DD90-352DE17A0281}"/>
              </a:ext>
            </a:extLst>
          </p:cNvPr>
          <p:cNvSpPr/>
          <p:nvPr/>
        </p:nvSpPr>
        <p:spPr>
          <a:xfrm rot="5400000">
            <a:off x="1817622" y="6206627"/>
            <a:ext cx="216827" cy="1290975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45941D42-1DFF-810F-49A6-4D38F9FBE659}"/>
              </a:ext>
            </a:extLst>
          </p:cNvPr>
          <p:cNvSpPr/>
          <p:nvPr/>
        </p:nvSpPr>
        <p:spPr>
          <a:xfrm rot="5400000">
            <a:off x="6178050" y="6075640"/>
            <a:ext cx="216827" cy="1552946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7" name="Parenthèse fermante 16">
            <a:extLst>
              <a:ext uri="{FF2B5EF4-FFF2-40B4-BE49-F238E27FC236}">
                <a16:creationId xmlns:a16="http://schemas.microsoft.com/office/drawing/2014/main" id="{76CE6260-A895-3E4B-7AD1-20AF6D383C3E}"/>
              </a:ext>
            </a:extLst>
          </p:cNvPr>
          <p:cNvSpPr/>
          <p:nvPr/>
        </p:nvSpPr>
        <p:spPr>
          <a:xfrm rot="5400000">
            <a:off x="10074716" y="6337232"/>
            <a:ext cx="216828" cy="110630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8" name="Parenthèse fermante 17">
            <a:extLst>
              <a:ext uri="{FF2B5EF4-FFF2-40B4-BE49-F238E27FC236}">
                <a16:creationId xmlns:a16="http://schemas.microsoft.com/office/drawing/2014/main" id="{5D57CB98-A63C-DCE3-898E-05E847F66C70}"/>
              </a:ext>
            </a:extLst>
          </p:cNvPr>
          <p:cNvSpPr/>
          <p:nvPr/>
        </p:nvSpPr>
        <p:spPr>
          <a:xfrm rot="5400000">
            <a:off x="11582215" y="6249823"/>
            <a:ext cx="178895" cy="1319054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D0D40-ED2F-7D5D-EBAA-3ED79FE3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87E240-DF10-E87B-6BAB-05106D1B0E3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C8349CC-2669-D89C-3469-DE3941D1E64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4B25753-52C1-F76E-875A-7EDF2D47953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8E13D0-4F12-7B91-441C-B098F303D9AE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070B9CE3-B2E0-1836-91EE-22DCAC4935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7363C86-8015-1E04-44EF-C1E151006493}"/>
              </a:ext>
            </a:extLst>
          </p:cNvPr>
          <p:cNvSpPr txBox="1"/>
          <p:nvPr/>
        </p:nvSpPr>
        <p:spPr>
          <a:xfrm>
            <a:off x="1030831" y="636089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 et un espace plus grand entre les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1095C8-FE54-F202-0B8D-9361BBB03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ED5F3E-AB89-197F-B768-DA4B2A74F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810" y="3019081"/>
            <a:ext cx="10946381" cy="4248839"/>
          </a:xfrm>
          <a:prstGeom prst="rect">
            <a:avLst/>
          </a:prstGeom>
        </p:spPr>
      </p:pic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2692FE6E-10FF-9218-A351-61CEBB5D59EC}"/>
              </a:ext>
            </a:extLst>
          </p:cNvPr>
          <p:cNvSpPr/>
          <p:nvPr/>
        </p:nvSpPr>
        <p:spPr>
          <a:xfrm rot="5400000">
            <a:off x="8209181" y="5873309"/>
            <a:ext cx="216828" cy="195760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0" name="Parenthèse fermante 9">
            <a:extLst>
              <a:ext uri="{FF2B5EF4-FFF2-40B4-BE49-F238E27FC236}">
                <a16:creationId xmlns:a16="http://schemas.microsoft.com/office/drawing/2014/main" id="{9B109EFC-CF17-B46B-DA1B-BBDA07C8C2F8}"/>
              </a:ext>
            </a:extLst>
          </p:cNvPr>
          <p:cNvSpPr/>
          <p:nvPr/>
        </p:nvSpPr>
        <p:spPr>
          <a:xfrm rot="5400000">
            <a:off x="3918809" y="5826136"/>
            <a:ext cx="146169" cy="213370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9687FF66-AE0B-9063-D5F4-C886852AA526}"/>
              </a:ext>
            </a:extLst>
          </p:cNvPr>
          <p:cNvSpPr/>
          <p:nvPr/>
        </p:nvSpPr>
        <p:spPr>
          <a:xfrm rot="5400000">
            <a:off x="1817622" y="6206627"/>
            <a:ext cx="216827" cy="1290975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E3D0AF68-67C2-25EA-4196-2CD4A9B2F5D6}"/>
              </a:ext>
            </a:extLst>
          </p:cNvPr>
          <p:cNvSpPr/>
          <p:nvPr/>
        </p:nvSpPr>
        <p:spPr>
          <a:xfrm rot="5400000">
            <a:off x="6178050" y="6075640"/>
            <a:ext cx="216827" cy="1552946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EDB605ED-7B11-7B28-1900-56BEBEE7CE95}"/>
              </a:ext>
            </a:extLst>
          </p:cNvPr>
          <p:cNvSpPr/>
          <p:nvPr/>
        </p:nvSpPr>
        <p:spPr>
          <a:xfrm rot="5400000">
            <a:off x="10074716" y="6337232"/>
            <a:ext cx="216828" cy="110630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5E2DACE8-1656-25A6-530D-80FFF3237AD7}"/>
              </a:ext>
            </a:extLst>
          </p:cNvPr>
          <p:cNvSpPr/>
          <p:nvPr/>
        </p:nvSpPr>
        <p:spPr>
          <a:xfrm rot="5400000">
            <a:off x="11582215" y="6249823"/>
            <a:ext cx="178895" cy="1319054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1834701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ardoises: « le chat est sous le lit » 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544BDD-D0BC-CBB6-291A-04B3B5B49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810" y="3019081"/>
            <a:ext cx="10946381" cy="42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502903" y="61914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29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684" y="2389021"/>
            <a:ext cx="4747030" cy="61544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495799" y="4683754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5722" y="3247741"/>
            <a:ext cx="7704556" cy="3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502903" y="579408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 la page 29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0ACA25C-E5B2-51B2-F785-DA4E90713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684" y="2389021"/>
            <a:ext cx="4747030" cy="61544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EACFCC-6862-3D41-ED54-9F1797D0B6DF}"/>
              </a:ext>
            </a:extLst>
          </p:cNvPr>
          <p:cNvSpPr/>
          <p:nvPr/>
        </p:nvSpPr>
        <p:spPr>
          <a:xfrm>
            <a:off x="6871855" y="4741089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968" y="3831677"/>
            <a:ext cx="5885189" cy="26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29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26CD32-D4D0-6C6D-AD2D-F9289E9FA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684" y="2389021"/>
            <a:ext cx="4747030" cy="61544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AF0B3D-C2C5-D949-9185-DDD585C78207}"/>
              </a:ext>
            </a:extLst>
          </p:cNvPr>
          <p:cNvSpPr/>
          <p:nvPr/>
        </p:nvSpPr>
        <p:spPr>
          <a:xfrm>
            <a:off x="4577457" y="7620000"/>
            <a:ext cx="4953000" cy="876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318" y="3435766"/>
            <a:ext cx="9701364" cy="34154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015442" y="4258642"/>
            <a:ext cx="768511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Jeu du panier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3" name="Image 2" descr="Une image contenant dessin, dessin humoristique, Dessin animé, croquis&#10;&#10;Le contenu généré par l’IA peut être incorrect.">
            <a:extLst>
              <a:ext uri="{FF2B5EF4-FFF2-40B4-BE49-F238E27FC236}">
                <a16:creationId xmlns:a16="http://schemas.microsoft.com/office/drawing/2014/main" id="{9649BA68-9405-2783-4AEC-E6A1371392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5219700"/>
            <a:ext cx="2781300" cy="33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493A1-8D1B-FA96-FAF8-D7E74302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617D4A-8F47-B32C-3C01-E738A200E0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3025A-8F58-5620-2920-851786332C6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1A39218-A247-A5EB-C674-7A93C38487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5106" y="394521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65614A2-3BF1-C83D-7C89-295496BF5F3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7984E9-EFE4-8245-A8DE-FFE48BEE25C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0F2312-E2E6-7DDD-966E-90BAB8E8234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A685E1EC-14DD-D588-891F-E9FACB1CB82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65863" y="445759"/>
            <a:ext cx="109635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 du panier. </a:t>
            </a: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met les cartes des syllabes dans un petit panier.</a:t>
            </a: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s’assoient en cercle ou forment un cercle debout.</a:t>
            </a:r>
          </a:p>
        </p:txBody>
      </p:sp>
      <p:pic>
        <p:nvPicPr>
          <p:cNvPr id="10" name="Image 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AC2F71-2DAB-D0BF-6688-BB3259CFB1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8" y="2073591"/>
            <a:ext cx="8191504" cy="61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1478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Placer les cartes étudiées dans un petit panier.</a:t>
            </a:r>
          </a:p>
          <a:p>
            <a:r>
              <a:rPr lang="fr-FR" sz="1400" dirty="0"/>
              <a:t>Montrer la carte et indiquer la lettre, syllabe ou mot sur le tableau.</a:t>
            </a:r>
          </a:p>
          <a:p>
            <a:r>
              <a:rPr lang="fr-FR" sz="1400" dirty="0"/>
              <a:t>Les élèves s’asseyent en cercle.</a:t>
            </a:r>
          </a:p>
          <a:p>
            <a:r>
              <a:rPr lang="fr-FR" sz="1400" dirty="0"/>
              <a:t>Quand la musique ou le signal sonore joue, </a:t>
            </a:r>
            <a:r>
              <a:rPr lang="fr-FR" sz="1400" b="1" dirty="0"/>
              <a:t>passer le panier</a:t>
            </a:r>
            <a:r>
              <a:rPr lang="fr-FR" sz="1400" dirty="0"/>
              <a:t> entre eux.</a:t>
            </a:r>
          </a:p>
          <a:p>
            <a:r>
              <a:rPr lang="fr-FR" sz="1400" dirty="0"/>
              <a:t>Quand la musique ou le signal s’arrête, </a:t>
            </a:r>
            <a:r>
              <a:rPr lang="fr-FR" sz="1400" b="1" dirty="0"/>
              <a:t>l’élève avec le panier prend une carte</a:t>
            </a:r>
            <a:r>
              <a:rPr lang="fr-FR" sz="1400" dirty="0"/>
              <a:t>.</a:t>
            </a:r>
          </a:p>
          <a:p>
            <a:r>
              <a:rPr lang="fr-FR" sz="1400" dirty="0"/>
              <a:t>L’élève lit la carte et les autres lisent et repèrent la lettre, syllabe ou mot sur le tableau.</a:t>
            </a:r>
          </a:p>
          <a:p>
            <a:r>
              <a:rPr lang="fr-FR" sz="1400" dirty="0"/>
              <a:t>Continuer jusqu’à ce que toutes les cartes soient lues.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13F2E00-703A-A7EA-C464-D3AA3BE92D4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72790" y="452396"/>
            <a:ext cx="109635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Quand la musique ou le signal s’arrête, </a:t>
            </a: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l’élève avec le panier prend une carte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L’élève lit la carte et la montre aux autres élèves pour la  lire.</a:t>
            </a:r>
          </a:p>
        </p:txBody>
      </p:sp>
      <p:pic>
        <p:nvPicPr>
          <p:cNvPr id="4" name="Image 3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FB342A-6556-A441-076C-BE15F107AB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8" y="2073591"/>
            <a:ext cx="8191504" cy="61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80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29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8D1BB0-AB6F-FF9E-B149-EFCB43904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044" y="2766338"/>
            <a:ext cx="3507228" cy="61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65954" y="258153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     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41418" y="258153"/>
            <a:ext cx="13154395" cy="1084821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705349" y="577649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vous montrer des images, et pour chacune, vous écrirez le mot correspondant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094627"/>
              </p:ext>
            </p:extLst>
          </p:nvPr>
        </p:nvGraphicFramePr>
        <p:xfrm>
          <a:off x="38889" y="-110655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" y="4241842"/>
            <a:ext cx="5321185" cy="56884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635D0F6-9C2A-6112-C659-56266349D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890" y="4408166"/>
            <a:ext cx="3338343" cy="26312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F8D543-C696-8B18-4B7A-506296F4F2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298" y="4538146"/>
            <a:ext cx="1427889" cy="220095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13A5E20-64DE-4676-B0F1-7781D04F8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8986" y="4576246"/>
            <a:ext cx="2438401" cy="20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23256-4055-5D36-CF50-0C9783B9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7BEE58-13F0-60BA-F5F5-A8C6084ECB5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DEAAF10-759F-5D2C-6FAE-2764AA68320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FBF9A9-C927-598B-9B74-0D7D16518D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F2FA10-658C-5915-D882-0E01EA379417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113AF-8A24-7F09-8A6D-ECAF468EC04E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600185-3C55-D285-89E9-64DC9E02A1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0C3AE1F-183E-E044-F9FB-EF6DAEB49D9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33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DB5D7D0-438E-D4FD-0ECC-9B54FCAEF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6456" y="3731410"/>
            <a:ext cx="5000287" cy="38504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B6EAE0-A66D-7C7A-55D7-0BFD675359AA}"/>
              </a:ext>
            </a:extLst>
          </p:cNvPr>
          <p:cNvSpPr txBox="1"/>
          <p:nvPr/>
        </p:nvSpPr>
        <p:spPr>
          <a:xfrm>
            <a:off x="5567918" y="5010323"/>
            <a:ext cx="2286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</a:t>
            </a:r>
            <a:endParaRPr lang="fr-FR" sz="32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 zoo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zoo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ED513F9-563B-7127-3225-878B16C43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5018" y="2990292"/>
            <a:ext cx="2971800" cy="43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zéro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aytona Light" panose="020B0304030503040204" pitchFamily="34" charset="0"/>
              </a:rPr>
              <a:t>zéro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54053-0524-90F1-4EEF-FBF747F8C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6ED5A7-1ADA-5033-2166-1E56C4732B7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2E4136-476B-2E13-AAE0-FE7358B863D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A1DA21E-22F7-268F-FD78-B73E087323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86667E-4C13-47E9-12E0-5B0D5F3DCA4B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4510219-C9F6-B7E9-C766-EF7E4DF284C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827F80-0988-4607-FE8A-2A2F4C202A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3A0AB201-E099-5423-2631-27414D567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1" y="4008065"/>
            <a:ext cx="4800600" cy="29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5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F6F7-6705-9B3C-3101-1CA59F69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D7D278-B7AE-D53A-1317-BEE60D29BBC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D2B9C5-17F3-AE27-2B0A-DAE6650EC18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1A41B9-8B20-8671-8AD5-51D46DDB7CC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1C523C-74CD-32B6-57AF-E6D857B7189C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Un lézard.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91BC6EE-2F3A-6EA7-87C3-00C79DD64367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3035E69-F396-52B5-55D0-79ED0835100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C2077C4-E3BA-BCFB-90F0-A5B118FFEE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0"/>
            <a:ext cx="6637199" cy="513145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28D324-12AB-5477-05F3-A492B646B624}"/>
              </a:ext>
            </a:extLst>
          </p:cNvPr>
          <p:cNvSpPr txBox="1"/>
          <p:nvPr/>
        </p:nvSpPr>
        <p:spPr>
          <a:xfrm>
            <a:off x="4578108" y="4371625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lézar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2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1205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89972" y="4146141"/>
            <a:ext cx="10301681" cy="196649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Chocolat – machine – chanter – chaise - ruche – froid – chaud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323860" y="329019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52192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0" y="3695700"/>
            <a:ext cx="5296816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2E079AB-DD4A-3C25-4567-1DB0988DA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2466" y="5944213"/>
            <a:ext cx="1786564" cy="1622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9A9E54-D9B5-5448-5F5B-578EDE10FB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068" y="5944213"/>
            <a:ext cx="1783907" cy="1622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BF19CB-571B-CEFC-EEE8-8C34A7A98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9598" y="3590832"/>
            <a:ext cx="1521988" cy="14411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DA4F39-862B-F53C-42F3-C3E0AD7172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6975" y="3340858"/>
            <a:ext cx="1543839" cy="21543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1CA7525-A5FA-B9C4-0E41-224943131A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247" y="3507338"/>
            <a:ext cx="1896524" cy="1622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7EA8C5-7396-C100-9B01-D169116A1E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387" y="5904752"/>
            <a:ext cx="1194282" cy="19959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1F970A-8F4D-9C6D-5E22-EDF46D613F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748" y="3598392"/>
            <a:ext cx="1592037" cy="179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B566E-FCD3-04EF-A83A-61A14DC8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3A6569-81D9-BCB6-17EB-36CC8D8844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B80495C-FDBE-B73C-D977-68789C71239E}"/>
              </a:ext>
            </a:extLst>
          </p:cNvPr>
          <p:cNvSpPr/>
          <p:nvPr/>
        </p:nvSpPr>
        <p:spPr>
          <a:xfrm>
            <a:off x="265954" y="3048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DC3049D-71BB-1121-B221-2727913EEEE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03ECB-8B3B-9FFB-C767-618C88DC15A3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105375-879D-8E77-020E-AF9E88F9D7B4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machines. Comment vous dites machine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7DBFDE1-8E73-48E8-CF36-74E31CACF2C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2A3F924-A96F-4910-A5FB-B1443E991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100" y="2621409"/>
            <a:ext cx="7543800" cy="50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1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743A-099C-32BC-E1F1-7CACCDDDE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053A3C-A14B-709C-26F0-30FC45F71023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D7D773-1762-9007-C04C-361E83F89F6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3881E3-8823-6C81-80C7-0F63C84240B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14EEB34-FFA6-DFC1-4D1E-3DEBD6957A3E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67F952-CA64-00F5-23C7-FB075C074BB0}"/>
              </a:ext>
            </a:extLst>
          </p:cNvPr>
          <p:cNvSpPr txBox="1"/>
          <p:nvPr/>
        </p:nvSpPr>
        <p:spPr>
          <a:xfrm>
            <a:off x="2133600" y="6684201"/>
            <a:ext cx="10013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Une  machin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5CCC37-B5F3-B687-FEB3-229A9A5762D7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machines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machine”.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96860E-1A36-44D0-16E0-67E2E9BE389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C460A4E9-51D3-B3B4-78A7-5876C77760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B162E5-9A26-5C1F-46BB-AA78A6AD8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463" y="2167849"/>
            <a:ext cx="4533074" cy="38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92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du chocolat . Comment vous dites chocolat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766" y="3299717"/>
            <a:ext cx="6372587" cy="40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2933700" y="6438900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Le chocola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chocolat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chocolat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2FD5EC-4C5E-BF60-9D32-D94FD028B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2502671"/>
            <a:ext cx="4495800" cy="28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84B11-F4F3-581B-E7A1-E323CF70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7060C6-9C22-7D20-E621-033ADE1CEC8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E6CD7F-9838-7B9E-6391-0F8CF1F3C21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D579CAC-8F52-F679-6E05-8F3E9AC530E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596E9A1-68E9-ED4B-89F7-70EBA58BF57C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C85933-17D6-BD82-31DA-6BDB15CCFBD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Chaud. Comment vous dites chaud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DA525FD-7894-61C5-FA9D-ECAC529FC4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88AFBB6-B3E8-1F03-8E5B-A65E3972D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157" y="2745129"/>
            <a:ext cx="5197687" cy="47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7877338" y="2569994"/>
            <a:ext cx="3086100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10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443B40-AB77-188F-1C6F-FABD20E2A6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3771381"/>
            <a:ext cx="9000917" cy="53437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70D3-9394-F7A6-D6FB-3D0713F39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FA86AF-FCFE-A586-30DD-02D8F72E20F4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CC4B5A-D923-8018-7DEB-29DDAEC50F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779911E-5E73-8B4A-5F50-1982A3C54D1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1F27566-F6E5-3899-928B-69CAD79CA9E0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7B8C49-A4C4-58D8-1022-3FCB8C293CDD}"/>
              </a:ext>
            </a:extLst>
          </p:cNvPr>
          <p:cNvSpPr txBox="1"/>
          <p:nvPr/>
        </p:nvSpPr>
        <p:spPr>
          <a:xfrm>
            <a:off x="5724509" y="4172414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chau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DCBFFC-0D72-DFC4-F7D3-102F5D5D2026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Chaud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chaud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8E51734-5942-1EE8-F0AD-AA632156EB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B988D20C-88EF-2D0D-8CE5-9D86D572F8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4B5CFD-FF05-50C8-5C8F-9C3DCA5BA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7319" y="3609710"/>
            <a:ext cx="3248672" cy="30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9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2081E-AAF2-A30E-E88F-73150F379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9E758D-2B26-ED7A-7270-C52CAB829C7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BE0A9AE-6FF5-DCEF-58E4-143F0FE16B18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8B0DC4-B21B-76DD-3EAF-5E8171067D3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28649A3-00B2-58ED-3252-6237F8077A1A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FB4AFB-5119-2A34-1985-9419061E9469}"/>
              </a:ext>
            </a:extLst>
          </p:cNvPr>
          <p:cNvSpPr txBox="1"/>
          <p:nvPr/>
        </p:nvSpPr>
        <p:spPr>
          <a:xfrm>
            <a:off x="609600" y="6667500"/>
            <a:ext cx="12517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C’est du </a:t>
            </a:r>
            <a:r>
              <a:rPr lang="fr-FR" sz="8000" b="1" dirty="0">
                <a:solidFill>
                  <a:srgbClr val="FFC000"/>
                </a:solidFill>
                <a:latin typeface="Dosis" pitchFamily="2" charset="0"/>
              </a:rPr>
              <a:t>chocola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 </a:t>
            </a:r>
            <a:r>
              <a:rPr lang="fr-FR" sz="8000" b="1" dirty="0">
                <a:solidFill>
                  <a:srgbClr val="FFC000"/>
                </a:solidFill>
                <a:latin typeface="Dosis" pitchFamily="2" charset="0"/>
              </a:rPr>
              <a:t>chau</a:t>
            </a:r>
            <a:r>
              <a:rPr lang="fr-FR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.</a:t>
            </a:r>
            <a:endParaRPr lang="fr-FR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D4BB7C-41E1-325D-7A39-8F589C48EDED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du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chocolat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chaud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du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chocolat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chaud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2FE5CCD-7A21-82C3-7403-A978E4A3E15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3B13B18-20F8-BE99-5499-961D694F1A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06285D-2E01-4AFE-9E79-C0D15C1EE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900" y="1522230"/>
            <a:ext cx="3886199" cy="449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5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0E501-7F19-38DB-D71C-38E8E924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DD762-D30B-A744-59FA-1A829A71483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C2CD5F-EA79-AE75-6625-57D6F6758A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F1B8DA3-945A-F944-4CEC-089133A3EB8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F53054-AE00-5716-4A97-BD90EBB5643F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DA1120-6EF6-4CB3-7055-7C9C1A0AD27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froid . Comment vous dites froid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5AC5D28-5B9A-6DD3-4A83-F81A575B88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BAA23D98-CDE6-9ECA-2779-A1DC9C688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775" y="2248658"/>
            <a:ext cx="5184449" cy="57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49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2069A-AF12-2E59-3FFC-7816E565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9EBAC6-F9D4-D2DB-1B38-A664723ED06E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09220DC-B1DF-D421-01DB-73B6745D0F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797320-F742-154D-A34B-C4F8113825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91068F7-90BD-97D2-D526-D331D8E01F1D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A47B7D-488E-1C38-58A3-91CBA75FA374}"/>
              </a:ext>
            </a:extLst>
          </p:cNvPr>
          <p:cNvSpPr txBox="1"/>
          <p:nvPr/>
        </p:nvSpPr>
        <p:spPr>
          <a:xfrm>
            <a:off x="5724509" y="4172414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froi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83F47B-D08F-5D02-6770-3127D8FC5376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froid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froid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534B339-4617-8C6A-2521-C8807FEED3D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A533A5CD-BFBA-2E6C-2D44-FA2170EE21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B676AB-2ED9-04FD-90D9-1BADCC92E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529" y="3084897"/>
            <a:ext cx="3615060" cy="40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80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3FA0-8D99-DD66-DC76-1B5E03F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D9944-3EB1-3C5F-210F-AE6372A00A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B2C50E-1370-72EB-516C-27FAEE3C8FFA}"/>
              </a:ext>
            </a:extLst>
          </p:cNvPr>
          <p:cNvSpPr/>
          <p:nvPr/>
        </p:nvSpPr>
        <p:spPr>
          <a:xfrm>
            <a:off x="298418" y="33250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78741-6064-9600-A1EA-70E111DBE92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7690C11-798E-F404-25FD-4ED7503FFE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D3D392-2B93-5FF2-D78E-D38D7ED21F18}"/>
              </a:ext>
            </a:extLst>
          </p:cNvPr>
          <p:cNvSpPr txBox="1"/>
          <p:nvPr/>
        </p:nvSpPr>
        <p:spPr>
          <a:xfrm>
            <a:off x="621944" y="6766081"/>
            <a:ext cx="12517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</a:t>
            </a:r>
            <a:r>
              <a:rPr lang="fr-FR" sz="8800" b="1" dirty="0">
                <a:solidFill>
                  <a:srgbClr val="FFC000"/>
                </a:solidFill>
                <a:latin typeface="Dosis" pitchFamily="2" charset="0"/>
              </a:rPr>
              <a:t>ju</a:t>
            </a:r>
            <a:r>
              <a:rPr lang="fr-FR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 </a:t>
            </a: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est </a:t>
            </a:r>
            <a:r>
              <a:rPr lang="fr-FR" sz="8800" b="1" dirty="0">
                <a:solidFill>
                  <a:srgbClr val="FFC000"/>
                </a:solidFill>
                <a:latin typeface="Dosis" pitchFamily="2" charset="0"/>
              </a:rPr>
              <a:t>froi</a:t>
            </a:r>
            <a:r>
              <a:rPr lang="fr-FR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d.</a:t>
            </a:r>
            <a:endParaRPr lang="fr-FR" sz="8800" b="1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F52DF8-EDC6-17EF-8C6D-C820D78141B5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jus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froid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jus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froid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EB9093-9E98-13EA-3F77-A441901375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F8A0A64-6FCD-4BC5-49B7-F1B7437D9C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E0B91E-F88F-D9E6-1877-467A15801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042" y="2074369"/>
            <a:ext cx="3569915" cy="46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7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58847" y="43634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0" y="24945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191148"/>
            <a:ext cx="1237614" cy="14113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9065B4-4CA0-0995-7350-8E9DAAE7E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5087" y="3879028"/>
            <a:ext cx="2429340" cy="24802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F71A81-7D28-A759-FFE9-210F8736F8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313" y="3927735"/>
            <a:ext cx="2429341" cy="24315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182E51-EB22-57F9-3EAC-A8C56B10C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0640" y="3830321"/>
            <a:ext cx="2429340" cy="2480236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E3918F-2D92-24D4-AAB2-0C369A3527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8829" y="3903381"/>
            <a:ext cx="2622946" cy="2431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chaise. Comment vous dites chaise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150B8E6-15A1-3050-3BB0-BB0A010FA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6228" y="2489966"/>
            <a:ext cx="3363544" cy="53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50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320389" y="36021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330287" y="431682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chaise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chaise”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AD9918-8424-C0DA-6E16-3F1B4AB053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9702" y="2552855"/>
            <a:ext cx="2836597" cy="38424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720B68-F9FF-EC47-50EA-6655393228CC}"/>
              </a:ext>
            </a:extLst>
          </p:cNvPr>
          <p:cNvSpPr txBox="1"/>
          <p:nvPr/>
        </p:nvSpPr>
        <p:spPr>
          <a:xfrm>
            <a:off x="2917433" y="6949315"/>
            <a:ext cx="788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Une chais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68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chanter. Comment vous dites chanter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AF9C641-7C30-A3B0-EA08-1ABE9873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190" y="2254001"/>
            <a:ext cx="3817620" cy="577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0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5899533" y="4212476"/>
            <a:ext cx="69068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Chanter</a:t>
            </a:r>
            <a:endParaRPr lang="fr-FR" sz="13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chanter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chanter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96FB62-26E3-425E-D4EB-22122E7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2871143"/>
            <a:ext cx="3284591" cy="45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5256483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4" cy="431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pPr algn="ctr"/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Chocolat – machine – chanter – chaise - ruche – froid – chaud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41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« </a:t>
                </a:r>
                <a:r>
                  <a:rPr kumimoji="0" lang="fr-FR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ch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 », puis les utiliser  pour lire des mots et des phrases simples.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7C2E-CB69-7155-E62D-2BF3F1AA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1047E-883B-7440-6F98-173D82BAE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05EFBC-3AB6-8EA2-7743-1680AFE880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3300E4-2757-2141-3AF6-21D7E680CB0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857ACC-ED25-B7C7-70AF-548D5E289F3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569DEE-C3F6-1C61-649C-AE2DFA8F9D05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2B046-55A2-887D-5368-2CE7AC6038D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chante. Répétons ensemble il chante.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2AC2464-63D7-80C9-7E21-E7F1D14E9B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C7B73BA1-1739-959F-3875-65B8E87C5C8E}"/>
              </a:ext>
            </a:extLst>
          </p:cNvPr>
          <p:cNvSpPr txBox="1"/>
          <p:nvPr/>
        </p:nvSpPr>
        <p:spPr>
          <a:xfrm>
            <a:off x="1447800" y="6646663"/>
            <a:ext cx="1082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000" b="1" dirty="0">
                <a:solidFill>
                  <a:schemeClr val="accent5">
                    <a:lumMod val="75000"/>
                  </a:schemeClr>
                </a:solidFill>
                <a:latin typeface="Daytona Condensed" panose="020B0506030503040204" pitchFamily="34" charset="0"/>
              </a:rPr>
              <a:t>I</a:t>
            </a:r>
            <a:r>
              <a:rPr lang="fr-FR" sz="100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chant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738FD1-0179-BB81-15AE-93369B82B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863" y="2009121"/>
            <a:ext cx="3172275" cy="40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5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29052" y="342900"/>
            <a:ext cx="1310119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ruche. Comment vous dites ruche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742" y="2427051"/>
            <a:ext cx="6184516" cy="54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3649850" y="6362700"/>
            <a:ext cx="64163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ruch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ruche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ruche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DF2595-ADC6-5E83-039B-15B24E731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5297" y="2395765"/>
            <a:ext cx="4125406" cy="36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344113" y="606616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3" y="383984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2114516" y="6714861"/>
            <a:ext cx="10047393" cy="1103129"/>
            <a:chOff x="2683300" y="6491491"/>
            <a:chExt cx="6854706" cy="824099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948776" cy="82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742385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95621" y="6491491"/>
              <a:ext cx="742385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une chaise – une machine –une ruche.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E77A9650-4E5D-C2C1-7934-517792935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858" y="3357635"/>
            <a:ext cx="2778139" cy="2280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F7F4B47-6857-46FC-4339-256631BE3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183" y="2889155"/>
            <a:ext cx="1749454" cy="293545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9DA1EE-09C9-CAC3-74F0-14FA6348CB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218" y="3174964"/>
            <a:ext cx="2332109" cy="264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671D7-54A7-909E-CA07-6D1C5F7A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AE8276-37FD-04F4-596A-2CCE42A63FC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3FBB9C-C0A2-3EDD-E896-B8DE8180B0FA}"/>
              </a:ext>
            </a:extLst>
          </p:cNvPr>
          <p:cNvSpPr/>
          <p:nvPr/>
        </p:nvSpPr>
        <p:spPr>
          <a:xfrm>
            <a:off x="303782" y="637789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FC391FB-F162-5BC8-5E26-F3DF5722A42D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079AB8-177E-96FB-D042-CC9A34A6D4F5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23C1786-AD93-B41D-C058-A085A6702D19}"/>
              </a:ext>
            </a:extLst>
          </p:cNvPr>
          <p:cNvGrpSpPr/>
          <p:nvPr/>
        </p:nvGrpSpPr>
        <p:grpSpPr>
          <a:xfrm>
            <a:off x="1435712" y="6392776"/>
            <a:ext cx="7441019" cy="1340587"/>
            <a:chOff x="2683300" y="6491491"/>
            <a:chExt cx="6829242" cy="772997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11DCD597-8D0C-BDE9-86DB-5D9ACD75B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928682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D28D2DE6-6045-F89A-20E7-FA5B834B08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44C7947-9470-43E4-4B32-4014D61DE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8811" y="6544571"/>
              <a:ext cx="803731" cy="719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55D2E26-CE5B-AA7E-F0D2-5C7FDCD36D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6610D5F-C537-2539-CE39-F1CCC18AEDF3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le chocolat – chanter/ il chante – froid - chaud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2C283E3-9094-4B2D-7831-CBF1100F3E7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7949BC4-8461-F486-9D90-1658E471081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1" name="Ellipse 20">
            <a:extLst>
              <a:ext uri="{FF2B5EF4-FFF2-40B4-BE49-F238E27FC236}">
                <a16:creationId xmlns:a16="http://schemas.microsoft.com/office/drawing/2014/main" id="{0343E10F-5C70-AF14-3B90-B2B90D2B0B07}"/>
              </a:ext>
            </a:extLst>
          </p:cNvPr>
          <p:cNvSpPr/>
          <p:nvPr/>
        </p:nvSpPr>
        <p:spPr>
          <a:xfrm>
            <a:off x="11395944" y="6650208"/>
            <a:ext cx="701666" cy="94466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400" b="1" dirty="0">
                <a:solidFill>
                  <a:schemeClr val="bg1"/>
                </a:solidFill>
                <a:latin typeface="Dosis" pitchFamily="2" charset="0"/>
                <a:sym typeface="Symbol" panose="05050102010706020507" pitchFamily="18" charset="2"/>
              </a:rPr>
              <a:t></a:t>
            </a:r>
            <a:endParaRPr lang="fr-FR" sz="44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31F391-0BC3-0635-1357-1710CF1999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3080400"/>
            <a:ext cx="2258090" cy="2154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5B893-B10A-0B92-2148-B4126CCE5B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0300" y="3149414"/>
            <a:ext cx="2258090" cy="2074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3F1830-CAD7-AE89-7764-FD12BC71A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024" y="2760288"/>
            <a:ext cx="2393423" cy="25435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FA37AF-007D-8ECA-ABA4-B12EDD73B2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688" y="2568557"/>
            <a:ext cx="1916512" cy="27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6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324343" y="264033"/>
            <a:ext cx="13105906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317416" y="271229"/>
            <a:ext cx="13105906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26138" y="48794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325EE67-0F96-6E25-9E0E-4A2AA8996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1768"/>
            <a:ext cx="1345148" cy="866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24E6DE-9F13-07C1-EEBE-DFCC26939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305" y="2821656"/>
            <a:ext cx="2778139" cy="2280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599492-D998-FDD4-06B1-D7FBCD031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0320" y="6094694"/>
            <a:ext cx="1749454" cy="29354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AAFBF94-7031-EAA7-E179-525C17FE48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142" y="6298931"/>
            <a:ext cx="2200658" cy="26461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208D7AA-9EBC-CB3F-2F83-4B337C7DB5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00" y="2821656"/>
            <a:ext cx="2614280" cy="2418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47CCB00-A899-BC47-812A-8841F00512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994" y="2752747"/>
            <a:ext cx="2614280" cy="2418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FB960AD-89A0-5CC1-BD2E-837B371692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870" y="6117228"/>
            <a:ext cx="2778139" cy="26461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1441595-579C-8EDD-088E-4BA3569704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679" y="5507671"/>
            <a:ext cx="2121566" cy="332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E4ECAAA-EB3E-496E-81E6-BA1161448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305" y="2821656"/>
            <a:ext cx="2778139" cy="2280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AB9EEC-56E7-3B93-6E67-C08AA51CF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0320" y="6094694"/>
            <a:ext cx="1749454" cy="29354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BAAA06-16C4-BD5E-93BA-CF3D3DF994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142" y="6298931"/>
            <a:ext cx="2200658" cy="26461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89D38B-ADA1-E634-BBE8-19B0C1C608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00" y="2821656"/>
            <a:ext cx="2614280" cy="2418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D4F5541-684B-526E-2356-36423D5BB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994" y="2752747"/>
            <a:ext cx="2614280" cy="2418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652AC06-0517-2761-5C78-3140B81B17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870" y="6117228"/>
            <a:ext cx="2778139" cy="264618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68487FC-00B2-66A7-1AF3-62981772B3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679" y="5507671"/>
            <a:ext cx="2121566" cy="332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25" y="5981700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59" y="2513900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DC2890-3657-3972-BB44-775356792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305" y="2821656"/>
            <a:ext cx="2778139" cy="2280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A11AF4-F845-66D4-4218-89D7884BA4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0320" y="6094694"/>
            <a:ext cx="1749454" cy="2935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C19D56-14BE-6CDF-B4F1-A79412E0CA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142" y="6298931"/>
            <a:ext cx="2200658" cy="26461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849098-1A6E-DBB0-9024-8CE68FACB4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994" y="2752747"/>
            <a:ext cx="2614280" cy="2418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2A31DD-8BDA-EB41-9258-EE63695EE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870" y="6117228"/>
            <a:ext cx="2778139" cy="264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 chaud et chanter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11524482" y="2076890"/>
            <a:ext cx="1252987" cy="5260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2707826" y="5529776"/>
            <a:ext cx="1284375" cy="497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9C0B254A-A573-290A-FC04-2D19B353E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305" y="2821656"/>
            <a:ext cx="2778139" cy="2280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D2D50B-9B2F-69A8-561A-4DE8B8452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0320" y="6094694"/>
            <a:ext cx="1749454" cy="29354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964356-EB9E-366C-AB40-780E5803C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142" y="6298931"/>
            <a:ext cx="2200658" cy="26461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5093D3-69FF-5239-6CD3-D29DEC4216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800" y="2821656"/>
            <a:ext cx="2614280" cy="2418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80F7F2-F3C3-1E38-149F-C8A9E1F1E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994" y="2752747"/>
            <a:ext cx="2614280" cy="2418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B3F9D47-6D9C-56BE-9C38-27AB94193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870" y="6117228"/>
            <a:ext cx="2778139" cy="26461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CA5D8E-D705-0B5A-2D94-0B54357D68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679" y="5507671"/>
            <a:ext cx="2121566" cy="332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 les jours de la semaine». </a:t>
            </a:r>
          </a:p>
        </p:txBody>
      </p:sp>
      <p:pic>
        <p:nvPicPr>
          <p:cNvPr id="9" name="Image 8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624761"/>
            <a:ext cx="2762023" cy="3037477"/>
          </a:xfrm>
          <a:prstGeom prst="rect">
            <a:avLst/>
          </a:prstGeom>
        </p:spPr>
      </p:pic>
      <p:pic>
        <p:nvPicPr>
          <p:cNvPr id="11" name="Image 10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76" y="3713687"/>
            <a:ext cx="2486303" cy="31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3" name="WhatsApp Video 2025-09-22 at 01.04.59">
            <a:hlinkClick r:id="" action="ppaction://media"/>
            <a:extLst>
              <a:ext uri="{FF2B5EF4-FFF2-40B4-BE49-F238E27FC236}">
                <a16:creationId xmlns:a16="http://schemas.microsoft.com/office/drawing/2014/main" id="{22FCDB41-E2B8-93EE-07B2-103B86BA9A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640" end="6616.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1875522"/>
            <a:ext cx="1087509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 err="1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ch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54005" y="4392316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6691" y="4259711"/>
            <a:ext cx="96348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« </a:t>
            </a:r>
            <a:r>
              <a:rPr lang="fr-FR" sz="3600" b="1" dirty="0" err="1">
                <a:solidFill>
                  <a:srgbClr val="008EC0"/>
                </a:solidFill>
                <a:latin typeface="Dosis" pitchFamily="2" charset="0"/>
              </a:rPr>
              <a:t>ch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 », puis les utiliser  pour lire des mots et des phrases simples.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ch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Ch</a:t>
            </a:r>
            <a:endParaRPr lang="en-US" sz="6600" dirty="0">
              <a:solidFill>
                <a:srgbClr val="106585"/>
              </a:solidFill>
              <a:latin typeface="Amasis MT Pro" panose="02040504050005020304" pitchFamily="18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«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», puis les utiliser  pour lire des mots et des phrases.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857751" y="3342493"/>
            <a:ext cx="40004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anose="02010703020202060003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graphème ch.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019301" y="3112173"/>
            <a:ext cx="3695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367213" y="3112175"/>
            <a:ext cx="49815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a » « 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a » « 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157227" y="3112173"/>
            <a:ext cx="3962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60115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2316023"/>
              </p:ext>
            </p:extLst>
          </p:nvPr>
        </p:nvGraphicFramePr>
        <p:xfrm>
          <a:off x="0" y="-57722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3505200" y="3130725"/>
            <a:ext cx="55625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o 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o 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057399" y="3130725"/>
            <a:ext cx="36576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4114800" y="3130725"/>
            <a:ext cx="4371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ch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«chi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i » « chi ». Lisons ensemble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i » « chi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380347" y="3112173"/>
            <a:ext cx="351616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3581400" y="3112175"/>
            <a:ext cx="55625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e»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Lisons ensemble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e»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309627" y="3112173"/>
            <a:ext cx="3657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3810000" y="3112175"/>
            <a:ext cx="55625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é»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é»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394202" y="3112173"/>
            <a:ext cx="34884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2895600" y="3086100"/>
            <a:ext cx="59578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ch</a:t>
            </a: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«chu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u» « chu ». Lisons ensemble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  « u» « chu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-1" y="-6255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12174"/>
            <a:ext cx="38213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772025" y="3112175"/>
            <a:ext cx="5133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106146" y="3009900"/>
            <a:ext cx="344013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50863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o » 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7924800" y="3047033"/>
            <a:ext cx="3429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4781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Lisons ensemble « i » 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68086" y="3019228"/>
            <a:ext cx="3810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80897" y="501407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4" y="3112175"/>
            <a:ext cx="57054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é » 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229600" y="3112173"/>
            <a:ext cx="4267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7001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</a:t>
            </a:r>
            <a:r>
              <a:rPr lang="fr-MA" sz="2250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038724" y="3112175"/>
            <a:ext cx="59340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ch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588334" y="564945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uch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 err="1">
                  <a:solidFill>
                    <a:srgbClr val="00B050"/>
                  </a:solidFill>
                </a:rPr>
                <a:t>ch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chi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chu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BFF5E-63FC-61DC-6A71-2F176FD1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EDB20-1ED1-42E2-3B5E-C4D1F976D5D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CBD8A9B-D9A8-EE4C-E2F9-3CEAF159B7C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A41C3D5-22D1-E8AA-C84A-7BBE8A09744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455C7AD-4D21-E386-917A-F780DE87215B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9BC8C399-AEFF-4C3D-FA71-EDFFB5341DCD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5BF4627F-094B-B5B0-1663-07DECC924C3A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F66C1F3-F003-869B-AEE7-CF187422056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658204E-582C-DF5A-341F-25E02B6FE4A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2901F10B-CBEE-6656-C931-2C258130F998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 err="1">
                  <a:solidFill>
                    <a:srgbClr val="00B050"/>
                  </a:solidFill>
                </a:rPr>
                <a:t>ch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A3D36619-739E-0BFD-2181-D639D00F3E32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25A8A87-0702-8939-728A-F95009618EB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00F8C63-E5E4-7082-1439-D5D87D08814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2EBFADE0-B686-9B4D-5ACE-ED7D3C71F504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83EA0853-46CA-9F1A-1C41-7ADE0892E79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1D247A6-FCFC-B87F-0BB0-0D1AFB419B5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C0AB0E0-C773-1916-6717-8D9D8E332C8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57994C3-DD9E-72E9-F097-2870AA62ED55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26A7AA4-1576-2FE7-C6CB-0E0BA83974B2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4098C3C-15FC-568D-4D42-D8986D68836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7FFC3FE-64CF-133B-DAC1-BBDE828573C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A8F4C41B-B261-7086-AF5F-8FA30B3C02F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816AC16-5CE3-ED06-8691-B2B804EA1B01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B4CBF8D-1DA5-9534-57B0-10618F6F629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A4E617E-B0E1-CF9A-A261-B8AF651ADB5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1545E5CF-15EE-5B4A-554F-DDC9A733EB7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99FB449-AFB1-4549-881D-6E4B96F66421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51AAD99-E695-CC2F-268C-749540AE153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52C4FBD-474A-F36E-7B59-3DAD7576C3A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1ED29682-E3AD-288B-90B2-D5128263906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5771E875-0D5B-E5B2-4C6C-BF46961EE605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172A695-0223-769E-5CCA-52356CB5BCE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ABD83F8-C7F4-FB1A-CA40-F072FD6BB64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59583CE6-2E90-CA9B-B516-5A6351CD9D91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236ED8FB-347D-9819-2104-AA49A0D7750C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CC092FF0-8FAB-79EB-FF4C-57D091582D7C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9C4176E2-E459-D297-3872-C611A2D224E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8D282F8-46F2-EA3A-75A0-CC20BFF3F75B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FF2E6E52-2D80-2A95-E8FC-67457733AE7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736CD403-E6C6-6D87-E2B5-69228A6A6B6B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chi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963AB3BC-B943-8A5A-B500-9C9B6397840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54BE4384-DAD9-0967-D738-907C279889AA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chu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319D03F5-6725-FD1D-1AC2-A8E847F7E5C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5FE6E0E8-581D-BF32-F56C-01194B62AF1A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6E37828-FD04-6A4C-BDC9-1D93D05D132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EF326C4-8FC9-3890-1D20-B81628568CC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B03CBE1F-14EE-C6D3-8855-ED538C63419E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ché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908CDA62-CFBD-BBD7-F7F9-DDE6FB6716A7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047BA8F-1EC5-9834-99EE-40C25F18B30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7BDAD33-239C-CDC4-9002-8683738059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7921DDD-D74F-49A0-5AAB-2864CDF38A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062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4A803-8CEC-0962-0234-F19CC01DC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892311-472F-1A4B-FABF-BAAEF050B19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6F931E5-E646-C0F0-6812-0D462FD7612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5BA8401-3B42-D612-A707-C9150A8E8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77A98F-D920-D6FD-AD58-24927756BCC0}"/>
              </a:ext>
            </a:extLst>
          </p:cNvPr>
          <p:cNvSpPr txBox="1"/>
          <p:nvPr/>
        </p:nvSpPr>
        <p:spPr>
          <a:xfrm>
            <a:off x="1580897" y="532937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3058192-A997-E66C-BF88-30F4889BB9D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0AD3FD0-B111-FA30-70FE-C460519C26E2}"/>
              </a:ext>
            </a:extLst>
          </p:cNvPr>
          <p:cNvSpPr/>
          <p:nvPr/>
        </p:nvSpPr>
        <p:spPr>
          <a:xfrm>
            <a:off x="990601" y="2417791"/>
            <a:ext cx="11365102" cy="1659081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cha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chu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ach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DF5BC58-6411-68BB-C3E6-F3133A3E4769}"/>
              </a:ext>
            </a:extLst>
          </p:cNvPr>
          <p:cNvSpPr/>
          <p:nvPr/>
        </p:nvSpPr>
        <p:spPr>
          <a:xfrm>
            <a:off x="889524" y="7247621"/>
            <a:ext cx="11607276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chi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chu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9E66825-A587-D132-5CCD-14731D4ECA52}"/>
              </a:ext>
            </a:extLst>
          </p:cNvPr>
          <p:cNvSpPr/>
          <p:nvPr/>
        </p:nvSpPr>
        <p:spPr>
          <a:xfrm>
            <a:off x="889524" y="4865524"/>
            <a:ext cx="11607276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2D1D8F3-4F7E-7802-6014-3BBE196865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5E8BF96-6A6F-D25D-5D90-2083D2CD62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024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35618-1082-A6F8-C3EA-09EBBA1F3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790469-0BE6-0333-1E60-84146CFA72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C7B721-3782-BA50-23DE-D5A75E5456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E6B86DD-D516-FB59-4CF1-23F07F8CEB8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F23742B-F396-9B71-8B5C-ED5603B7AC89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A6EBE4-F780-46A1-F2F6-E6C6272882FC}"/>
              </a:ext>
            </a:extLst>
          </p:cNvPr>
          <p:cNvSpPr/>
          <p:nvPr/>
        </p:nvSpPr>
        <p:spPr>
          <a:xfrm>
            <a:off x="990601" y="2417791"/>
            <a:ext cx="11365102" cy="1659081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cha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chu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ach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FA6617C-E8D8-90FD-237C-E5C26A9FE8EC}"/>
              </a:ext>
            </a:extLst>
          </p:cNvPr>
          <p:cNvSpPr/>
          <p:nvPr/>
        </p:nvSpPr>
        <p:spPr>
          <a:xfrm>
            <a:off x="889524" y="7247621"/>
            <a:ext cx="11607276" cy="165908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chi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chu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2B90E15-0278-5F0A-704E-9EBFB9EA248A}"/>
              </a:ext>
            </a:extLst>
          </p:cNvPr>
          <p:cNvSpPr/>
          <p:nvPr/>
        </p:nvSpPr>
        <p:spPr>
          <a:xfrm>
            <a:off x="889524" y="4865524"/>
            <a:ext cx="11607276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uch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cho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B7A0968-11C6-C3F1-73DD-2384D45CEFB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498FB511-AA74-180B-841A-9F5A078D3BAC}"/>
              </a:ext>
            </a:extLst>
          </p:cNvPr>
          <p:cNvSpPr txBox="1"/>
          <p:nvPr/>
        </p:nvSpPr>
        <p:spPr>
          <a:xfrm>
            <a:off x="1580897" y="51637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296C76-E107-4F5A-AFE2-5A9CEC9376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987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8104" y="2045022"/>
            <a:ext cx="4779792" cy="6196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3953247" y="2857500"/>
            <a:ext cx="6028953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332" y="2679092"/>
            <a:ext cx="10701337" cy="49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6BCB-047C-8909-D0D8-0FE6665C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CA4941-874A-C63C-1EEB-79A3C436905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740C6B2-27B0-90CC-DDEF-67A7718E2A5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82D7B5B-79EE-55A9-AC93-D41019A3495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37974D8A-E4F9-A4A8-AC3A-2CBB23CF37AF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8A58B78A-0E5C-1829-C1B8-C6C2C4B781A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40176F0-33E0-26D9-2E69-D56EEFB657A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5718" y="438502"/>
            <a:ext cx="12093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Ce pictogramme “Observation” veut dire : faire attention à ce que l’on voit, que ce soit ce qui est affiché, écrit ou montré sur le tableau.</a:t>
            </a: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F73B3CD-0617-DF50-B18D-89544DD8DC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4900" y="2649823"/>
            <a:ext cx="3886200" cy="49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8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lit toujours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914775" y="3952803"/>
            <a:ext cx="535305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Fâché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257800" y="6667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771900" y="3720034"/>
            <a:ext cx="61722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00" b="1" kern="0" spc="480" dirty="0">
                <a:solidFill>
                  <a:srgbClr val="106585"/>
                </a:solidFill>
                <a:latin typeface="Dosis" pitchFamily="2" charset="0"/>
              </a:rPr>
              <a:t>Fâché</a:t>
            </a:r>
            <a:endParaRPr lang="fr-FR" sz="179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4954071" y="5231960"/>
            <a:ext cx="239790" cy="219646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8008243" y="4650109"/>
            <a:ext cx="261370" cy="3381747"/>
          </a:xfrm>
          <a:prstGeom prst="leftBracket">
            <a:avLst>
              <a:gd name="adj" fmla="val 122907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 Regardez comment je fais pour lire ce mot: «f»  «a »  «  fa ».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 «  é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fa »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faché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«f»  «a »  «  fa ».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 «  é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fa »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faché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chili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6401082" y="4830356"/>
            <a:ext cx="261963" cy="2509622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8441519" y="5437468"/>
            <a:ext cx="261963" cy="1295399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 « i »  « chi».   « l»  « i»  «  li ».      « chi »  «  li » .    « chili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 « i »  « chi».   « l»  « i»  «  li ».      « chi »  «  li » .    « chili ».</a:t>
            </a:r>
          </a:p>
          <a:p>
            <a:pPr marL="0" lvl="1" defTabSz="685834"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65954" y="4191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257676" y="3463631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cho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22231" y="550294"/>
            <a:ext cx="11818813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i»  «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o ». « i»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icho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icho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  Lisons ensemble « i»  «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« o ». « i»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« 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icho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icho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  </a:t>
            </a: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DEE3FCD1-2F39-96B4-F9BC-A7542EE9E614}"/>
              </a:ext>
            </a:extLst>
          </p:cNvPr>
          <p:cNvSpPr/>
          <p:nvPr/>
        </p:nvSpPr>
        <p:spPr>
          <a:xfrm rot="16200000">
            <a:off x="4935176" y="5744053"/>
            <a:ext cx="261964" cy="1140716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502A2BFE-D4F7-D441-F042-0F7D42989276}"/>
              </a:ext>
            </a:extLst>
          </p:cNvPr>
          <p:cNvSpPr/>
          <p:nvPr/>
        </p:nvSpPr>
        <p:spPr>
          <a:xfrm rot="16200000">
            <a:off x="7302139" y="4755928"/>
            <a:ext cx="261965" cy="3116961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162300" y="3718110"/>
            <a:ext cx="7391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chimi</a:t>
            </a:r>
            <a:r>
              <a:rPr lang="fr-FR" sz="17925" b="1" kern="0" spc="623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243012" y="454474"/>
            <a:ext cx="12207033" cy="82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e est muette, je ne la prononce pas. Elle est en gris. Donc je lis: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 «i» « chi ». « m » « i » « mi ». « chi » « mi » .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chimi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».chimie.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Lisons ensemble: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  «i» « chi ». « m » « i » « mi ». « chi » « mi » . « </a:t>
            </a:r>
            <a:r>
              <a:rPr lang="fr-FR" sz="20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chimi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».chimie.</a:t>
            </a:r>
            <a:endParaRPr lang="fr-FR" sz="22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BA13DD33-7B2F-C2F4-D618-EE8354A5CBC3}"/>
              </a:ext>
            </a:extLst>
          </p:cNvPr>
          <p:cNvSpPr/>
          <p:nvPr/>
        </p:nvSpPr>
        <p:spPr>
          <a:xfrm rot="16200000">
            <a:off x="4914764" y="4687741"/>
            <a:ext cx="261967" cy="3100513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15941BD5-D55F-7D17-4CA8-163A9AD0322E}"/>
              </a:ext>
            </a:extLst>
          </p:cNvPr>
          <p:cNvSpPr/>
          <p:nvPr/>
        </p:nvSpPr>
        <p:spPr>
          <a:xfrm rot="16200000">
            <a:off x="7950641" y="5109166"/>
            <a:ext cx="261968" cy="2304859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en-US" sz="3200" dirty="0">
              <a:solidFill>
                <a:srgbClr val="215968"/>
              </a:solidFill>
              <a:latin typeface="Carelia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(3)</a:t>
            </a:r>
            <a:endParaRPr lang="fr-FR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81700"/>
            <a:ext cx="2286000" cy="17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285751" y="2247900"/>
            <a:ext cx="13154395" cy="715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 err="1">
                <a:solidFill>
                  <a:srgbClr val="106585"/>
                </a:solidFill>
                <a:latin typeface="Dosis" pitchFamily="2" charset="0"/>
              </a:rPr>
              <a:t>che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000" b="1" kern="0" spc="480" dirty="0" err="1">
                <a:solidFill>
                  <a:srgbClr val="106585"/>
                </a:solidFill>
                <a:latin typeface="Dosis" pitchFamily="2" charset="0"/>
              </a:rPr>
              <a:t>ich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000" b="1" kern="0" spc="480" dirty="0" err="1">
                <a:solidFill>
                  <a:srgbClr val="106585"/>
                </a:solidFill>
                <a:latin typeface="Dosis" pitchFamily="2" charset="0"/>
              </a:rPr>
              <a:t>ché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000" b="1" kern="0" spc="480" dirty="0" err="1">
                <a:solidFill>
                  <a:srgbClr val="106585"/>
                </a:solidFill>
                <a:latin typeface="Dosis" pitchFamily="2" charset="0"/>
              </a:rPr>
              <a:t>cho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chi  </a:t>
            </a:r>
            <a:r>
              <a:rPr lang="fr-FR" sz="8000" b="1" kern="0" spc="480" dirty="0" err="1">
                <a:solidFill>
                  <a:srgbClr val="106585"/>
                </a:solidFill>
                <a:latin typeface="Dosis" pitchFamily="2" charset="0"/>
              </a:rPr>
              <a:t>éch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châl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rich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fâché   ruch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 </a:t>
            </a:r>
            <a:r>
              <a:rPr lang="fr-FR" sz="7700" b="1" kern="0" spc="480" dirty="0">
                <a:solidFill>
                  <a:srgbClr val="106585"/>
                </a:solidFill>
                <a:latin typeface="Dosis" pitchFamily="2" charset="0"/>
              </a:rPr>
              <a:t>cha</a:t>
            </a:r>
            <a:r>
              <a:rPr lang="fr-FR" sz="77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7700" b="1" kern="0" spc="480" dirty="0">
                <a:solidFill>
                  <a:srgbClr val="106585"/>
                </a:solidFill>
                <a:latin typeface="Dosis" pitchFamily="2" charset="0"/>
              </a:rPr>
              <a:t>   Chili  </a:t>
            </a:r>
            <a:r>
              <a:rPr lang="fr-FR" sz="77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FR" sz="7700" b="1" kern="0" spc="480" dirty="0">
                <a:solidFill>
                  <a:srgbClr val="106585"/>
                </a:solidFill>
                <a:latin typeface="Dosis" pitchFamily="2" charset="0"/>
              </a:rPr>
              <a:t>vach</a:t>
            </a:r>
            <a:r>
              <a:rPr lang="fr-FR" sz="77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700" b="1" kern="0" spc="480" dirty="0">
                <a:solidFill>
                  <a:srgbClr val="106585"/>
                </a:solidFill>
                <a:latin typeface="Dosis" pitchFamily="2" charset="0"/>
              </a:rPr>
              <a:t>   machin</a:t>
            </a:r>
            <a:r>
              <a:rPr lang="fr-FR" sz="77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7000" b="1" kern="0" spc="480" dirty="0">
                <a:solidFill>
                  <a:srgbClr val="106585"/>
                </a:solidFill>
                <a:latin typeface="Dosis" pitchFamily="2" charset="0"/>
              </a:rPr>
              <a:t>moch</a:t>
            </a:r>
            <a:r>
              <a:rPr lang="fr-FR" sz="7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000" b="1" kern="0" spc="480" dirty="0">
                <a:solidFill>
                  <a:srgbClr val="106585"/>
                </a:solidFill>
                <a:latin typeface="Dosis" pitchFamily="2" charset="0"/>
              </a:rPr>
              <a:t>   chimie  cheval  mach</a:t>
            </a:r>
            <a:r>
              <a:rPr lang="fr-FR" sz="7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u="sng" dirty="0"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Rebrassage 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  </a:t>
            </a:r>
          </a:p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 et  –  est  -  sous  -   sur</a:t>
            </a:r>
          </a:p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je  –  tu   -  il   -  elle</a:t>
            </a:r>
          </a:p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un – une – des  - les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07388" y="494528"/>
            <a:ext cx="10836021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réviser les mots outils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que nous avons déjà vus.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5" y="3611419"/>
            <a:ext cx="3884465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195117"/>
              </p:ext>
            </p:extLst>
          </p:nvPr>
        </p:nvGraphicFramePr>
        <p:xfrm>
          <a:off x="-27709" y="6856"/>
          <a:ext cx="1339448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009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21957</TotalTime>
  <Words>5495</Words>
  <PresentationFormat>Personnalisé</PresentationFormat>
  <Paragraphs>1212</Paragraphs>
  <Slides>142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142</vt:i4>
      </vt:variant>
    </vt:vector>
  </HeadingPairs>
  <TitlesOfParts>
    <vt:vector size="155" baseType="lpstr">
      <vt:lpstr>Carelia</vt:lpstr>
      <vt:lpstr>Daytona Condensed</vt:lpstr>
      <vt:lpstr>Aptos</vt:lpstr>
      <vt:lpstr>Arimo Italics</vt:lpstr>
      <vt:lpstr>Amasis MT Pro</vt:lpstr>
      <vt:lpstr>Arial</vt:lpstr>
      <vt:lpstr>Dosis</vt:lpstr>
      <vt:lpstr>Daytona Light</vt:lpstr>
      <vt:lpstr>Calibri</vt:lpstr>
      <vt:lpstr>Dosis Bold</vt:lpstr>
      <vt:lpstr>Microsoft Uighur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2025-09-30T10:10:45Z</dcterms:modified>
  <dc:identifier>DAFtlvZnwz4</dc:identifier>
</cp:coreProperties>
</file>