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ink/ink1.xml" ContentType="application/inkml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ink/ink2.xml" ContentType="application/inkml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ink/ink3.xml" ContentType="application/inkml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ink/ink4.xml" ContentType="application/inkml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44"/>
  </p:notesMasterIdLst>
  <p:sldIdLst>
    <p:sldId id="2147482549" r:id="rId2"/>
    <p:sldId id="2147482700" r:id="rId3"/>
    <p:sldId id="2147482737" r:id="rId4"/>
    <p:sldId id="2147482461" r:id="rId5"/>
    <p:sldId id="2147482550" r:id="rId6"/>
    <p:sldId id="2147482702" r:id="rId7"/>
    <p:sldId id="2134806077" r:id="rId8"/>
    <p:sldId id="2147482704" r:id="rId9"/>
    <p:sldId id="2147482763" r:id="rId10"/>
    <p:sldId id="2147482853" r:id="rId11"/>
    <p:sldId id="2147482672" r:id="rId12"/>
    <p:sldId id="2147482685" r:id="rId13"/>
    <p:sldId id="2147482705" r:id="rId14"/>
    <p:sldId id="2134805394" r:id="rId15"/>
    <p:sldId id="2147482795" r:id="rId16"/>
    <p:sldId id="2147482735" r:id="rId17"/>
    <p:sldId id="2147482736" r:id="rId18"/>
    <p:sldId id="2147482755" r:id="rId19"/>
    <p:sldId id="2147482756" r:id="rId20"/>
    <p:sldId id="2147482793" r:id="rId21"/>
    <p:sldId id="2147482794" r:id="rId22"/>
    <p:sldId id="2147482514" r:id="rId23"/>
    <p:sldId id="2134806092" r:id="rId24"/>
    <p:sldId id="391" r:id="rId25"/>
    <p:sldId id="2147482854" r:id="rId26"/>
    <p:sldId id="2147482855" r:id="rId27"/>
    <p:sldId id="412" r:id="rId28"/>
    <p:sldId id="413" r:id="rId29"/>
    <p:sldId id="2147482798" r:id="rId30"/>
    <p:sldId id="2147482796" r:id="rId31"/>
    <p:sldId id="2147482799" r:id="rId32"/>
    <p:sldId id="2147482847" r:id="rId33"/>
    <p:sldId id="2147482848" r:id="rId34"/>
    <p:sldId id="2147482757" r:id="rId35"/>
    <p:sldId id="2147482523" r:id="rId36"/>
    <p:sldId id="2134808448" r:id="rId37"/>
    <p:sldId id="2134808449" r:id="rId38"/>
    <p:sldId id="2134805159" r:id="rId39"/>
    <p:sldId id="2134805160" r:id="rId40"/>
    <p:sldId id="2147482741" r:id="rId41"/>
    <p:sldId id="2134805161" r:id="rId42"/>
    <p:sldId id="2134805162" r:id="rId43"/>
    <p:sldId id="2147482706" r:id="rId44"/>
    <p:sldId id="2147482707" r:id="rId45"/>
    <p:sldId id="2147482567" r:id="rId46"/>
    <p:sldId id="2147482849" r:id="rId47"/>
    <p:sldId id="2147482716" r:id="rId48"/>
    <p:sldId id="2147482717" r:id="rId49"/>
    <p:sldId id="2147482718" r:id="rId50"/>
    <p:sldId id="2147482719" r:id="rId51"/>
    <p:sldId id="2147482720" r:id="rId52"/>
    <p:sldId id="2147482721" r:id="rId53"/>
    <p:sldId id="2147482449" r:id="rId54"/>
    <p:sldId id="2147482575" r:id="rId55"/>
    <p:sldId id="2147482576" r:id="rId56"/>
    <p:sldId id="2147482732" r:id="rId57"/>
    <p:sldId id="2147482573" r:id="rId58"/>
    <p:sldId id="2147482574" r:id="rId59"/>
    <p:sldId id="2147482485" r:id="rId60"/>
    <p:sldId id="2134805104" r:id="rId61"/>
    <p:sldId id="2134805105" r:id="rId62"/>
    <p:sldId id="2134805106" r:id="rId63"/>
    <p:sldId id="2147482462" r:id="rId64"/>
    <p:sldId id="2147482463" r:id="rId65"/>
    <p:sldId id="2147482464" r:id="rId66"/>
    <p:sldId id="2147482465" r:id="rId67"/>
    <p:sldId id="2147482466" r:id="rId68"/>
    <p:sldId id="2147482467" r:id="rId69"/>
    <p:sldId id="2147482468" r:id="rId70"/>
    <p:sldId id="2147482469" r:id="rId71"/>
    <p:sldId id="2147482470" r:id="rId72"/>
    <p:sldId id="2147482471" r:id="rId73"/>
    <p:sldId id="2134805113" r:id="rId74"/>
    <p:sldId id="2134805120" r:id="rId75"/>
    <p:sldId id="2134805121" r:id="rId76"/>
    <p:sldId id="2134805122" r:id="rId77"/>
    <p:sldId id="2134805123" r:id="rId78"/>
    <p:sldId id="2134805124" r:id="rId79"/>
    <p:sldId id="2134805127" r:id="rId80"/>
    <p:sldId id="2134805128" r:id="rId81"/>
    <p:sldId id="2134805129" r:id="rId82"/>
    <p:sldId id="2134805130" r:id="rId83"/>
    <p:sldId id="2147482723" r:id="rId84"/>
    <p:sldId id="2147482545" r:id="rId85"/>
    <p:sldId id="2147482856" r:id="rId86"/>
    <p:sldId id="2147482802" r:id="rId87"/>
    <p:sldId id="2147482857" r:id="rId88"/>
    <p:sldId id="2147482547" r:id="rId89"/>
    <p:sldId id="2147482525" r:id="rId90"/>
    <p:sldId id="2147482725" r:id="rId91"/>
    <p:sldId id="2134805103" r:id="rId92"/>
    <p:sldId id="2134805139" r:id="rId93"/>
    <p:sldId id="2134805142" r:id="rId94"/>
    <p:sldId id="2134805145" r:id="rId95"/>
    <p:sldId id="2134805146" r:id="rId96"/>
    <p:sldId id="2147482726" r:id="rId97"/>
    <p:sldId id="2134808468" r:id="rId98"/>
    <p:sldId id="2147482727" r:id="rId99"/>
    <p:sldId id="2147482824" r:id="rId100"/>
    <p:sldId id="2147482841" r:id="rId101"/>
    <p:sldId id="2147482858" r:id="rId102"/>
    <p:sldId id="2147482852" r:id="rId103"/>
    <p:sldId id="2147482548" r:id="rId104"/>
    <p:sldId id="2147482538" r:id="rId105"/>
    <p:sldId id="2147482745" r:id="rId106"/>
    <p:sldId id="2147482537" r:id="rId107"/>
    <p:sldId id="2147482497" r:id="rId108"/>
    <p:sldId id="2147482500" r:id="rId109"/>
    <p:sldId id="2147482728" r:id="rId110"/>
    <p:sldId id="2147482486" r:id="rId111"/>
    <p:sldId id="2147482746" r:id="rId112"/>
    <p:sldId id="2147482843" r:id="rId113"/>
    <p:sldId id="2147482844" r:id="rId114"/>
    <p:sldId id="2134804847" r:id="rId115"/>
    <p:sldId id="2147482487" r:id="rId116"/>
    <p:sldId id="2147482859" r:id="rId117"/>
    <p:sldId id="2147482860" r:id="rId118"/>
    <p:sldId id="2147482861" r:id="rId119"/>
    <p:sldId id="2147482862" r:id="rId120"/>
    <p:sldId id="2147482863" r:id="rId121"/>
    <p:sldId id="2147482864" r:id="rId122"/>
    <p:sldId id="2147482484" r:id="rId123"/>
    <p:sldId id="2147482521" r:id="rId124"/>
    <p:sldId id="2147482791" r:id="rId125"/>
    <p:sldId id="2147482492" r:id="rId126"/>
    <p:sldId id="2147482792" r:id="rId127"/>
    <p:sldId id="2147482491" r:id="rId128"/>
    <p:sldId id="2147482540" r:id="rId129"/>
    <p:sldId id="2147482729" r:id="rId130"/>
    <p:sldId id="2134804709" r:id="rId131"/>
    <p:sldId id="2134804711" r:id="rId132"/>
    <p:sldId id="2147482752" r:id="rId133"/>
    <p:sldId id="2147482753" r:id="rId134"/>
    <p:sldId id="2147482494" r:id="rId135"/>
    <p:sldId id="2147482730" r:id="rId136"/>
    <p:sldId id="2147482519" r:id="rId137"/>
    <p:sldId id="2147482761" r:id="rId138"/>
    <p:sldId id="2147482762" r:id="rId139"/>
    <p:sldId id="2147482505" r:id="rId140"/>
    <p:sldId id="2134804803" r:id="rId141"/>
    <p:sldId id="700" r:id="rId142"/>
    <p:sldId id="701" r:id="rId143"/>
  </p:sldIdLst>
  <p:sldSz cx="13716000" cy="10287000"/>
  <p:notesSz cx="6858000" cy="9144000"/>
  <p:embeddedFontLst>
    <p:embeddedFont>
      <p:font typeface="Amasis MT Pro" panose="02040504050005020304" pitchFamily="18" charset="0"/>
      <p:regular r:id="rId145"/>
      <p:bold r:id="rId146"/>
      <p:italic r:id="rId147"/>
      <p:boldItalic r:id="rId148"/>
    </p:embeddedFont>
    <p:embeddedFont>
      <p:font typeface="Arimo Italics" panose="020B0604020202020204" charset="0"/>
      <p:regular r:id="rId149"/>
      <p:italic r:id="rId150"/>
    </p:embeddedFont>
    <p:embeddedFont>
      <p:font typeface="Carelia" panose="020B0604020202020204" charset="0"/>
      <p:regular r:id="rId151"/>
    </p:embeddedFont>
    <p:embeddedFont>
      <p:font typeface="Daytona Condensed" panose="020B0506030503040204" pitchFamily="34" charset="0"/>
      <p:regular r:id="rId152"/>
    </p:embeddedFont>
    <p:embeddedFont>
      <p:font typeface="Daytona Light" panose="020B0304030503040204" pitchFamily="34" charset="0"/>
      <p:regular r:id="rId153"/>
      <p:italic r:id="rId154"/>
    </p:embeddedFont>
    <p:embeddedFont>
      <p:font typeface="Dosis" panose="02010703020202060003" pitchFamily="2" charset="0"/>
      <p:regular r:id="rId155"/>
      <p:bold r:id="rId156"/>
    </p:embeddedFont>
    <p:embeddedFont>
      <p:font typeface="Dosis Bold" panose="020B0604020202020204" charset="0"/>
      <p:regular r:id="rId157"/>
      <p:bold r:id="rId158"/>
    </p:embeddedFont>
    <p:embeddedFont>
      <p:font typeface="Microsoft Uighur" panose="02000000000000000000" pitchFamily="2" charset="-78"/>
      <p:regular r:id="rId159"/>
      <p:bold r:id="rId16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FC20A81-9F0F-4BDA-ADA4-4436B8BE26B1}">
          <p14:sldIdLst>
            <p14:sldId id="2147482549"/>
            <p14:sldId id="2147482700"/>
            <p14:sldId id="2147482737"/>
            <p14:sldId id="2147482461"/>
            <p14:sldId id="2147482550"/>
            <p14:sldId id="2147482702"/>
            <p14:sldId id="2134806077"/>
            <p14:sldId id="2147482704"/>
            <p14:sldId id="2147482763"/>
            <p14:sldId id="2147482853"/>
            <p14:sldId id="2147482672"/>
            <p14:sldId id="2147482685"/>
            <p14:sldId id="2147482705"/>
            <p14:sldId id="2134805394"/>
            <p14:sldId id="2147482795"/>
            <p14:sldId id="2147482735"/>
            <p14:sldId id="2147482736"/>
            <p14:sldId id="2147482755"/>
            <p14:sldId id="2147482756"/>
            <p14:sldId id="2147482793"/>
            <p14:sldId id="2147482794"/>
            <p14:sldId id="2147482514"/>
            <p14:sldId id="2134806092"/>
            <p14:sldId id="391"/>
            <p14:sldId id="2147482854"/>
            <p14:sldId id="2147482855"/>
            <p14:sldId id="412"/>
            <p14:sldId id="413"/>
            <p14:sldId id="2147482798"/>
            <p14:sldId id="2147482796"/>
            <p14:sldId id="2147482799"/>
            <p14:sldId id="2147482847"/>
            <p14:sldId id="2147482848"/>
            <p14:sldId id="2147482757"/>
            <p14:sldId id="2147482523"/>
            <p14:sldId id="2134808448"/>
            <p14:sldId id="2134808449"/>
            <p14:sldId id="2134805159"/>
            <p14:sldId id="2134805160"/>
            <p14:sldId id="2147482741"/>
            <p14:sldId id="2134805161"/>
            <p14:sldId id="2134805162"/>
            <p14:sldId id="2147482706"/>
            <p14:sldId id="2147482707"/>
            <p14:sldId id="2147482567"/>
            <p14:sldId id="2147482849"/>
            <p14:sldId id="2147482716"/>
            <p14:sldId id="2147482717"/>
            <p14:sldId id="2147482718"/>
            <p14:sldId id="2147482719"/>
            <p14:sldId id="2147482720"/>
            <p14:sldId id="2147482721"/>
            <p14:sldId id="2147482449"/>
            <p14:sldId id="2147482575"/>
            <p14:sldId id="2147482576"/>
            <p14:sldId id="2147482732"/>
            <p14:sldId id="2147482573"/>
            <p14:sldId id="2147482574"/>
            <p14:sldId id="2147482485"/>
            <p14:sldId id="2134805104"/>
            <p14:sldId id="2134805105"/>
            <p14:sldId id="2134805106"/>
            <p14:sldId id="2147482462"/>
            <p14:sldId id="2147482463"/>
            <p14:sldId id="2147482464"/>
            <p14:sldId id="2147482465"/>
            <p14:sldId id="2147482466"/>
            <p14:sldId id="2147482467"/>
            <p14:sldId id="2147482468"/>
            <p14:sldId id="2147482469"/>
            <p14:sldId id="2147482470"/>
            <p14:sldId id="2147482471"/>
            <p14:sldId id="2134805113"/>
            <p14:sldId id="2134805120"/>
            <p14:sldId id="2134805121"/>
            <p14:sldId id="2134805122"/>
            <p14:sldId id="2134805123"/>
            <p14:sldId id="2134805124"/>
            <p14:sldId id="2134805127"/>
            <p14:sldId id="2134805128"/>
            <p14:sldId id="2134805129"/>
            <p14:sldId id="2134805130"/>
            <p14:sldId id="2147482723"/>
            <p14:sldId id="2147482545"/>
            <p14:sldId id="2147482856"/>
            <p14:sldId id="2147482802"/>
            <p14:sldId id="2147482857"/>
            <p14:sldId id="2147482547"/>
            <p14:sldId id="2147482525"/>
            <p14:sldId id="2147482725"/>
            <p14:sldId id="2134805103"/>
            <p14:sldId id="2134805139"/>
            <p14:sldId id="2134805142"/>
            <p14:sldId id="2134805145"/>
            <p14:sldId id="2134805146"/>
            <p14:sldId id="2147482726"/>
            <p14:sldId id="2134808468"/>
            <p14:sldId id="2147482727"/>
            <p14:sldId id="2147482824"/>
            <p14:sldId id="2147482841"/>
            <p14:sldId id="2147482858"/>
            <p14:sldId id="2147482852"/>
            <p14:sldId id="2147482548"/>
            <p14:sldId id="2147482538"/>
            <p14:sldId id="2147482745"/>
            <p14:sldId id="2147482537"/>
            <p14:sldId id="2147482497"/>
            <p14:sldId id="2147482500"/>
            <p14:sldId id="2147482728"/>
            <p14:sldId id="2147482486"/>
            <p14:sldId id="2147482746"/>
            <p14:sldId id="2147482843"/>
            <p14:sldId id="2147482844"/>
            <p14:sldId id="2134804847"/>
            <p14:sldId id="2147482487"/>
            <p14:sldId id="2147482859"/>
            <p14:sldId id="2147482860"/>
            <p14:sldId id="2147482861"/>
            <p14:sldId id="2147482862"/>
            <p14:sldId id="2147482863"/>
            <p14:sldId id="2147482864"/>
            <p14:sldId id="2147482484"/>
            <p14:sldId id="2147482521"/>
            <p14:sldId id="2147482791"/>
            <p14:sldId id="2147482492"/>
            <p14:sldId id="2147482792"/>
            <p14:sldId id="2147482491"/>
            <p14:sldId id="2147482540"/>
            <p14:sldId id="2147482729"/>
            <p14:sldId id="2134804709"/>
            <p14:sldId id="2134804711"/>
            <p14:sldId id="2147482752"/>
            <p14:sldId id="2147482753"/>
            <p14:sldId id="2147482494"/>
            <p14:sldId id="2147482730"/>
            <p14:sldId id="2147482519"/>
            <p14:sldId id="2147482761"/>
            <p14:sldId id="2147482762"/>
            <p14:sldId id="2147482505"/>
            <p14:sldId id="2134804803"/>
            <p14:sldId id="700"/>
            <p14:sldId id="701"/>
          </p14:sldIdLst>
        </p14:section>
        <p14:section name="Section sans titre" id="{28269ACC-50C4-4FA5-A604-E64E8013E867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C2E"/>
    <a:srgbClr val="EDCEB5"/>
    <a:srgbClr val="D99965"/>
    <a:srgbClr val="CA7732"/>
    <a:srgbClr val="215968"/>
    <a:srgbClr val="0094C8"/>
    <a:srgbClr val="008EC0"/>
    <a:srgbClr val="00A7E2"/>
    <a:srgbClr val="00ADEA"/>
    <a:srgbClr val="1B65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E7E8F89-2245-489C-84BE-E8C93232293A}" v="29" dt="2025-08-17T16:45:53.4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45" autoAdjust="0"/>
    <p:restoredTop sz="95226" autoAdjust="0"/>
  </p:normalViewPr>
  <p:slideViewPr>
    <p:cSldViewPr>
      <p:cViewPr varScale="1">
        <p:scale>
          <a:sx n="55" d="100"/>
          <a:sy n="55" d="100"/>
        </p:scale>
        <p:origin x="1531" y="53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font" Target="fonts/font15.fntdata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font" Target="fonts/font5.fntdata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font" Target="fonts/font16.fntdata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font" Target="fonts/font6.fntdata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45" Type="http://schemas.openxmlformats.org/officeDocument/2006/relationships/font" Target="fonts/font1.fntdata"/><Relationship Id="rId16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51" Type="http://schemas.openxmlformats.org/officeDocument/2006/relationships/font" Target="fonts/font7.fntdata"/><Relationship Id="rId156" Type="http://schemas.openxmlformats.org/officeDocument/2006/relationships/font" Target="fonts/font12.fntdata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font" Target="fonts/font2.fntdata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viewProps" Target="viewProps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font" Target="fonts/font13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font" Target="fonts/font8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font" Target="fonts/font3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theme" Target="theme/theme1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font" Target="fonts/font14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font" Target="fonts/font9.fntdata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font" Target="fonts/font4.fntdata"/><Relationship Id="rId16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font" Target="fonts/font10.fntdata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notesMaster" Target="notesMasters/notesMaster1.xml"/><Relationship Id="rId90" Type="http://schemas.openxmlformats.org/officeDocument/2006/relationships/slide" Target="slides/slide89.xml"/><Relationship Id="rId165" Type="http://schemas.microsoft.com/office/2015/10/relationships/revisionInfo" Target="revisionInfo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font" Target="fonts/font11.fntdata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7-21T12:30:34.847"/>
    </inkml:context>
    <inkml:brush xml:id="br0">
      <inkml:brushProperty name="width" value="0.025" units="cm"/>
      <inkml:brushProperty name="height" value="0.025" units="cm"/>
      <inkml:brushProperty name="color" value="#E71224"/>
    </inkml:brush>
  </inkml:definitions>
  <inkml:trace contextRef="#ctx0" brushRef="#br0">0 0 24575,'0'0'-8191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30/09/2025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6" Type="http://schemas.openxmlformats.org/officeDocument/2006/relationships/image" Target="../media/image21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8.xml"/><Relationship Id="rId1" Type="http://schemas.openxmlformats.org/officeDocument/2006/relationships/tags" Target="../tags/tag167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70.xml"/><Relationship Id="rId1" Type="http://schemas.openxmlformats.org/officeDocument/2006/relationships/tags" Target="../tags/tag169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6" Type="http://schemas.openxmlformats.org/officeDocument/2006/relationships/image" Target="../media/image17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3.xml"/><Relationship Id="rId5" Type="http://schemas.openxmlformats.org/officeDocument/2006/relationships/image" Target="../media/image92.png"/><Relationship Id="rId4" Type="http://schemas.openxmlformats.org/officeDocument/2006/relationships/image" Target="../media/image27.sv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8.png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6.xml"/><Relationship Id="rId5" Type="http://schemas.openxmlformats.org/officeDocument/2006/relationships/image" Target="../media/image92.png"/><Relationship Id="rId4" Type="http://schemas.openxmlformats.org/officeDocument/2006/relationships/image" Target="../media/image27.sv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9.png"/><Relationship Id="rId2" Type="http://schemas.openxmlformats.org/officeDocument/2006/relationships/tags" Target="../tags/tag178.xml"/><Relationship Id="rId1" Type="http://schemas.openxmlformats.org/officeDocument/2006/relationships/tags" Target="../tags/tag177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2.png"/><Relationship Id="rId2" Type="http://schemas.openxmlformats.org/officeDocument/2006/relationships/tags" Target="../tags/tag180.xml"/><Relationship Id="rId1" Type="http://schemas.openxmlformats.org/officeDocument/2006/relationships/tags" Target="../tags/tag179.xml"/><Relationship Id="rId6" Type="http://schemas.openxmlformats.org/officeDocument/2006/relationships/image" Target="../media/image100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1.png"/><Relationship Id="rId2" Type="http://schemas.openxmlformats.org/officeDocument/2006/relationships/tags" Target="../tags/tag182.xml"/><Relationship Id="rId1" Type="http://schemas.openxmlformats.org/officeDocument/2006/relationships/tags" Target="../tags/tag181.xml"/><Relationship Id="rId6" Type="http://schemas.openxmlformats.org/officeDocument/2006/relationships/image" Target="../media/image100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2.png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2.png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31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3.xml"/><Relationship Id="rId6" Type="http://schemas.openxmlformats.org/officeDocument/2006/relationships/image" Target="../media/image35.jpeg"/><Relationship Id="rId5" Type="http://schemas.openxmlformats.org/officeDocument/2006/relationships/image" Target="../media/image103.png"/><Relationship Id="rId4" Type="http://schemas.openxmlformats.org/officeDocument/2006/relationships/image" Target="../media/image27.svg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5.png"/><Relationship Id="rId2" Type="http://schemas.openxmlformats.org/officeDocument/2006/relationships/tags" Target="../tags/tag185.xml"/><Relationship Id="rId1" Type="http://schemas.openxmlformats.org/officeDocument/2006/relationships/tags" Target="../tags/tag184.xml"/><Relationship Id="rId6" Type="http://schemas.openxmlformats.org/officeDocument/2006/relationships/image" Target="../media/image104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7.xml"/><Relationship Id="rId1" Type="http://schemas.openxmlformats.org/officeDocument/2006/relationships/tags" Target="../tags/tag186.xml"/><Relationship Id="rId6" Type="http://schemas.openxmlformats.org/officeDocument/2006/relationships/customXml" Target="../ink/ink1.xml"/><Relationship Id="rId5" Type="http://schemas.openxmlformats.org/officeDocument/2006/relationships/image" Target="../media/image27.svg"/><Relationship Id="rId10" Type="http://schemas.openxmlformats.org/officeDocument/2006/relationships/image" Target="../media/image104.png"/><Relationship Id="rId4" Type="http://schemas.openxmlformats.org/officeDocument/2006/relationships/image" Target="../media/image26.png"/><Relationship Id="rId9" Type="http://schemas.openxmlformats.org/officeDocument/2006/relationships/image" Target="../media/image105.png"/></Relationships>
</file>

<file path=ppt/slides/_rels/slide1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189.xml"/><Relationship Id="rId1" Type="http://schemas.openxmlformats.org/officeDocument/2006/relationships/tags" Target="../tags/tag188.xml"/><Relationship Id="rId6" Type="http://schemas.openxmlformats.org/officeDocument/2006/relationships/customXml" Target="../ink/ink2.xml"/><Relationship Id="rId5" Type="http://schemas.openxmlformats.org/officeDocument/2006/relationships/image" Target="../media/image27.svg"/><Relationship Id="rId10" Type="http://schemas.openxmlformats.org/officeDocument/2006/relationships/image" Target="../media/image104.png"/><Relationship Id="rId4" Type="http://schemas.openxmlformats.org/officeDocument/2006/relationships/image" Target="../media/image26.png"/><Relationship Id="rId9" Type="http://schemas.openxmlformats.org/officeDocument/2006/relationships/image" Target="../media/image78.jpeg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0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1.xml"/><Relationship Id="rId6" Type="http://schemas.openxmlformats.org/officeDocument/2006/relationships/image" Target="../media/image104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5.png"/><Relationship Id="rId2" Type="http://schemas.openxmlformats.org/officeDocument/2006/relationships/tags" Target="../tags/tag193.xml"/><Relationship Id="rId1" Type="http://schemas.openxmlformats.org/officeDocument/2006/relationships/tags" Target="../tags/tag192.xml"/><Relationship Id="rId6" Type="http://schemas.openxmlformats.org/officeDocument/2006/relationships/image" Target="../media/image106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195.xml"/><Relationship Id="rId1" Type="http://schemas.openxmlformats.org/officeDocument/2006/relationships/tags" Target="../tags/tag194.xml"/><Relationship Id="rId6" Type="http://schemas.openxmlformats.org/officeDocument/2006/relationships/customXml" Target="../ink/ink3.xml"/><Relationship Id="rId5" Type="http://schemas.openxmlformats.org/officeDocument/2006/relationships/image" Target="../media/image27.svg"/><Relationship Id="rId10" Type="http://schemas.openxmlformats.org/officeDocument/2006/relationships/image" Target="../media/image106.png"/><Relationship Id="rId4" Type="http://schemas.openxmlformats.org/officeDocument/2006/relationships/image" Target="../media/image26.png"/><Relationship Id="rId9" Type="http://schemas.openxmlformats.org/officeDocument/2006/relationships/image" Target="../media/image105.png"/></Relationships>
</file>

<file path=ppt/slides/_rels/slide1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0.png"/><Relationship Id="rId3" Type="http://schemas.openxmlformats.org/officeDocument/2006/relationships/slideLayout" Target="../slideLayouts/slideLayout7.xml"/><Relationship Id="rId2" Type="http://schemas.openxmlformats.org/officeDocument/2006/relationships/tags" Target="../tags/tag197.xml"/><Relationship Id="rId1" Type="http://schemas.openxmlformats.org/officeDocument/2006/relationships/tags" Target="../tags/tag196.xml"/><Relationship Id="rId6" Type="http://schemas.openxmlformats.org/officeDocument/2006/relationships/customXml" Target="../ink/ink4.xml"/><Relationship Id="rId5" Type="http://schemas.openxmlformats.org/officeDocument/2006/relationships/image" Target="../media/image27.svg"/><Relationship Id="rId10" Type="http://schemas.openxmlformats.org/officeDocument/2006/relationships/image" Target="../media/image106.png"/><Relationship Id="rId4" Type="http://schemas.openxmlformats.org/officeDocument/2006/relationships/image" Target="../media/image26.png"/><Relationship Id="rId9" Type="http://schemas.openxmlformats.org/officeDocument/2006/relationships/image" Target="../media/image78.jpe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8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3.png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6" Type="http://schemas.openxmlformats.org/officeDocument/2006/relationships/image" Target="../media/image31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9.xml"/><Relationship Id="rId6" Type="http://schemas.openxmlformats.org/officeDocument/2006/relationships/image" Target="../media/image106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02.xml"/><Relationship Id="rId7" Type="http://schemas.openxmlformats.org/officeDocument/2006/relationships/tags" Target="../tags/tag206.xml"/><Relationship Id="rId2" Type="http://schemas.openxmlformats.org/officeDocument/2006/relationships/tags" Target="../tags/tag201.xml"/><Relationship Id="rId1" Type="http://schemas.openxmlformats.org/officeDocument/2006/relationships/tags" Target="../tags/tag200.xml"/><Relationship Id="rId6" Type="http://schemas.openxmlformats.org/officeDocument/2006/relationships/tags" Target="../tags/tag205.xml"/><Relationship Id="rId11" Type="http://schemas.openxmlformats.org/officeDocument/2006/relationships/image" Target="../media/image6.svg"/><Relationship Id="rId5" Type="http://schemas.openxmlformats.org/officeDocument/2006/relationships/tags" Target="../tags/tag204.xml"/><Relationship Id="rId10" Type="http://schemas.openxmlformats.org/officeDocument/2006/relationships/image" Target="../media/image5.png"/><Relationship Id="rId4" Type="http://schemas.openxmlformats.org/officeDocument/2006/relationships/tags" Target="../tags/tag203.xml"/><Relationship Id="rId9" Type="http://schemas.openxmlformats.org/officeDocument/2006/relationships/image" Target="../media/image4.jpeg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7.png"/><Relationship Id="rId2" Type="http://schemas.openxmlformats.org/officeDocument/2006/relationships/tags" Target="../tags/tag208.xml"/><Relationship Id="rId1" Type="http://schemas.openxmlformats.org/officeDocument/2006/relationships/tags" Target="../tags/tag207.xml"/><Relationship Id="rId6" Type="http://schemas.openxmlformats.org/officeDocument/2006/relationships/image" Target="../media/image105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7.png"/><Relationship Id="rId2" Type="http://schemas.openxmlformats.org/officeDocument/2006/relationships/tags" Target="../tags/tag210.xml"/><Relationship Id="rId1" Type="http://schemas.openxmlformats.org/officeDocument/2006/relationships/tags" Target="../tags/tag209.xml"/><Relationship Id="rId6" Type="http://schemas.openxmlformats.org/officeDocument/2006/relationships/image" Target="../media/image10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7.png"/><Relationship Id="rId2" Type="http://schemas.openxmlformats.org/officeDocument/2006/relationships/tags" Target="../tags/tag212.xml"/><Relationship Id="rId1" Type="http://schemas.openxmlformats.org/officeDocument/2006/relationships/tags" Target="../tags/tag211.xml"/><Relationship Id="rId6" Type="http://schemas.openxmlformats.org/officeDocument/2006/relationships/image" Target="../media/image10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7.png"/><Relationship Id="rId2" Type="http://schemas.openxmlformats.org/officeDocument/2006/relationships/tags" Target="../tags/tag214.xml"/><Relationship Id="rId1" Type="http://schemas.openxmlformats.org/officeDocument/2006/relationships/tags" Target="../tags/tag213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7.png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7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8.xml"/><Relationship Id="rId6" Type="http://schemas.openxmlformats.org/officeDocument/2006/relationships/image" Target="../media/image107.png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9.png"/><Relationship Id="rId4" Type="http://schemas.microsoft.com/office/2007/relationships/hdphoto" Target="../media/hdphoto1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microsoft.com/office/2007/relationships/hdphoto" Target="../media/hdphoto1.wdp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19.xml"/><Relationship Id="rId5" Type="http://schemas.openxmlformats.org/officeDocument/2006/relationships/image" Target="../media/image92.png"/><Relationship Id="rId4" Type="http://schemas.openxmlformats.org/officeDocument/2006/relationships/image" Target="../media/image27.svg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0.xml"/><Relationship Id="rId6" Type="http://schemas.openxmlformats.org/officeDocument/2006/relationships/image" Target="../media/image98.png"/><Relationship Id="rId5" Type="http://schemas.openxmlformats.org/officeDocument/2006/relationships/image" Target="../media/image110.jpeg"/><Relationship Id="rId4" Type="http://schemas.openxmlformats.org/officeDocument/2006/relationships/image" Target="../media/image27.sv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1.xml"/><Relationship Id="rId5" Type="http://schemas.openxmlformats.org/officeDocument/2006/relationships/image" Target="../media/image92.png"/><Relationship Id="rId4" Type="http://schemas.openxmlformats.org/officeDocument/2006/relationships/image" Target="../media/image27.svg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2.xml"/><Relationship Id="rId6" Type="http://schemas.openxmlformats.org/officeDocument/2006/relationships/image" Target="../media/image111.png"/><Relationship Id="rId5" Type="http://schemas.openxmlformats.org/officeDocument/2006/relationships/image" Target="../media/image110.jpeg"/><Relationship Id="rId4" Type="http://schemas.openxmlformats.org/officeDocument/2006/relationships/image" Target="../media/image27.sv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3.xml"/><Relationship Id="rId5" Type="http://schemas.openxmlformats.org/officeDocument/2006/relationships/image" Target="../media/image92.png"/><Relationship Id="rId4" Type="http://schemas.openxmlformats.org/officeDocument/2006/relationships/image" Target="../media/image27.sv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24.xml"/><Relationship Id="rId6" Type="http://schemas.openxmlformats.org/officeDocument/2006/relationships/image" Target="../media/image110.jpeg"/><Relationship Id="rId5" Type="http://schemas.openxmlformats.org/officeDocument/2006/relationships/image" Target="../media/image112.png"/><Relationship Id="rId4" Type="http://schemas.openxmlformats.org/officeDocument/2006/relationships/image" Target="../media/image27.sv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3.jpeg"/><Relationship Id="rId4" Type="http://schemas.microsoft.com/office/2007/relationships/hdphoto" Target="../media/hdphoto1.wdp"/></Relationships>
</file>

<file path=ppt/slides/_rels/slide13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27.xml"/><Relationship Id="rId7" Type="http://schemas.openxmlformats.org/officeDocument/2006/relationships/tags" Target="../tags/tag231.xml"/><Relationship Id="rId2" Type="http://schemas.openxmlformats.org/officeDocument/2006/relationships/tags" Target="../tags/tag226.xml"/><Relationship Id="rId1" Type="http://schemas.openxmlformats.org/officeDocument/2006/relationships/tags" Target="../tags/tag225.xml"/><Relationship Id="rId6" Type="http://schemas.openxmlformats.org/officeDocument/2006/relationships/tags" Target="../tags/tag230.xml"/><Relationship Id="rId11" Type="http://schemas.openxmlformats.org/officeDocument/2006/relationships/image" Target="../media/image114.jpeg"/><Relationship Id="rId5" Type="http://schemas.openxmlformats.org/officeDocument/2006/relationships/tags" Target="../tags/tag229.xml"/><Relationship Id="rId10" Type="http://schemas.openxmlformats.org/officeDocument/2006/relationships/image" Target="../media/image27.svg"/><Relationship Id="rId4" Type="http://schemas.openxmlformats.org/officeDocument/2006/relationships/tags" Target="../tags/tag228.xml"/><Relationship Id="rId9" Type="http://schemas.openxmlformats.org/officeDocument/2006/relationships/image" Target="../media/image26.png"/></Relationships>
</file>

<file path=ppt/slides/_rels/slide13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3" Type="http://schemas.openxmlformats.org/officeDocument/2006/relationships/tags" Target="../tags/tag234.xml"/><Relationship Id="rId7" Type="http://schemas.openxmlformats.org/officeDocument/2006/relationships/tags" Target="../tags/tag238.xml"/><Relationship Id="rId2" Type="http://schemas.openxmlformats.org/officeDocument/2006/relationships/tags" Target="../tags/tag233.xml"/><Relationship Id="rId1" Type="http://schemas.openxmlformats.org/officeDocument/2006/relationships/tags" Target="../tags/tag232.xml"/><Relationship Id="rId6" Type="http://schemas.openxmlformats.org/officeDocument/2006/relationships/tags" Target="../tags/tag237.xml"/><Relationship Id="rId11" Type="http://schemas.openxmlformats.org/officeDocument/2006/relationships/image" Target="../media/image114.jpeg"/><Relationship Id="rId5" Type="http://schemas.openxmlformats.org/officeDocument/2006/relationships/tags" Target="../tags/tag236.xml"/><Relationship Id="rId10" Type="http://schemas.openxmlformats.org/officeDocument/2006/relationships/image" Target="../media/image27.svg"/><Relationship Id="rId4" Type="http://schemas.openxmlformats.org/officeDocument/2006/relationships/tags" Target="../tags/tag235.xml"/><Relationship Id="rId9" Type="http://schemas.openxmlformats.org/officeDocument/2006/relationships/image" Target="../media/image26.png"/></Relationships>
</file>

<file path=ppt/slides/_rels/slide1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00.png"/><Relationship Id="rId2" Type="http://schemas.openxmlformats.org/officeDocument/2006/relationships/tags" Target="../tags/tag240.xml"/><Relationship Id="rId1" Type="http://schemas.openxmlformats.org/officeDocument/2006/relationships/tags" Target="../tags/tag239.xml"/><Relationship Id="rId6" Type="http://schemas.openxmlformats.org/officeDocument/2006/relationships/image" Target="../media/image67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26.png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6" Type="http://schemas.openxmlformats.org/officeDocument/2006/relationships/image" Target="../media/image36.png"/><Relationship Id="rId5" Type="http://schemas.openxmlformats.org/officeDocument/2006/relationships/image" Target="../media/image35.jpeg"/><Relationship Id="rId4" Type="http://schemas.openxmlformats.org/officeDocument/2006/relationships/image" Target="../media/image27.svg"/></Relationships>
</file>

<file path=ppt/slides/_rels/slide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115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7.svg"/><Relationship Id="rId5" Type="http://schemas.openxmlformats.org/officeDocument/2006/relationships/image" Target="../media/image5.png"/><Relationship Id="rId10" Type="http://schemas.openxmlformats.org/officeDocument/2006/relationships/image" Target="../media/image119.svg"/><Relationship Id="rId4" Type="http://schemas.openxmlformats.org/officeDocument/2006/relationships/image" Target="../media/image116.svg"/><Relationship Id="rId9" Type="http://schemas.openxmlformats.org/officeDocument/2006/relationships/image" Target="../media/image1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5" Type="http://schemas.openxmlformats.org/officeDocument/2006/relationships/image" Target="../media/image36.png"/><Relationship Id="rId4" Type="http://schemas.openxmlformats.org/officeDocument/2006/relationships/image" Target="../media/image27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5" Type="http://schemas.openxmlformats.org/officeDocument/2006/relationships/image" Target="../media/image37.png"/><Relationship Id="rId4" Type="http://schemas.openxmlformats.org/officeDocument/2006/relationships/image" Target="../media/image2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5" Type="http://schemas.openxmlformats.org/officeDocument/2006/relationships/image" Target="../media/image38.png"/><Relationship Id="rId4" Type="http://schemas.openxmlformats.org/officeDocument/2006/relationships/image" Target="../media/image2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53.xml"/><Relationship Id="rId13" Type="http://schemas.openxmlformats.org/officeDocument/2006/relationships/image" Target="../media/image40.png"/><Relationship Id="rId3" Type="http://schemas.openxmlformats.org/officeDocument/2006/relationships/tags" Target="../tags/tag48.xml"/><Relationship Id="rId7" Type="http://schemas.openxmlformats.org/officeDocument/2006/relationships/tags" Target="../tags/tag52.xml"/><Relationship Id="rId12" Type="http://schemas.openxmlformats.org/officeDocument/2006/relationships/image" Target="../media/image6.svg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tags" Target="../tags/tag51.xml"/><Relationship Id="rId11" Type="http://schemas.openxmlformats.org/officeDocument/2006/relationships/image" Target="../media/image5.png"/><Relationship Id="rId5" Type="http://schemas.openxmlformats.org/officeDocument/2006/relationships/tags" Target="../tags/tag50.xml"/><Relationship Id="rId15" Type="http://schemas.openxmlformats.org/officeDocument/2006/relationships/image" Target="../media/image42.png"/><Relationship Id="rId10" Type="http://schemas.openxmlformats.org/officeDocument/2006/relationships/image" Target="../media/image4.jpeg"/><Relationship Id="rId4" Type="http://schemas.openxmlformats.org/officeDocument/2006/relationships/tags" Target="../tags/tag49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41.sv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26.png"/><Relationship Id="rId7" Type="http://schemas.openxmlformats.org/officeDocument/2006/relationships/image" Target="../media/image44.png"/><Relationship Id="rId12" Type="http://schemas.openxmlformats.org/officeDocument/2006/relationships/image" Target="../media/image4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4.xml"/><Relationship Id="rId6" Type="http://schemas.openxmlformats.org/officeDocument/2006/relationships/image" Target="../media/image43.png"/><Relationship Id="rId11" Type="http://schemas.openxmlformats.org/officeDocument/2006/relationships/image" Target="../media/image48.png"/><Relationship Id="rId5" Type="http://schemas.openxmlformats.org/officeDocument/2006/relationships/image" Target="../media/image35.jpeg"/><Relationship Id="rId10" Type="http://schemas.openxmlformats.org/officeDocument/2006/relationships/image" Target="../media/image47.png"/><Relationship Id="rId4" Type="http://schemas.openxmlformats.org/officeDocument/2006/relationships/image" Target="../media/image27.svg"/><Relationship Id="rId9" Type="http://schemas.openxmlformats.org/officeDocument/2006/relationships/image" Target="../media/image4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5.xml"/><Relationship Id="rId5" Type="http://schemas.openxmlformats.org/officeDocument/2006/relationships/image" Target="../media/image50.png"/><Relationship Id="rId4" Type="http://schemas.openxmlformats.org/officeDocument/2006/relationships/image" Target="../media/image27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1.png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8.xml"/><Relationship Id="rId5" Type="http://schemas.openxmlformats.org/officeDocument/2006/relationships/image" Target="../media/image52.png"/><Relationship Id="rId4" Type="http://schemas.openxmlformats.org/officeDocument/2006/relationships/image" Target="../media/image27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2.png"/><Relationship Id="rId2" Type="http://schemas.openxmlformats.org/officeDocument/2006/relationships/tags" Target="../tags/tag60.xml"/><Relationship Id="rId1" Type="http://schemas.openxmlformats.org/officeDocument/2006/relationships/tags" Target="../tags/tag59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1.xml"/><Relationship Id="rId5" Type="http://schemas.openxmlformats.org/officeDocument/2006/relationships/image" Target="../media/image53.png"/><Relationship Id="rId4" Type="http://schemas.openxmlformats.org/officeDocument/2006/relationships/image" Target="../media/image2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3.png"/><Relationship Id="rId2" Type="http://schemas.openxmlformats.org/officeDocument/2006/relationships/tags" Target="../tags/tag63.xml"/><Relationship Id="rId1" Type="http://schemas.openxmlformats.org/officeDocument/2006/relationships/tags" Target="../tags/tag62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4.png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Relationship Id="rId5" Type="http://schemas.openxmlformats.org/officeDocument/2006/relationships/image" Target="../media/image55.png"/><Relationship Id="rId4" Type="http://schemas.openxmlformats.org/officeDocument/2006/relationships/image" Target="../media/image27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5.png"/><Relationship Id="rId2" Type="http://schemas.openxmlformats.org/officeDocument/2006/relationships/tags" Target="../tags/tag68.xml"/><Relationship Id="rId1" Type="http://schemas.openxmlformats.org/officeDocument/2006/relationships/tags" Target="../tags/tag67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6.png"/><Relationship Id="rId2" Type="http://schemas.openxmlformats.org/officeDocument/2006/relationships/tags" Target="../tags/tag70.xml"/><Relationship Id="rId1" Type="http://schemas.openxmlformats.org/officeDocument/2006/relationships/tags" Target="../tags/tag69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4.png"/><Relationship Id="rId2" Type="http://schemas.openxmlformats.org/officeDocument/2006/relationships/tags" Target="../tags/tag72.xml"/><Relationship Id="rId1" Type="http://schemas.openxmlformats.org/officeDocument/2006/relationships/tags" Target="../tags/tag71.xml"/><Relationship Id="rId6" Type="http://schemas.openxmlformats.org/officeDocument/2006/relationships/image" Target="../media/image17.png"/><Relationship Id="rId5" Type="http://schemas.openxmlformats.org/officeDocument/2006/relationships/image" Target="../media/image27.svg"/><Relationship Id="rId10" Type="http://schemas.openxmlformats.org/officeDocument/2006/relationships/image" Target="../media/image43.png"/><Relationship Id="rId4" Type="http://schemas.openxmlformats.org/officeDocument/2006/relationships/image" Target="../media/image26.png"/><Relationship Id="rId9" Type="http://schemas.openxmlformats.org/officeDocument/2006/relationships/image" Target="../media/image5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3.xml"/><Relationship Id="rId5" Type="http://schemas.openxmlformats.org/officeDocument/2006/relationships/image" Target="../media/image57.png"/><Relationship Id="rId4" Type="http://schemas.openxmlformats.org/officeDocument/2006/relationships/image" Target="../media/image27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7.png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6.xml"/><Relationship Id="rId5" Type="http://schemas.openxmlformats.org/officeDocument/2006/relationships/image" Target="../media/image58.png"/><Relationship Id="rId4" Type="http://schemas.openxmlformats.org/officeDocument/2006/relationships/image" Target="../media/image27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8.png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9.xml"/><Relationship Id="rId5" Type="http://schemas.openxmlformats.org/officeDocument/2006/relationships/image" Target="../media/image58.png"/><Relationship Id="rId4" Type="http://schemas.openxmlformats.org/officeDocument/2006/relationships/image" Target="../media/image27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0.xml"/><Relationship Id="rId5" Type="http://schemas.openxmlformats.org/officeDocument/2006/relationships/image" Target="../media/image59.png"/><Relationship Id="rId4" Type="http://schemas.openxmlformats.org/officeDocument/2006/relationships/image" Target="../media/image27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9.png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3.xml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61.jpeg"/><Relationship Id="rId7" Type="http://schemas.openxmlformats.org/officeDocument/2006/relationships/image" Target="../media/image5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4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9.png"/><Relationship Id="rId9" Type="http://schemas.openxmlformats.org/officeDocument/2006/relationships/image" Target="../media/image49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61.jpeg"/><Relationship Id="rId7" Type="http://schemas.openxmlformats.org/officeDocument/2006/relationships/image" Target="../media/image4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5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46.png"/><Relationship Id="rId4" Type="http://schemas.openxmlformats.org/officeDocument/2006/relationships/image" Target="../media/image29.png"/><Relationship Id="rId9" Type="http://schemas.openxmlformats.org/officeDocument/2006/relationships/image" Target="../media/image52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26.png"/><Relationship Id="rId7" Type="http://schemas.openxmlformats.org/officeDocument/2006/relationships/image" Target="../media/image48.png"/><Relationship Id="rId12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6.xml"/><Relationship Id="rId6" Type="http://schemas.openxmlformats.org/officeDocument/2006/relationships/image" Target="../media/image51.png"/><Relationship Id="rId11" Type="http://schemas.openxmlformats.org/officeDocument/2006/relationships/image" Target="../media/image52.png"/><Relationship Id="rId5" Type="http://schemas.openxmlformats.org/officeDocument/2006/relationships/image" Target="../media/image63.png"/><Relationship Id="rId10" Type="http://schemas.openxmlformats.org/officeDocument/2006/relationships/image" Target="../media/image44.png"/><Relationship Id="rId4" Type="http://schemas.openxmlformats.org/officeDocument/2006/relationships/image" Target="../media/image27.svg"/><Relationship Id="rId9" Type="http://schemas.openxmlformats.org/officeDocument/2006/relationships/image" Target="../media/image4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13" Type="http://schemas.openxmlformats.org/officeDocument/2006/relationships/image" Target="../media/image11.png"/><Relationship Id="rId3" Type="http://schemas.openxmlformats.org/officeDocument/2006/relationships/tags" Target="../tags/tag11.xml"/><Relationship Id="rId7" Type="http://schemas.openxmlformats.org/officeDocument/2006/relationships/tags" Target="../tags/tag15.xml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tags" Target="../tags/tag10.xml"/><Relationship Id="rId16" Type="http://schemas.openxmlformats.org/officeDocument/2006/relationships/image" Target="../media/image14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image" Target="../media/image6.svg"/><Relationship Id="rId5" Type="http://schemas.openxmlformats.org/officeDocument/2006/relationships/tags" Target="../tags/tag13.xml"/><Relationship Id="rId15" Type="http://schemas.openxmlformats.org/officeDocument/2006/relationships/image" Target="../media/image13.png"/><Relationship Id="rId10" Type="http://schemas.openxmlformats.org/officeDocument/2006/relationships/image" Target="../media/image5.png"/><Relationship Id="rId4" Type="http://schemas.openxmlformats.org/officeDocument/2006/relationships/tags" Target="../tags/tag12.xml"/><Relationship Id="rId9" Type="http://schemas.openxmlformats.org/officeDocument/2006/relationships/image" Target="../media/image4.jpeg"/><Relationship Id="rId14" Type="http://schemas.openxmlformats.org/officeDocument/2006/relationships/image" Target="../media/image12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4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1.png"/><Relationship Id="rId12" Type="http://schemas.openxmlformats.org/officeDocument/2006/relationships/image" Target="../media/image52.png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27.svg"/><Relationship Id="rId11" Type="http://schemas.openxmlformats.org/officeDocument/2006/relationships/image" Target="../media/image44.png"/><Relationship Id="rId5" Type="http://schemas.openxmlformats.org/officeDocument/2006/relationships/image" Target="../media/image26.png"/><Relationship Id="rId10" Type="http://schemas.openxmlformats.org/officeDocument/2006/relationships/image" Target="../media/image43.png"/><Relationship Id="rId4" Type="http://schemas.openxmlformats.org/officeDocument/2006/relationships/image" Target="../media/image65.png"/><Relationship Id="rId9" Type="http://schemas.openxmlformats.org/officeDocument/2006/relationships/image" Target="../media/image49.pn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17.png"/><Relationship Id="rId7" Type="http://schemas.openxmlformats.org/officeDocument/2006/relationships/image" Target="../media/image5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9.xml"/><Relationship Id="rId6" Type="http://schemas.openxmlformats.org/officeDocument/2006/relationships/image" Target="../media/image66.png"/><Relationship Id="rId11" Type="http://schemas.openxmlformats.org/officeDocument/2006/relationships/image" Target="../media/image52.png"/><Relationship Id="rId5" Type="http://schemas.openxmlformats.org/officeDocument/2006/relationships/image" Target="../media/image27.svg"/><Relationship Id="rId10" Type="http://schemas.openxmlformats.org/officeDocument/2006/relationships/image" Target="../media/image44.png"/><Relationship Id="rId4" Type="http://schemas.openxmlformats.org/officeDocument/2006/relationships/image" Target="../media/image26.png"/><Relationship Id="rId9" Type="http://schemas.openxmlformats.org/officeDocument/2006/relationships/image" Target="../media/image49.pn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51.png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0.xml"/><Relationship Id="rId6" Type="http://schemas.openxmlformats.org/officeDocument/2006/relationships/image" Target="../media/image43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Relationship Id="rId9" Type="http://schemas.openxmlformats.org/officeDocument/2006/relationships/image" Target="../media/image46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98.xml"/><Relationship Id="rId13" Type="http://schemas.openxmlformats.org/officeDocument/2006/relationships/image" Target="../media/image67.png"/><Relationship Id="rId3" Type="http://schemas.openxmlformats.org/officeDocument/2006/relationships/tags" Target="../tags/tag93.xml"/><Relationship Id="rId7" Type="http://schemas.openxmlformats.org/officeDocument/2006/relationships/tags" Target="../tags/tag97.xml"/><Relationship Id="rId12" Type="http://schemas.openxmlformats.org/officeDocument/2006/relationships/image" Target="../media/image27.svg"/><Relationship Id="rId2" Type="http://schemas.openxmlformats.org/officeDocument/2006/relationships/tags" Target="../tags/tag92.xml"/><Relationship Id="rId16" Type="http://schemas.openxmlformats.org/officeDocument/2006/relationships/image" Target="../media/image70.png"/><Relationship Id="rId1" Type="http://schemas.openxmlformats.org/officeDocument/2006/relationships/tags" Target="../tags/tag91.xml"/><Relationship Id="rId6" Type="http://schemas.openxmlformats.org/officeDocument/2006/relationships/tags" Target="../tags/tag96.xml"/><Relationship Id="rId11" Type="http://schemas.openxmlformats.org/officeDocument/2006/relationships/image" Target="../media/image26.png"/><Relationship Id="rId5" Type="http://schemas.openxmlformats.org/officeDocument/2006/relationships/tags" Target="../tags/tag95.xml"/><Relationship Id="rId15" Type="http://schemas.openxmlformats.org/officeDocument/2006/relationships/image" Target="../media/image69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94.xml"/><Relationship Id="rId9" Type="http://schemas.openxmlformats.org/officeDocument/2006/relationships/tags" Target="../tags/tag99.xml"/><Relationship Id="rId14" Type="http://schemas.openxmlformats.org/officeDocument/2006/relationships/image" Target="../media/image6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27.svg"/></Relationships>
</file>

<file path=ppt/slides/_rels/slide56.xml.rels><?xml version="1.0" encoding="UTF-8" standalone="yes"?>
<Relationships xmlns="http://schemas.openxmlformats.org/package/2006/relationships"><Relationship Id="rId3" Type="http://schemas.microsoft.com/office/2007/relationships/media" Target="../media/media1.mp4"/><Relationship Id="rId7" Type="http://schemas.openxmlformats.org/officeDocument/2006/relationships/image" Target="../media/image75.png"/><Relationship Id="rId2" Type="http://schemas.openxmlformats.org/officeDocument/2006/relationships/video" Target="NULL" TargetMode="External"/><Relationship Id="rId1" Type="http://schemas.openxmlformats.org/officeDocument/2006/relationships/tags" Target="../tags/tag100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4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tags" Target="../tags/tag108.xml"/><Relationship Id="rId13" Type="http://schemas.openxmlformats.org/officeDocument/2006/relationships/image" Target="../media/image40.png"/><Relationship Id="rId3" Type="http://schemas.openxmlformats.org/officeDocument/2006/relationships/tags" Target="../tags/tag103.xml"/><Relationship Id="rId7" Type="http://schemas.openxmlformats.org/officeDocument/2006/relationships/tags" Target="../tags/tag107.xml"/><Relationship Id="rId12" Type="http://schemas.openxmlformats.org/officeDocument/2006/relationships/image" Target="../media/image6.svg"/><Relationship Id="rId2" Type="http://schemas.openxmlformats.org/officeDocument/2006/relationships/tags" Target="../tags/tag102.xml"/><Relationship Id="rId16" Type="http://schemas.openxmlformats.org/officeDocument/2006/relationships/image" Target="../media/image42.png"/><Relationship Id="rId1" Type="http://schemas.openxmlformats.org/officeDocument/2006/relationships/tags" Target="../tags/tag101.xml"/><Relationship Id="rId6" Type="http://schemas.openxmlformats.org/officeDocument/2006/relationships/tags" Target="../tags/tag106.xml"/><Relationship Id="rId11" Type="http://schemas.openxmlformats.org/officeDocument/2006/relationships/image" Target="../media/image5.png"/><Relationship Id="rId5" Type="http://schemas.openxmlformats.org/officeDocument/2006/relationships/tags" Target="../tags/tag105.xml"/><Relationship Id="rId15" Type="http://schemas.openxmlformats.org/officeDocument/2006/relationships/image" Target="../media/image41.svg"/><Relationship Id="rId10" Type="http://schemas.openxmlformats.org/officeDocument/2006/relationships/image" Target="../media/image4.jpeg"/><Relationship Id="rId4" Type="http://schemas.openxmlformats.org/officeDocument/2006/relationships/tags" Target="../tags/tag104.xml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77.sv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9.xml"/><Relationship Id="rId5" Type="http://schemas.openxmlformats.org/officeDocument/2006/relationships/image" Target="../media/image35.jpeg"/><Relationship Id="rId4" Type="http://schemas.openxmlformats.org/officeDocument/2006/relationships/image" Target="../media/image27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13" Type="http://schemas.openxmlformats.org/officeDocument/2006/relationships/image" Target="../media/image6.svg"/><Relationship Id="rId18" Type="http://schemas.openxmlformats.org/officeDocument/2006/relationships/image" Target="../media/image20.jpeg"/><Relationship Id="rId3" Type="http://schemas.openxmlformats.org/officeDocument/2006/relationships/tags" Target="../tags/tag18.xml"/><Relationship Id="rId21" Type="http://schemas.openxmlformats.org/officeDocument/2006/relationships/image" Target="../media/image23.jpeg"/><Relationship Id="rId7" Type="http://schemas.openxmlformats.org/officeDocument/2006/relationships/tags" Target="../tags/tag22.xml"/><Relationship Id="rId12" Type="http://schemas.openxmlformats.org/officeDocument/2006/relationships/image" Target="../media/image5.png"/><Relationship Id="rId17" Type="http://schemas.openxmlformats.org/officeDocument/2006/relationships/image" Target="../media/image19.png"/><Relationship Id="rId2" Type="http://schemas.openxmlformats.org/officeDocument/2006/relationships/tags" Target="../tags/tag17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image" Target="../media/image4.jpeg"/><Relationship Id="rId5" Type="http://schemas.openxmlformats.org/officeDocument/2006/relationships/tags" Target="../tags/tag20.xml"/><Relationship Id="rId15" Type="http://schemas.openxmlformats.org/officeDocument/2006/relationships/image" Target="../media/image17.png"/><Relationship Id="rId10" Type="http://schemas.openxmlformats.org/officeDocument/2006/relationships/slideLayout" Target="../slideLayouts/slideLayout7.xml"/><Relationship Id="rId19" Type="http://schemas.openxmlformats.org/officeDocument/2006/relationships/image" Target="../media/image21.png"/><Relationship Id="rId4" Type="http://schemas.openxmlformats.org/officeDocument/2006/relationships/tags" Target="../tags/tag19.xml"/><Relationship Id="rId9" Type="http://schemas.openxmlformats.org/officeDocument/2006/relationships/tags" Target="../tags/tag24.xml"/><Relationship Id="rId14" Type="http://schemas.openxmlformats.org/officeDocument/2006/relationships/image" Target="../media/image16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1.xml"/><Relationship Id="rId1" Type="http://schemas.openxmlformats.org/officeDocument/2006/relationships/tags" Target="../tags/tag110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3.xml"/><Relationship Id="rId1" Type="http://schemas.openxmlformats.org/officeDocument/2006/relationships/tags" Target="../tags/tag112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4.xml"/><Relationship Id="rId4" Type="http://schemas.openxmlformats.org/officeDocument/2006/relationships/image" Target="../media/image27.sv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6.xml"/><Relationship Id="rId1" Type="http://schemas.openxmlformats.org/officeDocument/2006/relationships/tags" Target="../tags/tag115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7.xml"/><Relationship Id="rId4" Type="http://schemas.openxmlformats.org/officeDocument/2006/relationships/image" Target="../media/image27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0.xml"/><Relationship Id="rId4" Type="http://schemas.openxmlformats.org/officeDocument/2006/relationships/image" Target="../media/image27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2.xml"/><Relationship Id="rId1" Type="http://schemas.openxmlformats.org/officeDocument/2006/relationships/tags" Target="../tags/tag121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3.xml"/><Relationship Id="rId4" Type="http://schemas.openxmlformats.org/officeDocument/2006/relationships/image" Target="../media/image27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5.xml"/><Relationship Id="rId1" Type="http://schemas.openxmlformats.org/officeDocument/2006/relationships/tags" Target="../tags/tag124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5.xml"/><Relationship Id="rId5" Type="http://schemas.openxmlformats.org/officeDocument/2006/relationships/image" Target="../media/image25.png"/><Relationship Id="rId4" Type="http://schemas.microsoft.com/office/2007/relationships/hdphoto" Target="../media/hdphoto1.wdp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6.xml"/><Relationship Id="rId4" Type="http://schemas.openxmlformats.org/officeDocument/2006/relationships/image" Target="../media/image27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9.xml"/><Relationship Id="rId4" Type="http://schemas.openxmlformats.org/officeDocument/2006/relationships/image" Target="../media/image27.sv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1.xml"/><Relationship Id="rId1" Type="http://schemas.openxmlformats.org/officeDocument/2006/relationships/tags" Target="../tags/tag130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2.xml"/><Relationship Id="rId4" Type="http://schemas.openxmlformats.org/officeDocument/2006/relationships/image" Target="../media/image27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4.xml"/><Relationship Id="rId1" Type="http://schemas.openxmlformats.org/officeDocument/2006/relationships/tags" Target="../tags/tag133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5.xml"/><Relationship Id="rId4" Type="http://schemas.openxmlformats.org/officeDocument/2006/relationships/image" Target="../media/image27.sv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37.xml"/><Relationship Id="rId1" Type="http://schemas.openxmlformats.org/officeDocument/2006/relationships/tags" Target="../tags/tag136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8.xml"/><Relationship Id="rId4" Type="http://schemas.openxmlformats.org/officeDocument/2006/relationships/image" Target="../media/image27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0.xml"/><Relationship Id="rId1" Type="http://schemas.openxmlformats.org/officeDocument/2006/relationships/tags" Target="../tags/tag139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tags" Target="../tags/tag28.xml"/><Relationship Id="rId7" Type="http://schemas.openxmlformats.org/officeDocument/2006/relationships/image" Target="../media/image28.jpe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10" Type="http://schemas.openxmlformats.org/officeDocument/2006/relationships/image" Target="../media/image30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1.xml"/><Relationship Id="rId4" Type="http://schemas.openxmlformats.org/officeDocument/2006/relationships/image" Target="../media/image27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4.xml"/><Relationship Id="rId4" Type="http://schemas.openxmlformats.org/officeDocument/2006/relationships/image" Target="../media/image27.sv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png"/><Relationship Id="rId13" Type="http://schemas.openxmlformats.org/officeDocument/2006/relationships/image" Target="../media/image85.png"/><Relationship Id="rId18" Type="http://schemas.openxmlformats.org/officeDocument/2006/relationships/image" Target="../media/image90.png"/><Relationship Id="rId3" Type="http://schemas.openxmlformats.org/officeDocument/2006/relationships/tags" Target="../tags/tag147.xml"/><Relationship Id="rId7" Type="http://schemas.openxmlformats.org/officeDocument/2006/relationships/image" Target="../media/image27.svg"/><Relationship Id="rId12" Type="http://schemas.openxmlformats.org/officeDocument/2006/relationships/image" Target="../media/image84.png"/><Relationship Id="rId17" Type="http://schemas.openxmlformats.org/officeDocument/2006/relationships/image" Target="../media/image89.png"/><Relationship Id="rId2" Type="http://schemas.openxmlformats.org/officeDocument/2006/relationships/tags" Target="../tags/tag146.xml"/><Relationship Id="rId16" Type="http://schemas.openxmlformats.org/officeDocument/2006/relationships/image" Target="../media/image88.png"/><Relationship Id="rId20" Type="http://schemas.openxmlformats.org/officeDocument/2006/relationships/image" Target="../media/image78.jpeg"/><Relationship Id="rId1" Type="http://schemas.openxmlformats.org/officeDocument/2006/relationships/tags" Target="../tags/tag145.xml"/><Relationship Id="rId6" Type="http://schemas.openxmlformats.org/officeDocument/2006/relationships/image" Target="../media/image26.png"/><Relationship Id="rId11" Type="http://schemas.openxmlformats.org/officeDocument/2006/relationships/image" Target="../media/image83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87.png"/><Relationship Id="rId10" Type="http://schemas.openxmlformats.org/officeDocument/2006/relationships/image" Target="../media/image82.png"/><Relationship Id="rId19" Type="http://schemas.openxmlformats.org/officeDocument/2006/relationships/image" Target="../media/image91.png"/><Relationship Id="rId4" Type="http://schemas.openxmlformats.org/officeDocument/2006/relationships/tags" Target="../tags/tag148.xml"/><Relationship Id="rId9" Type="http://schemas.openxmlformats.org/officeDocument/2006/relationships/image" Target="../media/image81.png"/><Relationship Id="rId14" Type="http://schemas.openxmlformats.org/officeDocument/2006/relationships/image" Target="../media/image86.png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png"/><Relationship Id="rId13" Type="http://schemas.openxmlformats.org/officeDocument/2006/relationships/image" Target="../media/image86.png"/><Relationship Id="rId18" Type="http://schemas.openxmlformats.org/officeDocument/2006/relationships/image" Target="../media/image91.png"/><Relationship Id="rId3" Type="http://schemas.openxmlformats.org/officeDocument/2006/relationships/tags" Target="../tags/tag151.xml"/><Relationship Id="rId7" Type="http://schemas.openxmlformats.org/officeDocument/2006/relationships/image" Target="../media/image80.png"/><Relationship Id="rId12" Type="http://schemas.openxmlformats.org/officeDocument/2006/relationships/image" Target="../media/image85.png"/><Relationship Id="rId17" Type="http://schemas.openxmlformats.org/officeDocument/2006/relationships/image" Target="../media/image90.png"/><Relationship Id="rId2" Type="http://schemas.openxmlformats.org/officeDocument/2006/relationships/tags" Target="../tags/tag150.xml"/><Relationship Id="rId16" Type="http://schemas.openxmlformats.org/officeDocument/2006/relationships/image" Target="../media/image89.png"/><Relationship Id="rId1" Type="http://schemas.openxmlformats.org/officeDocument/2006/relationships/tags" Target="../tags/tag149.xml"/><Relationship Id="rId6" Type="http://schemas.openxmlformats.org/officeDocument/2006/relationships/image" Target="../media/image27.svg"/><Relationship Id="rId11" Type="http://schemas.openxmlformats.org/officeDocument/2006/relationships/image" Target="../media/image84.png"/><Relationship Id="rId5" Type="http://schemas.openxmlformats.org/officeDocument/2006/relationships/image" Target="../media/image26.png"/><Relationship Id="rId15" Type="http://schemas.openxmlformats.org/officeDocument/2006/relationships/image" Target="../media/image88.png"/><Relationship Id="rId10" Type="http://schemas.openxmlformats.org/officeDocument/2006/relationships/image" Target="../media/image83.png"/><Relationship Id="rId19" Type="http://schemas.openxmlformats.org/officeDocument/2006/relationships/image" Target="../media/image18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82.png"/><Relationship Id="rId14" Type="http://schemas.openxmlformats.org/officeDocument/2006/relationships/image" Target="../media/image87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55.xml"/><Relationship Id="rId1" Type="http://schemas.openxmlformats.org/officeDocument/2006/relationships/tags" Target="../tags/tag154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6.xml"/><Relationship Id="rId5" Type="http://schemas.openxmlformats.org/officeDocument/2006/relationships/image" Target="../media/image92.png"/><Relationship Id="rId4" Type="http://schemas.openxmlformats.org/officeDocument/2006/relationships/image" Target="../media/image27.sv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93.png"/><Relationship Id="rId2" Type="http://schemas.openxmlformats.org/officeDocument/2006/relationships/tags" Target="../tags/tag158.xml"/><Relationship Id="rId1" Type="http://schemas.openxmlformats.org/officeDocument/2006/relationships/tags" Target="../tags/tag157.xml"/><Relationship Id="rId6" Type="http://schemas.openxmlformats.org/officeDocument/2006/relationships/image" Target="../media/image23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7" Type="http://schemas.openxmlformats.org/officeDocument/2006/relationships/image" Target="../media/image21.png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160.xml"/><Relationship Id="rId1" Type="http://schemas.openxmlformats.org/officeDocument/2006/relationships/tags" Target="../tags/tag159.xml"/><Relationship Id="rId6" Type="http://schemas.openxmlformats.org/officeDocument/2006/relationships/image" Target="../media/image78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1.xml"/><Relationship Id="rId4" Type="http://schemas.openxmlformats.org/officeDocument/2006/relationships/image" Target="../media/image27.sv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2.xml"/><Relationship Id="rId4" Type="http://schemas.openxmlformats.org/officeDocument/2006/relationships/image" Target="../media/image27.sv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3.xml"/><Relationship Id="rId4" Type="http://schemas.openxmlformats.org/officeDocument/2006/relationships/image" Target="../media/image27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4.xml"/><Relationship Id="rId4" Type="http://schemas.openxmlformats.org/officeDocument/2006/relationships/image" Target="../media/image27.sv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5.xml"/><Relationship Id="rId5" Type="http://schemas.openxmlformats.org/officeDocument/2006/relationships/image" Target="../media/image96.jpeg"/><Relationship Id="rId4" Type="http://schemas.openxmlformats.org/officeDocument/2006/relationships/image" Target="../media/image27.sv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6.xml"/><Relationship Id="rId5" Type="http://schemas.openxmlformats.org/officeDocument/2006/relationships/image" Target="../media/image35.jpeg"/><Relationship Id="rId4" Type="http://schemas.openxmlformats.org/officeDocument/2006/relationships/image" Target="../media/image2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1371600" y="2098331"/>
            <a:ext cx="11353800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ct val="150000"/>
              </a:lnSpc>
            </a:pPr>
            <a:r>
              <a:rPr lang="en-US" sz="3200" dirty="0" err="1">
                <a:solidFill>
                  <a:srgbClr val="32787A"/>
                </a:solidFill>
                <a:latin typeface="Carelia"/>
              </a:rPr>
              <a:t>Programme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de </a:t>
            </a:r>
            <a:r>
              <a:rPr lang="en-US" sz="3200" dirty="0" err="1">
                <a:solidFill>
                  <a:srgbClr val="32787A"/>
                </a:solidFill>
                <a:latin typeface="Carelia"/>
              </a:rPr>
              <a:t>remédiation</a:t>
            </a:r>
            <a:r>
              <a:rPr lang="en-US" sz="3200" dirty="0">
                <a:solidFill>
                  <a:srgbClr val="32787A"/>
                </a:solidFill>
                <a:latin typeface="Carelia"/>
              </a:rPr>
              <a:t>  intensive  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019814" y="9625936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4605" y="368771"/>
            <a:ext cx="7666790" cy="1449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Image 28" descr="Une image contenant Police, logo, Graphique, symbole&#10;&#10;Le contenu généré par l’IA peut être incorrect.">
            <a:extLst>
              <a:ext uri="{FF2B5EF4-FFF2-40B4-BE49-F238E27FC236}">
                <a16:creationId xmlns:a16="http://schemas.microsoft.com/office/drawing/2014/main" id="{A312FADB-CD89-8F6B-E879-7E63E22B83F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467663"/>
            <a:ext cx="1981200" cy="1723337"/>
          </a:xfrm>
          <a:prstGeom prst="rect">
            <a:avLst/>
          </a:prstGeom>
        </p:spPr>
      </p:pic>
      <p:pic>
        <p:nvPicPr>
          <p:cNvPr id="15" name="Image 14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318882F-B733-A369-3E9F-E3C77B82075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7600" y="5600700"/>
            <a:ext cx="2472590" cy="4689765"/>
          </a:xfrm>
          <a:prstGeom prst="rect">
            <a:avLst/>
          </a:prstGeom>
        </p:spPr>
      </p:pic>
      <p:sp>
        <p:nvSpPr>
          <p:cNvPr id="2" name="Forme libre : forme 1">
            <a:extLst>
              <a:ext uri="{FF2B5EF4-FFF2-40B4-BE49-F238E27FC236}">
                <a16:creationId xmlns:a16="http://schemas.microsoft.com/office/drawing/2014/main" id="{871AC103-0B10-F099-6BAB-4D795A1C0826}"/>
              </a:ext>
            </a:extLst>
          </p:cNvPr>
          <p:cNvSpPr/>
          <p:nvPr/>
        </p:nvSpPr>
        <p:spPr>
          <a:xfrm rot="21338648" flipV="1">
            <a:off x="6281961" y="5549869"/>
            <a:ext cx="3728117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B5D6D9">
                  <a:tint val="66000"/>
                  <a:satMod val="160000"/>
                  <a:lumMod val="47000"/>
                </a:srgbClr>
              </a:gs>
              <a:gs pos="100000">
                <a:srgbClr val="B5D6D9">
                  <a:tint val="44500"/>
                  <a:satMod val="160000"/>
                </a:srgbClr>
              </a:gs>
              <a:gs pos="100000">
                <a:srgbClr val="B5D6D9">
                  <a:tint val="23500"/>
                  <a:satMod val="160000"/>
                </a:srgbClr>
              </a:gs>
            </a:gsLst>
            <a:lin ang="135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Forme libre : forme 3">
            <a:extLst>
              <a:ext uri="{FF2B5EF4-FFF2-40B4-BE49-F238E27FC236}">
                <a16:creationId xmlns:a16="http://schemas.microsoft.com/office/drawing/2014/main" id="{DFD43ECF-4B5A-1EA1-CAF1-7DF340D54C52}"/>
              </a:ext>
            </a:extLst>
          </p:cNvPr>
          <p:cNvSpPr/>
          <p:nvPr/>
        </p:nvSpPr>
        <p:spPr>
          <a:xfrm rot="261352" flipH="1" flipV="1">
            <a:off x="5721600" y="4653718"/>
            <a:ext cx="4327604" cy="1320864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ZoneTexte 17">
            <a:extLst>
              <a:ext uri="{FF2B5EF4-FFF2-40B4-BE49-F238E27FC236}">
                <a16:creationId xmlns:a16="http://schemas.microsoft.com/office/drawing/2014/main" id="{B5E40694-37BF-C322-1326-D9E2856A6DD3}"/>
              </a:ext>
            </a:extLst>
          </p:cNvPr>
          <p:cNvSpPr txBox="1"/>
          <p:nvPr/>
        </p:nvSpPr>
        <p:spPr>
          <a:xfrm flipH="1">
            <a:off x="6857224" y="4836889"/>
            <a:ext cx="24967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Palier</a:t>
            </a:r>
            <a:r>
              <a:rPr lang="fr-FR"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: 2</a:t>
            </a: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5BDEEE85-D2BD-72B4-650C-163E3FB1D018}"/>
              </a:ext>
            </a:extLst>
          </p:cNvPr>
          <p:cNvSpPr/>
          <p:nvPr/>
        </p:nvSpPr>
        <p:spPr>
          <a:xfrm>
            <a:off x="3740481" y="4411021"/>
            <a:ext cx="3058794" cy="2893855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None/>
            </a:pPr>
            <a:r>
              <a:rPr lang="fr-MA" sz="900" b="1" kern="1200" dirty="0">
                <a:solidFill>
                  <a:srgbClr val="FFFF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buNone/>
            </a:pPr>
            <a:r>
              <a:rPr lang="fr-MA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Parcours </a:t>
            </a:r>
            <a:r>
              <a:rPr lang="fr-MA" sz="4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</a:t>
            </a:r>
            <a:endParaRPr lang="fr-MA" sz="28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ZoneTexte 19">
            <a:extLst>
              <a:ext uri="{FF2B5EF4-FFF2-40B4-BE49-F238E27FC236}">
                <a16:creationId xmlns:a16="http://schemas.microsoft.com/office/drawing/2014/main" id="{2154D366-A502-FB54-94D3-8005793C70C9}"/>
              </a:ext>
            </a:extLst>
          </p:cNvPr>
          <p:cNvSpPr txBox="1"/>
          <p:nvPr/>
        </p:nvSpPr>
        <p:spPr>
          <a:xfrm flipH="1">
            <a:off x="6327569" y="5911144"/>
            <a:ext cx="31156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fr-FR" sz="4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Séance : 10</a:t>
            </a:r>
            <a:endParaRPr lang="ar-MA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5B7F74-693C-CC53-9675-9C9FDB53F6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4113E8F-9994-2BF9-89CC-510560EDD62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508E7B1-4F5A-7786-CA74-0C6DB2170FB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3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A457C0E-52ED-3B48-2985-0136BBC01C3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8EB9CF7A-478F-1CE4-BCED-1225E8DC7834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4E66D95-3BD6-AC6C-BC6E-F64C992F4ED8}"/>
              </a:ext>
            </a:extLst>
          </p:cNvPr>
          <p:cNvSpPr txBox="1"/>
          <p:nvPr/>
        </p:nvSpPr>
        <p:spPr>
          <a:xfrm>
            <a:off x="1247387" y="471332"/>
            <a:ext cx="1124941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Quand ce pictogramme apparait,  je regarde bien et je 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mets mes yeux sur ce qu’il faut observer. Je ne parle pas. Je prends le temps de bien observer </a:t>
            </a:r>
          </a:p>
        </p:txBody>
      </p:sp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3D237ABE-793A-7B20-CA67-8676EAFC51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Nuage 3">
            <a:extLst>
              <a:ext uri="{FF2B5EF4-FFF2-40B4-BE49-F238E27FC236}">
                <a16:creationId xmlns:a16="http://schemas.microsoft.com/office/drawing/2014/main" id="{3E56F6FA-AC18-6DED-6206-CAD1452A2616}"/>
              </a:ext>
            </a:extLst>
          </p:cNvPr>
          <p:cNvSpPr/>
          <p:nvPr/>
        </p:nvSpPr>
        <p:spPr>
          <a:xfrm>
            <a:off x="5562600" y="1614451"/>
            <a:ext cx="6858000" cy="5357849"/>
          </a:xfrm>
          <a:prstGeom prst="cloud">
            <a:avLst/>
          </a:prstGeom>
          <a:noFill/>
          <a:ln w="571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18F2E4C-317C-9332-17FC-455DD651E4A6}"/>
              </a:ext>
            </a:extLst>
          </p:cNvPr>
          <p:cNvSpPr txBox="1"/>
          <p:nvPr/>
        </p:nvSpPr>
        <p:spPr>
          <a:xfrm>
            <a:off x="6512255" y="2274123"/>
            <a:ext cx="5582763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MA" sz="4800" dirty="0"/>
              <a:t>👁️</a:t>
            </a:r>
            <a:r>
              <a:rPr lang="fr-FR" sz="3600" b="1" dirty="0"/>
              <a:t> je regarde bien.</a:t>
            </a:r>
          </a:p>
          <a:p>
            <a:pPr>
              <a:buNone/>
            </a:pPr>
            <a:r>
              <a:rPr lang="fr-FR" sz="3600" dirty="0"/>
              <a:t> </a:t>
            </a:r>
          </a:p>
          <a:p>
            <a:r>
              <a:rPr lang="fr-MA" sz="4800" dirty="0"/>
              <a:t>🤐</a:t>
            </a:r>
            <a:r>
              <a:rPr lang="fr-FR" sz="3600" dirty="0"/>
              <a:t>  </a:t>
            </a:r>
            <a:r>
              <a:rPr lang="fr-FR" sz="3600" b="1" dirty="0"/>
              <a:t>je ne parle pas.</a:t>
            </a:r>
          </a:p>
          <a:p>
            <a:endParaRPr lang="fr-FR" sz="3600" dirty="0"/>
          </a:p>
          <a:p>
            <a:r>
              <a:rPr lang="fr-MA" sz="4800" dirty="0"/>
              <a:t>⏳</a:t>
            </a:r>
            <a:r>
              <a:rPr lang="fr-FR" sz="3600" dirty="0"/>
              <a:t>  </a:t>
            </a:r>
            <a:r>
              <a:rPr lang="fr-FR" sz="3600" b="1" dirty="0"/>
              <a:t>Je prends le temps.</a:t>
            </a:r>
            <a:r>
              <a:rPr lang="fr-FR" sz="3600" dirty="0"/>
              <a:t> </a:t>
            </a:r>
          </a:p>
          <a:p>
            <a:pPr>
              <a:buFont typeface="+mj-lt"/>
              <a:buAutoNum type="arabicPeriod"/>
            </a:pPr>
            <a:endParaRPr lang="fr-FR" sz="3600" dirty="0"/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7853C0E-1266-F709-9280-794B02C9C97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719573" y="4762500"/>
            <a:ext cx="2705100" cy="4398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1015285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20AB9-0530-B4C7-4ADA-3B1065C8FD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9241BF3-153E-6386-E379-015213269E7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B46EAE8-2F30-2877-ABEE-18D9CCB3768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086B814-A4C8-7375-C225-1CA877376CC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F0C3C0D-82AA-8069-BB81-2D2DA616CBEC}"/>
              </a:ext>
            </a:extLst>
          </p:cNvPr>
          <p:cNvSpPr txBox="1"/>
          <p:nvPr/>
        </p:nvSpPr>
        <p:spPr>
          <a:xfrm>
            <a:off x="702566" y="1866700"/>
            <a:ext cx="12596620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et  –  est </a:t>
            </a:r>
          </a:p>
          <a:p>
            <a:pPr algn="ctr" defTabSz="685834"/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sous  -   sur</a:t>
            </a:r>
          </a:p>
          <a:p>
            <a:pPr algn="ctr" defTabSz="685834"/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 je  –  tu   -  il   - elle</a:t>
            </a:r>
          </a:p>
          <a:p>
            <a:pPr algn="ctr" defTabSz="685834"/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un – une – des  - les</a:t>
            </a:r>
            <a:endParaRPr lang="en-US" sz="1150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F8C53B2-0A40-C37D-7417-A680185AC62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214BD54B-D0A2-D926-F1A7-81DA37F35B83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52F77982-5208-8015-9C6B-59EC6AB9BDCA}"/>
              </a:ext>
            </a:extLst>
          </p:cNvPr>
          <p:cNvSpPr txBox="1"/>
          <p:nvPr/>
        </p:nvSpPr>
        <p:spPr>
          <a:xfrm>
            <a:off x="1324631" y="622668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 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6C6221C8-C78E-520F-4CFD-CB67A8FB99F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5881560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2A689-0357-CC21-20BD-2F60082DB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B4345BD-5FAE-CFE4-E022-1A7CF584265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092C547-491E-ECA5-8F39-E747F10A596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483274E-9667-E1C3-3810-B99BDF7A747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2AC4AC2-9B45-AF2F-5814-7512617E5F69}"/>
              </a:ext>
            </a:extLst>
          </p:cNvPr>
          <p:cNvSpPr txBox="1"/>
          <p:nvPr/>
        </p:nvSpPr>
        <p:spPr>
          <a:xfrm>
            <a:off x="702566" y="1866700"/>
            <a:ext cx="12596620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et  –  est </a:t>
            </a:r>
          </a:p>
          <a:p>
            <a:pPr algn="ctr" defTabSz="685834"/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sous  -   sur</a:t>
            </a:r>
          </a:p>
          <a:p>
            <a:pPr algn="ctr" defTabSz="685834"/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 je  –  tu   -  il   - elle</a:t>
            </a:r>
          </a:p>
          <a:p>
            <a:pPr algn="ctr" defTabSz="685834"/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un – une – des  - les</a:t>
            </a:r>
            <a:endParaRPr lang="en-US" sz="1150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6753C33-0E78-2CD6-B8ED-9876452822C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F4C7E37B-7162-19C2-20EF-6DA52050799B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B42478A-D7BC-DD5D-9125-98D7FC403101}"/>
              </a:ext>
            </a:extLst>
          </p:cNvPr>
          <p:cNvSpPr txBox="1"/>
          <p:nvPr/>
        </p:nvSpPr>
        <p:spPr>
          <a:xfrm>
            <a:off x="1350230" y="758532"/>
            <a:ext cx="7173747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Lisons ensemble.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A953184-654F-713B-974B-65BF64F6D40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110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134997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B1504-E685-533C-A144-2635805FA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FFA65F5-9D99-1DFA-B20A-5B30E96EF82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3028179-5A7D-04C2-DB45-9B9A1F53F3A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B1639A8-430C-F349-7FA5-EA0F6D0AFBE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8599D23-95FE-01BD-9242-89893A74565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FAA21F34-D01A-0844-4319-74B078E63330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DAB11ECC-5B56-46F5-8205-CFEF8F0837EA}"/>
              </a:ext>
            </a:extLst>
          </p:cNvPr>
          <p:cNvSpPr txBox="1"/>
          <p:nvPr/>
        </p:nvSpPr>
        <p:spPr>
          <a:xfrm>
            <a:off x="1404353" y="565458"/>
            <a:ext cx="7173747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lire? </a:t>
            </a:r>
          </a:p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désigne 3 élèves pour lire.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C259E69-7DA9-660B-84F3-FAF4F785AAD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050744" y="400651"/>
            <a:ext cx="1266426" cy="1166262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7AFB32C9-921D-C90C-61F1-ADF31E79FB48}"/>
              </a:ext>
            </a:extLst>
          </p:cNvPr>
          <p:cNvSpPr txBox="1"/>
          <p:nvPr/>
        </p:nvSpPr>
        <p:spPr>
          <a:xfrm>
            <a:off x="702566" y="1866700"/>
            <a:ext cx="12596620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et  –  est </a:t>
            </a:r>
          </a:p>
          <a:p>
            <a:pPr algn="ctr" defTabSz="685834"/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sous  -   sur</a:t>
            </a:r>
          </a:p>
          <a:p>
            <a:pPr algn="ctr" defTabSz="685834"/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 je  –  tu   -  il   - elle</a:t>
            </a:r>
          </a:p>
          <a:p>
            <a:pPr algn="ctr" defTabSz="685834"/>
            <a:r>
              <a:rPr lang="fr-MA" sz="11500" b="1" dirty="0">
                <a:solidFill>
                  <a:srgbClr val="106585"/>
                </a:solidFill>
                <a:latin typeface="Dosis" pitchFamily="2" charset="0"/>
              </a:rPr>
              <a:t>un – une – des  - les</a:t>
            </a:r>
            <a:endParaRPr lang="en-US" sz="11500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960914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46701F-C4B9-23B8-B4AE-1C98FE422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D27627D-4ACC-87A6-92DE-DE67728D94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C57CE39-D884-143C-2A96-CB8EDCC2F90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1FC7F05-A511-1C45-D94E-21AF07321F1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90FF6DA-7C8A-634D-D34B-32CEAF004A24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B04348F-612E-D01B-BF13-30772A5A6172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page 29.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77901C3-5B99-3678-6B56-1BB66F38DA3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9685" y="1839633"/>
            <a:ext cx="5096629" cy="660773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AAD1ACB-5F0A-4826-57DF-43DC8F3FD924}"/>
              </a:ext>
            </a:extLst>
          </p:cNvPr>
          <p:cNvSpPr/>
          <p:nvPr/>
        </p:nvSpPr>
        <p:spPr>
          <a:xfrm>
            <a:off x="4343400" y="4508708"/>
            <a:ext cx="2514600" cy="12695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8934C09E-7FAB-7AF8-5A9A-25843294299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41625604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DAD728-8225-4372-4C2C-78DF1A4C6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2C8106A-4FC4-228B-1EB8-5D6E88AC664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A682C76-8358-B5E1-0A57-002A1978EBCB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9C11B0C-8DA2-89D1-18BB-D0FE1B45EAD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8A44716-AB0D-6E2B-C2B1-5D2A02809437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3E5B0F00-0D97-DCD7-8275-EA82E3072B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1289C777-326F-BB92-941A-E73717EB8903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CB2AFE60-088B-A5E8-6F8F-DB9F2CEB56D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E7A86AD-DA7C-E1ED-8ECA-7C4E68C528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375684" y="3429804"/>
            <a:ext cx="6964633" cy="342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63915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B88D89-5992-F44C-164A-ECA9610BF9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86ABE21-BD40-04DF-742E-D45AF77B6A6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D22C0454-26F1-4F24-34D1-E18CBFBA0758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9169FF4-AB3B-7374-6E26-A1DC4F06D13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00A4CF31-BFEA-2CDB-27BD-3CEE21DB3E50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EFE3AAE-6753-033F-0356-C48A4D02E346}"/>
              </a:ext>
            </a:extLst>
          </p:cNvPr>
          <p:cNvSpPr txBox="1"/>
          <p:nvPr/>
        </p:nvSpPr>
        <p:spPr>
          <a:xfrm>
            <a:off x="1340438" y="612899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3, page 29.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148D33A2-46D7-06AF-6A5E-B0BD3B2AB2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2D5C0ED0-B64E-6C17-E936-ED2D0B1749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9685" y="1839633"/>
            <a:ext cx="5096629" cy="660773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F1C5E7B3-404A-722A-B5D4-8D1C5A31869B}"/>
              </a:ext>
            </a:extLst>
          </p:cNvPr>
          <p:cNvSpPr/>
          <p:nvPr/>
        </p:nvSpPr>
        <p:spPr>
          <a:xfrm>
            <a:off x="6858000" y="4491885"/>
            <a:ext cx="2514600" cy="1269583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3204990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40122-5963-9CBD-6A71-7A52BD8CF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011BCD-7C1E-8529-E2EB-A2A61E01D91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FA15689-7007-C4E8-4906-04703A7E82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9684594-3228-56A1-C824-6BB5DA271F80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53EB1C33-FA10-222E-FE01-462433CCAA4F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AC1E7033-F0CB-EE75-B557-AD2B3E025C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209C82D1-3730-CB09-50A5-935D356305B8}"/>
              </a:ext>
            </a:extLst>
          </p:cNvPr>
          <p:cNvSpPr txBox="1"/>
          <p:nvPr/>
        </p:nvSpPr>
        <p:spPr>
          <a:xfrm>
            <a:off x="971203" y="444970"/>
            <a:ext cx="12230277" cy="746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2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00EBF831-C0C7-7F5F-DE0B-64F3AD055B1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6132" y="357930"/>
            <a:ext cx="896406" cy="97858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D97D241-4888-C168-2319-48A19C2426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48122" y="3451603"/>
            <a:ext cx="7419757" cy="3383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793462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25AA2-E61F-D475-D638-104276C2AD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F89C8C1-B018-65BC-4BEB-BE165D45C98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F533CC6-D3B3-E58B-DE5C-4887C7C0AA4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BEF003-69C7-D354-7DFE-CC5F0F335E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520B073-9958-C59A-794E-3CC54380079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B4921DE-FA0F-6B96-C78E-53DE5C00CDEE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faites l’exercice 4 page 29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9440BF05-8E13-12B8-6C20-D3AE6D67B89F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09E64D96-22C1-EF39-BE51-C5A825D0B353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C753DE3E-A213-31A9-5401-362392ABF6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365A978-1882-83D9-B1EC-FAF52CA9C67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09685" y="2444773"/>
            <a:ext cx="5096629" cy="6607734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1FDDEB4E-CC5E-3504-B3A4-3068B4079EAB}"/>
              </a:ext>
            </a:extLst>
          </p:cNvPr>
          <p:cNvSpPr/>
          <p:nvPr/>
        </p:nvSpPr>
        <p:spPr>
          <a:xfrm>
            <a:off x="3886201" y="6387930"/>
            <a:ext cx="5898644" cy="15240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2612727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D11A66-243C-27E1-680C-E553F0139C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DAB9D36-9A84-C2FF-417E-9409092C27D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3AFFCA0-2E18-CBDB-62D9-EB1DB0CFCD4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B886C0C-792F-93D8-17B8-6568DCE377D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E4B12FB6-48E9-D1C1-81E0-7D1A644DD6F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Freeform 8">
            <a:extLst>
              <a:ext uri="{FF2B5EF4-FFF2-40B4-BE49-F238E27FC236}">
                <a16:creationId xmlns:a16="http://schemas.microsoft.com/office/drawing/2014/main" id="{A74DEDC0-D48E-2AFE-BA50-3AE4555AF84D}"/>
              </a:ext>
            </a:extLst>
          </p:cNvPr>
          <p:cNvSpPr/>
          <p:nvPr/>
        </p:nvSpPr>
        <p:spPr>
          <a:xfrm>
            <a:off x="650395" y="68510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16309085-F92F-DA4B-0295-A67700DF2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6">
            <a:extLst>
              <a:ext uri="{FF2B5EF4-FFF2-40B4-BE49-F238E27FC236}">
                <a16:creationId xmlns:a16="http://schemas.microsoft.com/office/drawing/2014/main" id="{04E8358B-2AA3-6278-9142-E813AB85E606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B5B644C7-F904-4F15-C08B-652CDA648871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203839" y="572287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Complétez les mots avec la syllabe qui manque.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E7C191A-A13D-ED11-966E-E54B29C2E83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71738" y="3714773"/>
            <a:ext cx="8772524" cy="28574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085208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Ecriture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srgbClr val="106585"/>
                  </a:solidFill>
                  <a:latin typeface="Dosis" pitchFamily="2" charset="0"/>
                </a:rPr>
                <a:t>2</a:t>
              </a: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 min</a:t>
              </a:r>
            </a:p>
          </p:txBody>
        </p:sp>
      </p:grpSp>
      <p:sp>
        <p:nvSpPr>
          <p:cNvPr id="4" name="TextBox 7">
            <a:extLst>
              <a:ext uri="{FF2B5EF4-FFF2-40B4-BE49-F238E27FC236}">
                <a16:creationId xmlns:a16="http://schemas.microsoft.com/office/drawing/2014/main" id="{ED99B960-3EDE-45CB-6389-9E593B3DE6FB}"/>
              </a:ext>
            </a:extLst>
          </p:cNvPr>
          <p:cNvSpPr txBox="1"/>
          <p:nvPr/>
        </p:nvSpPr>
        <p:spPr>
          <a:xfrm>
            <a:off x="3779436" y="3779024"/>
            <a:ext cx="6157127" cy="9848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Dosis Bold"/>
              </a:rPr>
              <a:t>Des mots et des phrases </a:t>
            </a:r>
            <a:r>
              <a:rPr lang="en-US" sz="3200" b="1" dirty="0" err="1">
                <a:solidFill>
                  <a:srgbClr val="C00000"/>
                </a:solidFill>
                <a:latin typeface="Dosis Bold"/>
              </a:rPr>
              <a:t>contenant</a:t>
            </a:r>
            <a:r>
              <a:rPr lang="en-US" sz="3200" b="1" dirty="0">
                <a:solidFill>
                  <a:srgbClr val="C00000"/>
                </a:solidFill>
                <a:latin typeface="Dosis Bold"/>
              </a:rPr>
              <a:t> des syllables avec “Ch”</a:t>
            </a: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6F05765A-B50C-A03A-1E1D-FBA8A03E4C4E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486400" y="5600111"/>
            <a:ext cx="3408419" cy="2295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455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9B602-432A-F638-6581-D1F1F0F117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3F24EF-313A-1181-91A6-9642887D823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40D348-BF87-3D81-97E9-9EF1D27F7024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ADB0DBD-5B47-114D-2716-E7888C1A5025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AA2812D-ABFC-5355-8942-340CC6D93262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942E25C-D46B-CD33-6664-ED77BFA4C751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201442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943F542-3C2D-F61C-469D-7A4C4B3A6E7C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ACBAA7A6-49FE-9910-23A2-7D59D96DD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2AD9CE1-9DC4-20DD-4BA4-E0F8842D7A1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45927" y="2969357"/>
            <a:ext cx="10039664" cy="4296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5258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03D19C-0905-5E09-5E11-434541ED58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58EAC4D-DBD4-2EE4-0915-4B767881974E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3916BEE-D5DA-71EB-93E9-AB8BF17870E2}"/>
              </a:ext>
            </a:extLst>
          </p:cNvPr>
          <p:cNvSpPr/>
          <p:nvPr/>
        </p:nvSpPr>
        <p:spPr>
          <a:xfrm>
            <a:off x="299607" y="253166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E0DECB0-6893-1B35-C9D6-FE7CD85BBFEF}"/>
              </a:ext>
            </a:extLst>
          </p:cNvPr>
          <p:cNvSpPr/>
          <p:nvPr/>
        </p:nvSpPr>
        <p:spPr>
          <a:xfrm>
            <a:off x="333257" y="253166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F83E256-8A26-062D-23D5-9F6C46CF9F40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AADBB26-9D9C-D79F-9A9C-D31B09ED876F}"/>
              </a:ext>
            </a:extLst>
          </p:cNvPr>
          <p:cNvSpPr/>
          <p:nvPr/>
        </p:nvSpPr>
        <p:spPr>
          <a:xfrm>
            <a:off x="4179250" y="2790590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8FAC5E0A-3332-6FA3-BA1B-96ED198DE1E7}"/>
              </a:ext>
            </a:extLst>
          </p:cNvPr>
          <p:cNvSpPr txBox="1"/>
          <p:nvPr/>
        </p:nvSpPr>
        <p:spPr>
          <a:xfrm>
            <a:off x="1690243" y="432634"/>
            <a:ext cx="1127279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écrire des syllabes construites avec «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», puis les utiliser pour écrire des mots et des phrases.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5267AF1-C562-D9F3-E883-8C986E2A4BE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92180197"/>
              </p:ext>
            </p:extLst>
          </p:nvPr>
        </p:nvGraphicFramePr>
        <p:xfrm>
          <a:off x="-23752" y="-98592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B7ED0B8F-36DA-2B3D-ABFE-4E4A8FBF82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63768" y="3930107"/>
            <a:ext cx="8458200" cy="1940539"/>
          </a:xfrm>
          <a:prstGeom prst="rect">
            <a:avLst/>
          </a:prstGeom>
        </p:spPr>
      </p:pic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2E0AADBB-0E41-9FDE-C07F-19E449DC2192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669" y="4165963"/>
            <a:ext cx="5321185" cy="5688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279651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2BCF2-7BFA-8942-331D-5C6F037D65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E52EC4B-8301-2B48-0C28-87DB45E6190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5BD7DD2-E04C-563B-62A3-0A3CB80C415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64F9602-AC6B-22F8-D103-72889E190E5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D7C0E76-2AAA-610D-387D-0A3E25522FEE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5E3F7AE-41D9-474B-2007-238936E0F6AC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0C67CA5-0EAA-EA03-7D73-D1801625CF2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77715" y="3168318"/>
            <a:ext cx="9760570" cy="3950363"/>
          </a:xfrm>
          <a:prstGeom prst="rect">
            <a:avLst/>
          </a:prstGeom>
        </p:spPr>
      </p:pic>
      <p:graphicFrame>
        <p:nvGraphicFramePr>
          <p:cNvPr id="39" name="Tableau 38">
            <a:extLst>
              <a:ext uri="{FF2B5EF4-FFF2-40B4-BE49-F238E27FC236}">
                <a16:creationId xmlns:a16="http://schemas.microsoft.com/office/drawing/2014/main" id="{D3D29F62-5405-537F-78C1-4DC2CD0B690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36891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4511CA1-324F-E0F7-EF70-33D103C78EFE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710505" y="342900"/>
            <a:ext cx="610777" cy="110313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908519B-8A3D-12DB-325F-0118BB50531F}"/>
              </a:ext>
            </a:extLst>
          </p:cNvPr>
          <p:cNvSpPr txBox="1"/>
          <p:nvPr/>
        </p:nvSpPr>
        <p:spPr>
          <a:xfrm>
            <a:off x="1207619" y="510742"/>
            <a:ext cx="11974980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 pour écrire une ruche.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</p:spTree>
    <p:extLst>
      <p:ext uri="{BB962C8B-B14F-4D97-AF65-F5344CB8AC3E}">
        <p14:creationId xmlns:p14="http://schemas.microsoft.com/office/powerpoint/2010/main" val="809502358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43549-D315-096B-2A44-0FA150D0E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ACD0965-A8F6-B665-E505-0857E974D9E2}"/>
              </a:ext>
            </a:extLst>
          </p:cNvPr>
          <p:cNvSpPr/>
          <p:nvPr/>
        </p:nvSpPr>
        <p:spPr>
          <a:xfrm>
            <a:off x="0" y="-2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85A3473-2FB2-F400-AE7B-63661D5526B1}"/>
              </a:ext>
            </a:extLst>
          </p:cNvPr>
          <p:cNvSpPr/>
          <p:nvPr/>
        </p:nvSpPr>
        <p:spPr>
          <a:xfrm>
            <a:off x="275852" y="32475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08F8BF9-1E83-EC4F-219A-5C88ADC4424E}"/>
              </a:ext>
            </a:extLst>
          </p:cNvPr>
          <p:cNvSpPr/>
          <p:nvPr/>
        </p:nvSpPr>
        <p:spPr>
          <a:xfrm>
            <a:off x="251114" y="286543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462190E-0FC4-8BDA-BE4B-5C1EDF1C7CFA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593B852A-1C88-3FF8-6C11-3AE4E9922C0C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D11C4275-973D-1E34-0504-1763CA0A8B5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3" y="-85196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317A7B30-9733-7623-47E8-E6AA4E29A85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13538A5-A281-1148-FC8B-B8AF5F7BA2E7}"/>
              </a:ext>
            </a:extLst>
          </p:cNvPr>
          <p:cNvSpPr txBox="1"/>
          <p:nvPr/>
        </p:nvSpPr>
        <p:spPr>
          <a:xfrm>
            <a:off x="1136116" y="442765"/>
            <a:ext cx="12043012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une ruche» est composée de deux mots:  une  et ruche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J’entends une , j’écris une. J’entends ruche, j’écris r – u – 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– e (lettre muette)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51FCADA-42DF-A254-3199-0B694506012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77715" y="3168318"/>
            <a:ext cx="9760570" cy="3950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498110"/>
      </p:ext>
    </p:extLst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C58488-D3C0-223A-9EDD-F9484B866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7DADC9-9849-0C01-1826-0F69EA98C6D5}"/>
              </a:ext>
            </a:extLst>
          </p:cNvPr>
          <p:cNvSpPr/>
          <p:nvPr/>
        </p:nvSpPr>
        <p:spPr>
          <a:xfrm>
            <a:off x="-41293" y="1"/>
            <a:ext cx="13869542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2E8369D-534E-B7A6-9596-AE477072E59E}"/>
              </a:ext>
            </a:extLst>
          </p:cNvPr>
          <p:cNvSpPr/>
          <p:nvPr/>
        </p:nvSpPr>
        <p:spPr>
          <a:xfrm>
            <a:off x="350963" y="306312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42C6A4E-0FB6-673E-4996-E72BE432E3C6}"/>
              </a:ext>
            </a:extLst>
          </p:cNvPr>
          <p:cNvSpPr/>
          <p:nvPr/>
        </p:nvSpPr>
        <p:spPr>
          <a:xfrm>
            <a:off x="316327" y="350387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6DEBDC7-C036-629C-04FD-0404DD235D30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1D523ED6-BB69-1056-288E-7FE0A389457F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452FB14B-3500-39BB-0271-A35E43F01E2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438" y="-36588"/>
          <a:ext cx="1320392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065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0065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0065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0858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5632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704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75DB5F5D-D998-4E5B-5BCA-4C568C05692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7169" y="306312"/>
            <a:ext cx="1381080" cy="11204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995319CA-8C77-48B5-EF64-980F589E5B71}"/>
              </a:ext>
            </a:extLst>
          </p:cNvPr>
          <p:cNvSpPr txBox="1"/>
          <p:nvPr/>
        </p:nvSpPr>
        <p:spPr>
          <a:xfrm>
            <a:off x="1061651" y="528861"/>
            <a:ext cx="11996568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commence par une lettre majuscule. U majuscule.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laisse un petit espace entre les lettres d’un même mot et un espace plus grand entre les deux mots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F973E1A-026C-DC26-BDF2-77D621606E89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77715" y="3168319"/>
            <a:ext cx="9760570" cy="3950363"/>
          </a:xfrm>
          <a:prstGeom prst="rect">
            <a:avLst/>
          </a:prstGeom>
        </p:spPr>
      </p:pic>
      <p:sp>
        <p:nvSpPr>
          <p:cNvPr id="5" name="Parenthèse fermante 4">
            <a:extLst>
              <a:ext uri="{FF2B5EF4-FFF2-40B4-BE49-F238E27FC236}">
                <a16:creationId xmlns:a16="http://schemas.microsoft.com/office/drawing/2014/main" id="{E492E675-347C-014A-D818-F285364BBFF1}"/>
              </a:ext>
            </a:extLst>
          </p:cNvPr>
          <p:cNvSpPr/>
          <p:nvPr/>
        </p:nvSpPr>
        <p:spPr>
          <a:xfrm rot="5400000">
            <a:off x="9020794" y="4197024"/>
            <a:ext cx="246409" cy="4876800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8" name="Parenthèse fermante 7">
            <a:extLst>
              <a:ext uri="{FF2B5EF4-FFF2-40B4-BE49-F238E27FC236}">
                <a16:creationId xmlns:a16="http://schemas.microsoft.com/office/drawing/2014/main" id="{50F9853D-6A92-2E77-4A90-B418B4D7B559}"/>
              </a:ext>
            </a:extLst>
          </p:cNvPr>
          <p:cNvSpPr/>
          <p:nvPr/>
        </p:nvSpPr>
        <p:spPr>
          <a:xfrm rot="5400000">
            <a:off x="4123398" y="5082684"/>
            <a:ext cx="246408" cy="3105478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370117864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96D25D-3CE0-C835-087A-05173382AAF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B0BD731-63F8-A865-8C62-84BD9DC97D1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7E2E528-0AD8-294B-AB99-87A4FEFFD86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731448" y="55245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232690" y="495300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0A12F9-C1A6-EE6E-36FF-784EB27D4C9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E237D27-0573-5DF6-E0AE-254B89EA0CC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9928434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8432368"/>
      </p:ext>
    </p:extLst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FFA232-C0EA-D600-AF2D-5BDC8B196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DEACEE-D969-EC38-669C-A023F8BDEA1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388356-AE82-0B20-A4EF-D6080BDA247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807DB-D7E6-CBD8-886D-04598A6750D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3A07E80-2FEA-4B56-9C0B-14E9C0B90F5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26369FF-F6C4-4752-77D2-BB70FE7784EA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7CAFE11C-172F-F0FB-4649-685F43EE83C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2165528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1DFE8736-13C4-7B05-CB3F-271FC107479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34863" y="491836"/>
            <a:ext cx="874782" cy="68580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909C88E-DA9C-BE8A-7F4F-1C0A8A9BB9CD}"/>
              </a:ext>
            </a:extLst>
          </p:cNvPr>
          <p:cNvSpPr txBox="1"/>
          <p:nvPr/>
        </p:nvSpPr>
        <p:spPr>
          <a:xfrm>
            <a:off x="1455267" y="527055"/>
            <a:ext cx="119749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Ecrivez sur vos ardoises: une ruche.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26847B7-F775-B51D-6AF9-DB4E78E4C7A8}"/>
              </a:ext>
            </a:extLst>
          </p:cNvPr>
          <p:cNvSpPr txBox="1"/>
          <p:nvPr/>
        </p:nvSpPr>
        <p:spPr>
          <a:xfrm>
            <a:off x="1462193" y="843138"/>
            <a:ext cx="11974981" cy="444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C1BAD84B-2418-DABB-6F1F-4A3DB50D147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77715" y="3168319"/>
            <a:ext cx="9760570" cy="3950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493747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39ACD-45D6-7FF0-6668-1C393AA91E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95C281A-9E6F-05C2-DD79-06C105877BC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D1F6DD9-14B3-FCAB-21AB-6BE64D560B2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C1ED236A-8BDA-ED6C-E93D-FB293D6DA2F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C9E924-0960-5025-85F5-230E23E93D8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00B53F8-DDEB-D119-7D39-31EC2EF919DF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BA9260F-CF73-B8FF-00AB-478FCD6060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78356" y="2590800"/>
            <a:ext cx="9959288" cy="5105400"/>
          </a:xfrm>
          <a:prstGeom prst="rect">
            <a:avLst/>
          </a:prstGeom>
        </p:spPr>
      </p:pic>
      <p:graphicFrame>
        <p:nvGraphicFramePr>
          <p:cNvPr id="39" name="Tableau 38">
            <a:extLst>
              <a:ext uri="{FF2B5EF4-FFF2-40B4-BE49-F238E27FC236}">
                <a16:creationId xmlns:a16="http://schemas.microsoft.com/office/drawing/2014/main" id="{BD71EFF8-0F0A-9AB3-AB94-23583E4E8D3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36891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AC89763F-54F1-8118-0E12-A4DA611C8E7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710505" y="342900"/>
            <a:ext cx="610777" cy="110313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25854518-C664-E014-A225-F598FD0BBAFD}"/>
              </a:ext>
            </a:extLst>
          </p:cNvPr>
          <p:cNvSpPr txBox="1"/>
          <p:nvPr/>
        </p:nvSpPr>
        <p:spPr>
          <a:xfrm>
            <a:off x="1207619" y="510742"/>
            <a:ext cx="11974980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Regardez comment je fais pour écrire un cheval.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</p:spTree>
    <p:extLst>
      <p:ext uri="{BB962C8B-B14F-4D97-AF65-F5344CB8AC3E}">
        <p14:creationId xmlns:p14="http://schemas.microsoft.com/office/powerpoint/2010/main" val="4131722444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FB40F1-94B7-7AF4-169E-EDEFE39F7E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8E9C1C6-4673-4C8B-34F5-7071AD614943}"/>
              </a:ext>
            </a:extLst>
          </p:cNvPr>
          <p:cNvSpPr/>
          <p:nvPr/>
        </p:nvSpPr>
        <p:spPr>
          <a:xfrm>
            <a:off x="0" y="-2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B528902-914F-5837-06C3-54B10B0FF54D}"/>
              </a:ext>
            </a:extLst>
          </p:cNvPr>
          <p:cNvSpPr/>
          <p:nvPr/>
        </p:nvSpPr>
        <p:spPr>
          <a:xfrm>
            <a:off x="275852" y="32475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4D5E220-95E1-7051-16CE-F0169F835CAE}"/>
              </a:ext>
            </a:extLst>
          </p:cNvPr>
          <p:cNvSpPr/>
          <p:nvPr/>
        </p:nvSpPr>
        <p:spPr>
          <a:xfrm>
            <a:off x="251114" y="286543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AD446D6-9E07-4DD5-FE8D-BCE0C2EB6D4F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1F57BD56-0EC1-DBE0-84F8-5C130FA269DE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B53EB6AD-A224-6646-F55A-B4D3CDBD40D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3" y="-85196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A63DF62E-1242-45EF-64E0-3EA53851FAA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932659" y="168708"/>
            <a:ext cx="610777" cy="11031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D63ECEE-3AEB-2DE3-3B77-43844E645248}"/>
              </a:ext>
            </a:extLst>
          </p:cNvPr>
          <p:cNvSpPr txBox="1"/>
          <p:nvPr/>
        </p:nvSpPr>
        <p:spPr>
          <a:xfrm>
            <a:off x="1105085" y="442765"/>
            <a:ext cx="12395271" cy="829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un cheval» est composée de deux mots: un et cheval. J’entends un , j’écris un.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Dans « cheval » j’entends 2 syllabes: 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che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et val. J’entends « 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che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», j’écris </a:t>
            </a:r>
            <a:r>
              <a:rPr lang="fr-FR" sz="22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– e. j’entends « val », j’écris v – a- l.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C24A295-F04D-B7BD-AC30-1209B69706C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78356" y="2590800"/>
            <a:ext cx="9959288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038584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9F3AF7-2637-9719-41C1-E8E54E4B00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45D67DC-8D36-6505-0BCD-9B5A4E386CE6}"/>
              </a:ext>
            </a:extLst>
          </p:cNvPr>
          <p:cNvSpPr/>
          <p:nvPr/>
        </p:nvSpPr>
        <p:spPr>
          <a:xfrm>
            <a:off x="-41293" y="1"/>
            <a:ext cx="13869542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DB91B3B-36AA-B6E9-4EA5-C1BDA2F3675C}"/>
              </a:ext>
            </a:extLst>
          </p:cNvPr>
          <p:cNvSpPr/>
          <p:nvPr/>
        </p:nvSpPr>
        <p:spPr>
          <a:xfrm>
            <a:off x="350963" y="306312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378EFCA-3A3A-4970-92ED-EF04C3D324AD}"/>
              </a:ext>
            </a:extLst>
          </p:cNvPr>
          <p:cNvSpPr/>
          <p:nvPr/>
        </p:nvSpPr>
        <p:spPr>
          <a:xfrm>
            <a:off x="316327" y="350387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B19724F-F394-4A26-252A-9AF77C93E263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7565C1AF-545A-5232-30BF-F379F1164FF2}"/>
                  </a:ext>
                </a:extLst>
              </p14:cNvPr>
              <p14:cNvContentPartPr/>
              <p14:nvPr/>
            </p14:nvContentPartPr>
            <p14:xfrm>
              <a:off x="6511636" y="606822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3688EA7-13AF-C279-836E-9C3C6BF6E426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507316" y="6063905"/>
                <a:ext cx="9000" cy="9000"/>
              </a:xfrm>
              <a:prstGeom prst="rect">
                <a:avLst/>
              </a:prstGeom>
            </p:spPr>
          </p:pic>
        </mc:Fallback>
      </mc:AlternateContent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034CD74B-DC14-7E74-DCDD-DEBB6F21C97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438" y="-36588"/>
          <a:ext cx="1320392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065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0065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0065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0858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5632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7046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42A29CF9-8608-2D84-5FFB-101D9D7E3CD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7169" y="306312"/>
            <a:ext cx="1381080" cy="11204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68EC4D5-B58C-4FA7-CE87-5B34D51FCCD8}"/>
              </a:ext>
            </a:extLst>
          </p:cNvPr>
          <p:cNvSpPr txBox="1"/>
          <p:nvPr/>
        </p:nvSpPr>
        <p:spPr>
          <a:xfrm>
            <a:off x="1061651" y="528861"/>
            <a:ext cx="11996568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commence par une lettre majuscule. U majuscule.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laisse un petit espace entre les lettres d’un même mot et un espace plus grand entre les deux mots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EA5C13B5-ED7E-A412-7C7A-5245B74CE1BE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78356" y="2590800"/>
            <a:ext cx="9959288" cy="5105400"/>
          </a:xfrm>
          <a:prstGeom prst="rect">
            <a:avLst/>
          </a:prstGeom>
        </p:spPr>
      </p:pic>
      <p:sp>
        <p:nvSpPr>
          <p:cNvPr id="11" name="Parenthèse fermante 10">
            <a:extLst>
              <a:ext uri="{FF2B5EF4-FFF2-40B4-BE49-F238E27FC236}">
                <a16:creationId xmlns:a16="http://schemas.microsoft.com/office/drawing/2014/main" id="{1A153385-E89F-58AF-4984-9592E94794D1}"/>
              </a:ext>
            </a:extLst>
          </p:cNvPr>
          <p:cNvSpPr/>
          <p:nvPr/>
        </p:nvSpPr>
        <p:spPr>
          <a:xfrm rot="5400000">
            <a:off x="8043280" y="3830191"/>
            <a:ext cx="246410" cy="5610470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2" name="Parenthèse fermante 11">
            <a:extLst>
              <a:ext uri="{FF2B5EF4-FFF2-40B4-BE49-F238E27FC236}">
                <a16:creationId xmlns:a16="http://schemas.microsoft.com/office/drawing/2014/main" id="{F05D22CB-DE68-923C-AA8B-FDCE853ADE6A}"/>
              </a:ext>
            </a:extLst>
          </p:cNvPr>
          <p:cNvSpPr/>
          <p:nvPr/>
        </p:nvSpPr>
        <p:spPr>
          <a:xfrm rot="5400000">
            <a:off x="3381996" y="5263824"/>
            <a:ext cx="246410" cy="2743199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1290028449"/>
      </p:ext>
    </p:extLst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F6BD87-EFF1-28C3-7069-39C5E2D9D0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400CD6-F906-CBB8-D8B2-0FEDEAD15FB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F2DF788-2F2D-1DCB-D753-874D8C0347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291A311-5638-5B58-CC8F-BC08D97591A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4173FF9-2AFE-AFF8-CE30-D1AB71F9C8A9}"/>
              </a:ext>
            </a:extLst>
          </p:cNvPr>
          <p:cNvSpPr/>
          <p:nvPr/>
        </p:nvSpPr>
        <p:spPr>
          <a:xfrm>
            <a:off x="731448" y="55245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C4A9BBC-6C73-274C-D1FC-9F226A9C7DD4}"/>
              </a:ext>
            </a:extLst>
          </p:cNvPr>
          <p:cNvSpPr txBox="1"/>
          <p:nvPr/>
        </p:nvSpPr>
        <p:spPr>
          <a:xfrm>
            <a:off x="1232690" y="495300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B142E3C-4FFF-1BCE-AA76-89F9E1C1450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42F76C7F-7FD4-4F6E-7185-AB897E4AA46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99102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FC0C9A-A9B0-D93F-AF86-4DD0725550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FCCAE7B-E24F-BC80-AEBB-3C55707ED53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46B9432-8F5C-FAA0-0D85-CE1744AC4253}"/>
              </a:ext>
            </a:extLst>
          </p:cNvPr>
          <p:cNvSpPr/>
          <p:nvPr/>
        </p:nvSpPr>
        <p:spPr>
          <a:xfrm>
            <a:off x="275853" y="395287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3DAD2B0-103E-5E82-C13E-F2EBB1359E6D}"/>
              </a:ext>
            </a:extLst>
          </p:cNvPr>
          <p:cNvSpPr/>
          <p:nvPr/>
        </p:nvSpPr>
        <p:spPr>
          <a:xfrm>
            <a:off x="280801" y="425381"/>
            <a:ext cx="13154395" cy="112611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7FEC751-B161-A7FC-29D9-694A60DC7AE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61DC10E-D429-1FFB-5BFF-6ED0A4A059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210714" y="518988"/>
            <a:ext cx="130388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Corrigez 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  <a:endParaRPr lang="fr-FR" sz="225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D543123-D345-DFDD-CBFF-A81E620E8BBA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7" name="Picture 2">
            <a:extLst>
              <a:ext uri="{FF2B5EF4-FFF2-40B4-BE49-F238E27FC236}">
                <a16:creationId xmlns:a16="http://schemas.microsoft.com/office/drawing/2014/main" id="{8903267A-7D90-883B-B3A3-D708717948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2039600" y="466013"/>
            <a:ext cx="1107092" cy="1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8F6C548-505C-8B87-4F3D-BFAD4A810A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487441" y="2857522"/>
            <a:ext cx="8741117" cy="5972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760006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E44F5-EF85-9F52-561E-85DA5E5CB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3D832B9-AE7E-F3A5-DE07-8AF347A4429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D18FBE0-CDD1-9E23-77A8-33B62EF4A0F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9AC49C7-30F3-5BE3-EA0C-B9FCC92562F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EC6F417-184C-46E6-78E3-15E68B4C08F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B996F47-4159-EA91-11C3-13155A80AD21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93D04E66-FE0B-FE08-A088-BE79973F29E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3984EDAE-68AD-B48E-424C-549FFAC76B3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334863" y="491836"/>
            <a:ext cx="874782" cy="68580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A3BF9E7F-6E28-BDBE-40AC-514B3D39FA98}"/>
              </a:ext>
            </a:extLst>
          </p:cNvPr>
          <p:cNvSpPr txBox="1"/>
          <p:nvPr/>
        </p:nvSpPr>
        <p:spPr>
          <a:xfrm>
            <a:off x="1455267" y="527055"/>
            <a:ext cx="119749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Ecrivez sur vos ardoises: un cheval.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50DA998F-AAD2-4AC3-07AF-2B10C17C39B6}"/>
              </a:ext>
            </a:extLst>
          </p:cNvPr>
          <p:cNvSpPr txBox="1"/>
          <p:nvPr/>
        </p:nvSpPr>
        <p:spPr>
          <a:xfrm>
            <a:off x="1462193" y="843138"/>
            <a:ext cx="11974981" cy="4443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4B2C2F0-09F2-D5E4-B02E-7E6459DF67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78356" y="2590800"/>
            <a:ext cx="9959288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363825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6A9794-5F70-12B7-B880-5B2E7B744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4F864E9-F308-F223-53DE-F031D290677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ACF70230-D551-C23F-AF79-E7C5F6973024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05676E57-1DBD-E02E-6A1B-BC2D4BFB9F0B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D3667F3F-9E0D-837B-F8AD-57E2C099289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2E8FA489-ABD8-4317-15B2-F4EE580A2E1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6634C275-A82D-159D-6F1F-4431D9E7F1A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D1A63C01-4BA6-B530-DD37-6FEF57A1E988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952888" y="2435066"/>
            <a:ext cx="11810225" cy="54168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40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Mots-outils </a:t>
            </a:r>
          </a:p>
          <a:p>
            <a:pPr algn="ctr"/>
            <a:r>
              <a:rPr lang="fr-FR" sz="4000" b="1" dirty="0">
                <a:solidFill>
                  <a:schemeClr val="accent5">
                    <a:lumMod val="50000"/>
                  </a:schemeClr>
                </a:solidFill>
                <a:latin typeface="Dosis" panose="02010703020202060003" pitchFamily="2" charset="0"/>
              </a:rPr>
              <a:t> Recommandations pour l’enseignant  (e):</a:t>
            </a:r>
          </a:p>
          <a:p>
            <a:endParaRPr lang="fr-FR" sz="2800" b="1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endParaRPr lang="fr-FR" sz="28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6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Les mots-outils sont des mots que l’élève </a:t>
            </a:r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reconnaît surtout visuellement</a:t>
            </a:r>
            <a:r>
              <a:rPr lang="fr-FR" sz="36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Ne pas les découper</a:t>
            </a:r>
            <a:r>
              <a:rPr lang="fr-FR" sz="36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en sons ou syllabes comme les autres mots.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6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Les mots-outils doivent être </a:t>
            </a:r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reconnus et écrits dans leur globalité</a:t>
            </a:r>
            <a:r>
              <a:rPr lang="fr-FR" sz="3600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.</a:t>
            </a:r>
            <a:endParaRPr lang="en-US" sz="3600" dirty="0">
              <a:solidFill>
                <a:schemeClr val="accent5">
                  <a:lumMod val="7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6E71FCD-CDF7-9ADA-65A4-B41AB8FF5E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BC19AB74-22EC-3186-855A-D31A9111371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5CA7854-525E-DF1E-F5B9-810806A52065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800841195"/>
      </p:ext>
    </p:extLst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83EECD-5D13-6F79-41F3-F6DDF28805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326343-2D09-7F57-7713-563AE9E25A4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775F7E-0FF1-C2EF-DA26-85532A4AEB0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F678657-E507-B7A7-8987-C85947EDFFA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96FF204-7409-6E4F-DB7B-FFF2FF50F7C5}"/>
              </a:ext>
            </a:extLst>
          </p:cNvPr>
          <p:cNvSpPr txBox="1"/>
          <p:nvPr/>
        </p:nvSpPr>
        <p:spPr>
          <a:xfrm>
            <a:off x="1207620" y="491731"/>
            <a:ext cx="11593980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6EEC02F-FA8B-D500-5D59-2B087B816AF9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BD426AED-26E7-3A67-25F0-A07B3565478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13558338"/>
              </p:ext>
            </p:extLst>
          </p:nvPr>
        </p:nvGraphicFramePr>
        <p:xfrm>
          <a:off x="-24799" y="-31694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9FF3D116-C86C-41DB-DFE1-0B89CB8514A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889580" y="361050"/>
            <a:ext cx="610777" cy="110313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FB17F58-4662-613B-3363-8C13F2A90AAD}"/>
              </a:ext>
            </a:extLst>
          </p:cNvPr>
          <p:cNvSpPr txBox="1"/>
          <p:nvPr/>
        </p:nvSpPr>
        <p:spPr>
          <a:xfrm>
            <a:off x="1207619" y="510742"/>
            <a:ext cx="11974980" cy="841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Le chat est sous le lit. Regardez comment je fais pour écrire cette phrase.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utilise le tableau pour écrire les modèles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7747325-88C1-08B8-FDDC-34FAB01CD2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4810" y="3019081"/>
            <a:ext cx="10946381" cy="424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542205"/>
      </p:ext>
    </p:extLst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3E1AE-FAEE-9A8A-E674-E27F4A69A1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3586B19-74A3-CD85-D408-DEA10F7372B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DED1750-8207-C565-37C0-0F93F85D597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B2A55F5-4A2F-6E28-D0BA-4A9A02EF19C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972C788-32BD-1879-69F0-0A0CF09927BC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BFBA068F-B2B2-10ED-765A-B1AF5D6F8E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53719669"/>
              </p:ext>
            </p:ext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A3768DD0-4C42-5D65-9887-0075BF553D03}"/>
              </a:ext>
            </a:extLst>
          </p:cNvPr>
          <p:cNvSpPr txBox="1"/>
          <p:nvPr/>
        </p:nvSpPr>
        <p:spPr>
          <a:xfrm>
            <a:off x="1310633" y="673731"/>
            <a:ext cx="11979392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La phrase « 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le chat est sous le lit.» 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est composée de 6 mots: le ,chat, est, sous, le et  lit.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DF46C1E-36C9-A888-5B8E-5C5DA5F5EA9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8381" y="282192"/>
            <a:ext cx="1240378" cy="112044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EED33EF-DC53-A92F-91C8-95A5AB3F3E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4810" y="3019081"/>
            <a:ext cx="10946381" cy="424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177881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02D73E-6BAA-CE6E-8D6A-964EC62ED9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7D13921-D0C5-27CB-41A0-F80C2BA4022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F7F764B-2236-3D94-3501-E714A5EE47A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3BE4E19-CB9B-1747-36F4-DCEFA146C0E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948A2FF-95AE-60F3-F750-B875B9277A7F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5" name="Tableau 54">
            <a:extLst>
              <a:ext uri="{FF2B5EF4-FFF2-40B4-BE49-F238E27FC236}">
                <a16:creationId xmlns:a16="http://schemas.microsoft.com/office/drawing/2014/main" id="{DD2C971E-E692-B05B-D2A7-1320EF638E1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5F20A6FD-EA97-4741-2E0A-5C483975236D}"/>
              </a:ext>
            </a:extLst>
          </p:cNvPr>
          <p:cNvSpPr txBox="1"/>
          <p:nvPr/>
        </p:nvSpPr>
        <p:spPr>
          <a:xfrm>
            <a:off x="1047041" y="541869"/>
            <a:ext cx="11979392" cy="8319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J’entends « le » , j’écris le. j’entends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cha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, j’écris 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–a –t ( lettre muette). J’entends est, j’écris  est.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J’entends sous , j’écris  sous. J’entends « le » , j’écris le. J’entends lit, j’écris  l- i- t ( lettre muette).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762CBB1-052E-6504-D5DB-4A1B2D518C1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4350" y="437335"/>
            <a:ext cx="1240378" cy="112044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4D92484-681D-C98C-23E2-36C6622E08E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4810" y="3019081"/>
            <a:ext cx="10946381" cy="424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3193134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CACDD7-C292-6B4B-09CB-5830C4DE9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C8D68EE-4EF9-BFD6-2219-786115DFCB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04DC59B-E4FE-022C-74D2-3F11B4169BB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C847F89-C8EC-F6D7-1EEA-6759937D56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6B6F1E9-1B2C-50A3-F6C4-68D7B5D5A811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1" name="Tableau 30">
            <a:extLst>
              <a:ext uri="{FF2B5EF4-FFF2-40B4-BE49-F238E27FC236}">
                <a16:creationId xmlns:a16="http://schemas.microsoft.com/office/drawing/2014/main" id="{BEEBD3E8-1EBC-0AA7-300F-F4C834DF08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065188340"/>
              </p:ext>
            </p:extLst>
          </p:nvPr>
        </p:nvGraphicFramePr>
        <p:xfrm>
          <a:off x="-19846" y="-71157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3CC4973-3E6F-6A10-E0A2-72E95F1407C7}"/>
              </a:ext>
            </a:extLst>
          </p:cNvPr>
          <p:cNvSpPr txBox="1"/>
          <p:nvPr/>
        </p:nvSpPr>
        <p:spPr>
          <a:xfrm>
            <a:off x="1061651" y="528861"/>
            <a:ext cx="11996568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Je commence par une lettre majuscule « L » et je termine la phrase par un point.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92C86E93-5B30-7FFF-E7A6-8B6CF0C09FA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3037" y="299484"/>
            <a:ext cx="1381080" cy="1120448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09244B5D-954E-91BE-B1F6-CF3AEFC7CF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4810" y="3019081"/>
            <a:ext cx="10946381" cy="4248839"/>
          </a:xfrm>
          <a:prstGeom prst="rect">
            <a:avLst/>
          </a:prstGeom>
        </p:spPr>
      </p:pic>
      <p:sp>
        <p:nvSpPr>
          <p:cNvPr id="3" name="Parenthèse fermante 2">
            <a:extLst>
              <a:ext uri="{FF2B5EF4-FFF2-40B4-BE49-F238E27FC236}">
                <a16:creationId xmlns:a16="http://schemas.microsoft.com/office/drawing/2014/main" id="{907405DA-6D50-1E5D-60C3-78FD5B95C644}"/>
              </a:ext>
            </a:extLst>
          </p:cNvPr>
          <p:cNvSpPr/>
          <p:nvPr/>
        </p:nvSpPr>
        <p:spPr>
          <a:xfrm rot="5400000">
            <a:off x="8209181" y="5873309"/>
            <a:ext cx="216828" cy="1957609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7" name="Parenthèse fermante 6">
            <a:extLst>
              <a:ext uri="{FF2B5EF4-FFF2-40B4-BE49-F238E27FC236}">
                <a16:creationId xmlns:a16="http://schemas.microsoft.com/office/drawing/2014/main" id="{6CB61A20-8E54-7FF1-F0BA-2BEBB05656D7}"/>
              </a:ext>
            </a:extLst>
          </p:cNvPr>
          <p:cNvSpPr/>
          <p:nvPr/>
        </p:nvSpPr>
        <p:spPr>
          <a:xfrm rot="5400000">
            <a:off x="3918809" y="5826136"/>
            <a:ext cx="146169" cy="2133700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4" name="Parenthèse fermante 13">
            <a:extLst>
              <a:ext uri="{FF2B5EF4-FFF2-40B4-BE49-F238E27FC236}">
                <a16:creationId xmlns:a16="http://schemas.microsoft.com/office/drawing/2014/main" id="{F83AAE2C-3880-D34B-DD90-352DE17A0281}"/>
              </a:ext>
            </a:extLst>
          </p:cNvPr>
          <p:cNvSpPr/>
          <p:nvPr/>
        </p:nvSpPr>
        <p:spPr>
          <a:xfrm rot="5400000">
            <a:off x="1817622" y="6206627"/>
            <a:ext cx="216827" cy="1290975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5" name="Parenthèse fermante 14">
            <a:extLst>
              <a:ext uri="{FF2B5EF4-FFF2-40B4-BE49-F238E27FC236}">
                <a16:creationId xmlns:a16="http://schemas.microsoft.com/office/drawing/2014/main" id="{45941D42-1DFF-810F-49A6-4D38F9FBE659}"/>
              </a:ext>
            </a:extLst>
          </p:cNvPr>
          <p:cNvSpPr/>
          <p:nvPr/>
        </p:nvSpPr>
        <p:spPr>
          <a:xfrm rot="5400000">
            <a:off x="6178050" y="6075640"/>
            <a:ext cx="216827" cy="1552946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7" name="Parenthèse fermante 16">
            <a:extLst>
              <a:ext uri="{FF2B5EF4-FFF2-40B4-BE49-F238E27FC236}">
                <a16:creationId xmlns:a16="http://schemas.microsoft.com/office/drawing/2014/main" id="{76CE6260-A895-3E4B-7AD1-20AF6D383C3E}"/>
              </a:ext>
            </a:extLst>
          </p:cNvPr>
          <p:cNvSpPr/>
          <p:nvPr/>
        </p:nvSpPr>
        <p:spPr>
          <a:xfrm rot="5400000">
            <a:off x="10074716" y="6337232"/>
            <a:ext cx="216828" cy="1106303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8" name="Parenthèse fermante 17">
            <a:extLst>
              <a:ext uri="{FF2B5EF4-FFF2-40B4-BE49-F238E27FC236}">
                <a16:creationId xmlns:a16="http://schemas.microsoft.com/office/drawing/2014/main" id="{5D57CB98-A63C-DCE3-898E-05E847F66C70}"/>
              </a:ext>
            </a:extLst>
          </p:cNvPr>
          <p:cNvSpPr/>
          <p:nvPr/>
        </p:nvSpPr>
        <p:spPr>
          <a:xfrm rot="5400000">
            <a:off x="11582215" y="6249823"/>
            <a:ext cx="178895" cy="1319054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2275776308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D0D40-ED2F-7D5D-EBAA-3ED79FE386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D87E240-DF10-E87B-6BAB-05106D1B0E3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C8349CC-2669-D89C-3469-DE3941D1E64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4B25753-52C1-F76E-875A-7EDF2D47953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18E13D0-4F12-7B91-441C-B098F303D9AE}"/>
              </a:ext>
            </a:extLst>
          </p:cNvPr>
          <p:cNvSpPr/>
          <p:nvPr/>
        </p:nvSpPr>
        <p:spPr>
          <a:xfrm>
            <a:off x="689567" y="71114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1" name="Tableau 30">
            <a:extLst>
              <a:ext uri="{FF2B5EF4-FFF2-40B4-BE49-F238E27FC236}">
                <a16:creationId xmlns:a16="http://schemas.microsoft.com/office/drawing/2014/main" id="{070B9CE3-B2E0-1836-91EE-22DCAC4935C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19846" y="-71157"/>
          <a:ext cx="13154393" cy="777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87363C86-8015-1E04-44EF-C1E151006493}"/>
              </a:ext>
            </a:extLst>
          </p:cNvPr>
          <p:cNvSpPr txBox="1"/>
          <p:nvPr/>
        </p:nvSpPr>
        <p:spPr>
          <a:xfrm>
            <a:off x="1030831" y="636089"/>
            <a:ext cx="11996568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Je laisse un petit espace entre les lettres d’un même mot et un espace plus grand entre les mots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51095C8-FE54-F202-0B8D-9361BBB03E7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3037" y="299484"/>
            <a:ext cx="1381080" cy="112044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02ED5F3E-AB89-197F-B768-DA4B2A74F7E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4810" y="3019081"/>
            <a:ext cx="10946381" cy="4248839"/>
          </a:xfrm>
          <a:prstGeom prst="rect">
            <a:avLst/>
          </a:prstGeom>
        </p:spPr>
      </p:pic>
      <p:sp>
        <p:nvSpPr>
          <p:cNvPr id="7" name="Parenthèse fermante 6">
            <a:extLst>
              <a:ext uri="{FF2B5EF4-FFF2-40B4-BE49-F238E27FC236}">
                <a16:creationId xmlns:a16="http://schemas.microsoft.com/office/drawing/2014/main" id="{2692FE6E-10FF-9218-A351-61CEBB5D59EC}"/>
              </a:ext>
            </a:extLst>
          </p:cNvPr>
          <p:cNvSpPr/>
          <p:nvPr/>
        </p:nvSpPr>
        <p:spPr>
          <a:xfrm rot="5400000">
            <a:off x="8209181" y="5873309"/>
            <a:ext cx="216828" cy="1957609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0" name="Parenthèse fermante 9">
            <a:extLst>
              <a:ext uri="{FF2B5EF4-FFF2-40B4-BE49-F238E27FC236}">
                <a16:creationId xmlns:a16="http://schemas.microsoft.com/office/drawing/2014/main" id="{9B109EFC-CF17-B46B-DA1B-BBDA07C8C2F8}"/>
              </a:ext>
            </a:extLst>
          </p:cNvPr>
          <p:cNvSpPr/>
          <p:nvPr/>
        </p:nvSpPr>
        <p:spPr>
          <a:xfrm rot="5400000">
            <a:off x="3918809" y="5826136"/>
            <a:ext cx="146169" cy="2133700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1" name="Parenthèse fermante 10">
            <a:extLst>
              <a:ext uri="{FF2B5EF4-FFF2-40B4-BE49-F238E27FC236}">
                <a16:creationId xmlns:a16="http://schemas.microsoft.com/office/drawing/2014/main" id="{9687FF66-AE0B-9063-D5F4-C886852AA526}"/>
              </a:ext>
            </a:extLst>
          </p:cNvPr>
          <p:cNvSpPr/>
          <p:nvPr/>
        </p:nvSpPr>
        <p:spPr>
          <a:xfrm rot="5400000">
            <a:off x="1817622" y="6206627"/>
            <a:ext cx="216827" cy="1290975"/>
          </a:xfrm>
          <a:prstGeom prst="rightBracket">
            <a:avLst>
              <a:gd name="adj" fmla="val 60037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2" name="Parenthèse fermante 11">
            <a:extLst>
              <a:ext uri="{FF2B5EF4-FFF2-40B4-BE49-F238E27FC236}">
                <a16:creationId xmlns:a16="http://schemas.microsoft.com/office/drawing/2014/main" id="{E3D0AF68-67C2-25EA-4196-2CD4A9B2F5D6}"/>
              </a:ext>
            </a:extLst>
          </p:cNvPr>
          <p:cNvSpPr/>
          <p:nvPr/>
        </p:nvSpPr>
        <p:spPr>
          <a:xfrm rot="5400000">
            <a:off x="6178050" y="6075640"/>
            <a:ext cx="216827" cy="1552946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3" name="Parenthèse fermante 12">
            <a:extLst>
              <a:ext uri="{FF2B5EF4-FFF2-40B4-BE49-F238E27FC236}">
                <a16:creationId xmlns:a16="http://schemas.microsoft.com/office/drawing/2014/main" id="{EDB605ED-7B11-7B28-1900-56BEBEE7CE95}"/>
              </a:ext>
            </a:extLst>
          </p:cNvPr>
          <p:cNvSpPr/>
          <p:nvPr/>
        </p:nvSpPr>
        <p:spPr>
          <a:xfrm rot="5400000">
            <a:off x="10074716" y="6337232"/>
            <a:ext cx="216828" cy="1106303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  <p:sp>
        <p:nvSpPr>
          <p:cNvPr id="14" name="Parenthèse fermante 13">
            <a:extLst>
              <a:ext uri="{FF2B5EF4-FFF2-40B4-BE49-F238E27FC236}">
                <a16:creationId xmlns:a16="http://schemas.microsoft.com/office/drawing/2014/main" id="{5E2DACE8-1656-25A6-530D-80FFF3237AD7}"/>
              </a:ext>
            </a:extLst>
          </p:cNvPr>
          <p:cNvSpPr/>
          <p:nvPr/>
        </p:nvSpPr>
        <p:spPr>
          <a:xfrm rot="5400000">
            <a:off x="11582215" y="6249823"/>
            <a:ext cx="178895" cy="1319054"/>
          </a:xfrm>
          <a:prstGeom prst="rightBracket">
            <a:avLst>
              <a:gd name="adj" fmla="val 77272"/>
            </a:avLst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sz="3200" b="1" dirty="0"/>
          </a:p>
        </p:txBody>
      </p:sp>
    </p:spTree>
    <p:extLst>
      <p:ext uri="{BB962C8B-B14F-4D97-AF65-F5344CB8AC3E}">
        <p14:creationId xmlns:p14="http://schemas.microsoft.com/office/powerpoint/2010/main" val="4183470137"/>
      </p:ext>
    </p:extLst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C5813-04A3-8B2F-7AD1-A387FACED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F4C7EAB-5568-1C6E-2EAF-7AE9471C6C4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7A987A-9198-3738-94A1-4608568EBE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2998785-22C7-6750-D042-57B2DAB31E61}"/>
              </a:ext>
            </a:extLst>
          </p:cNvPr>
          <p:cNvSpPr/>
          <p:nvPr/>
        </p:nvSpPr>
        <p:spPr>
          <a:xfrm>
            <a:off x="275852" y="286636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AC408E3-A255-6FC9-9E85-46A63270F6EE}"/>
              </a:ext>
            </a:extLst>
          </p:cNvPr>
          <p:cNvSpPr/>
          <p:nvPr/>
        </p:nvSpPr>
        <p:spPr>
          <a:xfrm>
            <a:off x="706711" y="70862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66FAD8D-A399-64FF-8F7F-75B8ECED939B}"/>
              </a:ext>
            </a:extLst>
          </p:cNvPr>
          <p:cNvSpPr txBox="1"/>
          <p:nvPr/>
        </p:nvSpPr>
        <p:spPr>
          <a:xfrm>
            <a:off x="1156866" y="652207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675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BD06B70-A87E-5B0E-46B1-C0FFD9CBCFE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B446795-339A-68C4-7EB5-98C170DD94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59984695"/>
              </p:ext>
            </p:extLst>
          </p:nvPr>
        </p:nvGraphicFramePr>
        <p:xfrm>
          <a:off x="0" y="-12899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3304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1472199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3EC4FB-BED9-B0BA-8526-59648CE30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751C503-7ECF-49B2-FE2C-8F29B2D4EA3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CA77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324D7D9-421B-D657-3F2F-1D5A0244D01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3918FF5-02BC-7A3A-DCBA-339BF10122E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DF6EC38-1557-9162-1DBB-3D8AF46AE53D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73B2CAD-90B3-4456-E52D-953B25C211E8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69C0112-2FB5-75AE-E202-7777B2BDEE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947272588"/>
              </p:ext>
            </p:extLst>
          </p:nvPr>
        </p:nvGraphicFramePr>
        <p:xfrm>
          <a:off x="20782" y="-80010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E6F4F05-925A-2C66-9408-824F5E19EE3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460357" y="685800"/>
            <a:ext cx="874782" cy="685801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F5B941B4-E6C0-0AC2-1BDD-4F3BC4B094F0}"/>
              </a:ext>
            </a:extLst>
          </p:cNvPr>
          <p:cNvSpPr txBox="1"/>
          <p:nvPr/>
        </p:nvSpPr>
        <p:spPr>
          <a:xfrm>
            <a:off x="1325491" y="513584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ardoises: « le chat est sous le lit » 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</a:t>
            </a:r>
            <a:endParaRPr lang="fr-FR" sz="20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E544BDD-D0BC-CBB6-291A-04B3B5B497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84810" y="3019081"/>
            <a:ext cx="10946381" cy="4248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590546"/>
      </p:ext>
    </p:extLst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B89B96-9595-2FD2-D6DA-697171B4D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738E6D4-AF4C-798B-4120-5EAE0246191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54EE795-5167-E51E-DFE5-8DE7E7CD2CCE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149FFD28-110A-86BD-0DB1-1A1901820714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Pratique </a:t>
            </a:r>
            <a:r>
              <a:rPr lang="en-US" sz="72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autonome</a:t>
            </a:r>
            <a:endParaRPr lang="en-US" sz="7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7516178D-ED73-9397-A5BE-1510106CC58C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D3FC358-C462-8C8D-BCA2-6368613A263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013C410D-74E2-A955-F134-3F5409D676A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E8518313-F02F-A58C-A2A5-A576ADBF7B10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ar-MA" sz="2400" b="1" dirty="0">
                  <a:solidFill>
                    <a:srgbClr val="106585"/>
                  </a:solidFill>
                  <a:latin typeface="Dosis" pitchFamily="2" charset="0"/>
                </a:rPr>
                <a:t>2</a:t>
              </a: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0 min</a:t>
              </a:r>
            </a:p>
          </p:txBody>
        </p:sp>
      </p:grpSp>
      <p:sp>
        <p:nvSpPr>
          <p:cNvPr id="6" name="TextBox 7">
            <a:extLst>
              <a:ext uri="{FF2B5EF4-FFF2-40B4-BE49-F238E27FC236}">
                <a16:creationId xmlns:a16="http://schemas.microsoft.com/office/drawing/2014/main" id="{35B4F0CB-4B0A-CAB1-5A87-CCB7A970AA12}"/>
              </a:ext>
            </a:extLst>
          </p:cNvPr>
          <p:cNvSpPr txBox="1"/>
          <p:nvPr/>
        </p:nvSpPr>
        <p:spPr>
          <a:xfrm>
            <a:off x="3159528" y="4042000"/>
            <a:ext cx="7685116" cy="16754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Je m’exerce sur</a:t>
            </a:r>
          </a:p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chemeClr val="accent4">
                    <a:lumMod val="50000"/>
                  </a:schemeClr>
                </a:solidFill>
                <a:latin typeface="Dosis" pitchFamily="2" charset="0"/>
              </a:rPr>
              <a:t> mon cahier d’activités</a:t>
            </a:r>
            <a:endParaRPr lang="en-US" sz="4000" dirty="0">
              <a:solidFill>
                <a:schemeClr val="accent4">
                  <a:lumMod val="50000"/>
                </a:schemeClr>
              </a:solidFill>
              <a:latin typeface="Dosis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7C20E334-BBE6-B527-1D8A-FB6D96B4E0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1008" y="6255391"/>
            <a:ext cx="3742157" cy="2396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04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845F961A-9D37-EC65-CA2D-DCFBDB9AA6C6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Rituel</a:t>
            </a: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C0ABD8D-7790-A7E5-6F5A-4DAACFA2A94B}"/>
              </a:ext>
            </a:extLst>
          </p:cNvPr>
          <p:cNvSpPr txBox="1"/>
          <p:nvPr/>
        </p:nvSpPr>
        <p:spPr>
          <a:xfrm>
            <a:off x="3962399" y="3741992"/>
            <a:ext cx="5791201" cy="9406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spcAft>
                <a:spcPts val="900"/>
              </a:spcAft>
              <a:defRPr/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Dictée</a:t>
            </a:r>
            <a:endParaRPr lang="fr-FR" sz="7200" b="1" dirty="0">
              <a:solidFill>
                <a:schemeClr val="bg2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C990A38F-5DE4-91E9-A9A9-6F6B144FA0F7}"/>
              </a:ext>
            </a:extLst>
          </p:cNvPr>
          <p:cNvGrpSpPr/>
          <p:nvPr/>
        </p:nvGrpSpPr>
        <p:grpSpPr>
          <a:xfrm>
            <a:off x="13855" y="190500"/>
            <a:ext cx="2240841" cy="841410"/>
            <a:chOff x="3663231" y="3540342"/>
            <a:chExt cx="1066274" cy="385540"/>
          </a:xfrm>
        </p:grpSpPr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76B2470-AC12-D2F7-77D5-B7F461CB359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0" name="Picture 2">
              <a:extLst>
                <a:ext uri="{FF2B5EF4-FFF2-40B4-BE49-F238E27FC236}">
                  <a16:creationId xmlns:a16="http://schemas.microsoft.com/office/drawing/2014/main" id="{21E691FD-0A56-3EF4-352D-FDA8A9E35C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0BB8EE05-52A4-9831-A716-E0E5D55747E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12" name="Image 11">
            <a:extLst>
              <a:ext uri="{FF2B5EF4-FFF2-40B4-BE49-F238E27FC236}">
                <a16:creationId xmlns:a16="http://schemas.microsoft.com/office/drawing/2014/main" id="{08CE23BA-DD2E-6032-1F1E-A9F068FE81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5364480"/>
            <a:ext cx="3219448" cy="2590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255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40B666-AFE1-A42C-874B-EB981E93E83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CDA8C4F-B759-E17C-104C-74A25B8FAC2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EEE492A-94AE-96D9-725D-4C856F7E06BD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0FCE2818-BE99-1687-1E2F-E68CB9A97D41}"/>
              </a:ext>
            </a:extLst>
          </p:cNvPr>
          <p:cNvSpPr txBox="1"/>
          <p:nvPr/>
        </p:nvSpPr>
        <p:spPr>
          <a:xfrm>
            <a:off x="1502903" y="619145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Ouvrez vos livrets à l’activité 2,  la page 29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5A1A64B-093A-F409-DB33-14C034879C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0684" y="2389021"/>
            <a:ext cx="4747030" cy="6154482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8ED41F6-6E2C-9B2B-6CD7-1D87B2FEB3DD}"/>
              </a:ext>
            </a:extLst>
          </p:cNvPr>
          <p:cNvSpPr/>
          <p:nvPr/>
        </p:nvSpPr>
        <p:spPr>
          <a:xfrm>
            <a:off x="4495799" y="4683754"/>
            <a:ext cx="2438401" cy="14503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993EA44F-BC1D-43D8-CE27-828967AA11E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51736065"/>
              </p:ext>
            </p:ext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26103938"/>
      </p:ext>
    </p:extLst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D30EBF6-9BD3-2A60-47B7-BEBE3A71DF4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0BDA07F-58AB-C280-A234-344CF32E49A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C40ED3B-5669-D4A3-1754-FF17C7B0AEC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F5D87277-E5EA-C0A4-8119-DDB47AEE168F}"/>
              </a:ext>
            </a:extLst>
          </p:cNvPr>
          <p:cNvSpPr/>
          <p:nvPr/>
        </p:nvSpPr>
        <p:spPr>
          <a:xfrm>
            <a:off x="857250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B02C62A2-6DA2-36AA-5521-8D9B11A6C0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21812693"/>
              </p:ext>
            </p:extLst>
          </p:nvPr>
        </p:nvGraphicFramePr>
        <p:xfrm>
          <a:off x="67263" y="-427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080CB2C7-3102-DC99-29D4-398C26156DDC}"/>
              </a:ext>
            </a:extLst>
          </p:cNvPr>
          <p:cNvSpPr txBox="1"/>
          <p:nvPr/>
        </p:nvSpPr>
        <p:spPr>
          <a:xfrm>
            <a:off x="1305269" y="398609"/>
            <a:ext cx="123434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chacun lit tout seul.</a:t>
            </a:r>
          </a:p>
          <a:p>
            <a:pPr lvl="0" defTabSz="685818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circule entre les rangs et donne une rétroaction positive ou corrective.  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30520AD-873E-13AF-FDF7-426FBF1C62A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1D288547-BEA5-DCDB-B238-D85F025A22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05722" y="3247741"/>
            <a:ext cx="7704556" cy="3791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145851"/>
      </p:ext>
    </p:extLst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66FF62-19D7-B125-3B0D-4BA4BEB6B4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E915688-2012-AFC6-7B7E-653DBBD3049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E54D0F-7B91-5FC6-D70A-8AAD613AD0E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716F41A-D43F-CD23-4050-F44497212C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D36A348-4469-C1A1-BFB6-8FB480FE9C06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6973F89-612A-CAEA-2D8C-B724438C22A4}"/>
              </a:ext>
            </a:extLst>
          </p:cNvPr>
          <p:cNvSpPr txBox="1"/>
          <p:nvPr/>
        </p:nvSpPr>
        <p:spPr>
          <a:xfrm>
            <a:off x="1502903" y="579408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3,  la page 29</a:t>
            </a: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E76FDD90-1840-F03D-39B2-4154B3B1734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50644" y="-72363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80ACA25C-E5B2-51B2-F785-DA4E90713A9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0684" y="2389021"/>
            <a:ext cx="4747030" cy="6154482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78EACFCC-6862-3D41-ED54-9F1797D0B6DF}"/>
              </a:ext>
            </a:extLst>
          </p:cNvPr>
          <p:cNvSpPr/>
          <p:nvPr/>
        </p:nvSpPr>
        <p:spPr>
          <a:xfrm>
            <a:off x="6871855" y="4741089"/>
            <a:ext cx="2438401" cy="145034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6447795"/>
      </p:ext>
    </p:extLst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AE99B-9AEA-000F-A8D4-3DAB667F9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4CC8563-2C28-7FAF-4862-FB4D0448298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EEF6E28-4C8F-F06F-D13D-CA0D7C9ED9C2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95BFD9C-7BA9-3DB4-FD37-426DA43215B2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871AA58E-854A-FB55-E5FD-25F5AB5E6490}"/>
              </a:ext>
            </a:extLst>
          </p:cNvPr>
          <p:cNvSpPr/>
          <p:nvPr/>
        </p:nvSpPr>
        <p:spPr>
          <a:xfrm>
            <a:off x="857250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6DDE1716-A618-D4AC-4E1E-FBCD36848D3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7263" y="-427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200DFC7-078D-FD89-8284-BE90942DA263}"/>
              </a:ext>
            </a:extLst>
          </p:cNvPr>
          <p:cNvSpPr txBox="1"/>
          <p:nvPr/>
        </p:nvSpPr>
        <p:spPr>
          <a:xfrm>
            <a:off x="1305269" y="398609"/>
            <a:ext cx="123434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chacun lit tout seul.</a:t>
            </a:r>
          </a:p>
          <a:p>
            <a:pPr lvl="0" defTabSz="685818">
              <a:defRPr/>
            </a:pPr>
            <a:r>
              <a:rPr lang="fr-FR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circule entre les rangs et donne une rétroaction positive ou corrective.   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64DDF7C-3460-F77A-DEBB-B0F2E84C0A1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82B5149-81E0-F594-5FF1-EAEA25F324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72968" y="3831677"/>
            <a:ext cx="5885189" cy="2628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023244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87C871-47C8-D793-AE65-024606248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57AD94A-FBDB-5876-8F20-317D1674FD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4A4F211-3516-2B3F-356D-261187794BC1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D63C3D3-6535-03DD-30A0-730E45F6335A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DF526E6B-E300-A653-A1CB-F47DCE87BB9D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E77FC08-D989-A8FA-E9A8-1FC41103C03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60725277"/>
              </p:ext>
            </p:ext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26A7149B-63B0-30D2-A511-42610FC26D54}"/>
              </a:ext>
            </a:extLst>
          </p:cNvPr>
          <p:cNvSpPr txBox="1"/>
          <p:nvPr/>
        </p:nvSpPr>
        <p:spPr>
          <a:xfrm>
            <a:off x="1321941" y="552104"/>
            <a:ext cx="12531985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Allez à l’activité 5, page 29 </a:t>
            </a:r>
            <a:endParaRPr lang="fr-FR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E26CD32-D4D0-6C6D-AD2D-F9289E9FAA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60684" y="2389021"/>
            <a:ext cx="4747030" cy="615448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03AF0B3D-C2C5-D949-9185-DDD585C78207}"/>
              </a:ext>
            </a:extLst>
          </p:cNvPr>
          <p:cNvSpPr/>
          <p:nvPr/>
        </p:nvSpPr>
        <p:spPr>
          <a:xfrm>
            <a:off x="4577457" y="7620000"/>
            <a:ext cx="4953000" cy="8763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6480752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95B154-881A-62F4-C7D2-3ECE4D7B84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9300DE4-7355-0E2E-BB6E-0C2DE9135DD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A56AAB-D2BC-4E41-D9AE-82A066791B16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F18A572-181C-F84F-6B5F-014476116E49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E8AF8A71-1635-9504-FE6A-FD1A53FFC46B}"/>
              </a:ext>
            </a:extLst>
          </p:cNvPr>
          <p:cNvSpPr/>
          <p:nvPr/>
        </p:nvSpPr>
        <p:spPr>
          <a:xfrm>
            <a:off x="543233" y="54577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FD64503-3F21-7427-4C47-A67312A0CF5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9901" y="-42235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A9C00299-6486-3838-7DC6-CEF1B05C85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07318" y="3435766"/>
            <a:ext cx="9701364" cy="341546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CD3FE6A-5428-5CA7-ADFB-2A2CF16526CA}"/>
              </a:ext>
            </a:extLst>
          </p:cNvPr>
          <p:cNvSpPr txBox="1"/>
          <p:nvPr/>
        </p:nvSpPr>
        <p:spPr>
          <a:xfrm>
            <a:off x="1281659" y="402611"/>
            <a:ext cx="12531985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Lisez et recopiez sur vos cahiers. </a:t>
            </a:r>
          </a:p>
          <a:p>
            <a:pPr defTabSz="685834">
              <a:defRPr/>
            </a:pPr>
            <a:r>
              <a:rPr lang="fr-FR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rappelle aux élèves les règle de la bonne écriture.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8E9610D-1FB3-B74B-CAA6-0203CB7B6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28371" y="315399"/>
            <a:ext cx="1231211" cy="861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674064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FDA28F-BAD2-F20A-09FD-77EA597F39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36CFBB-C370-595F-F20C-2DA71C9892AB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A66A56E-F614-052B-767E-AE2A88A57360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0905E8B-77F0-B839-2EE2-0B088AC5856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5C9BBFCD-D0E4-F73E-2CC4-9A422EF33C72}"/>
              </a:ext>
            </a:extLst>
          </p:cNvPr>
          <p:cNvSpPr txBox="1"/>
          <p:nvPr/>
        </p:nvSpPr>
        <p:spPr>
          <a:xfrm>
            <a:off x="3015442" y="4258642"/>
            <a:ext cx="7685116" cy="8848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en-US" sz="6000" b="1" dirty="0">
                <a:solidFill>
                  <a:schemeClr val="accent2">
                    <a:lumMod val="75000"/>
                  </a:schemeClr>
                </a:solidFill>
                <a:latin typeface="Dosis" pitchFamily="2" charset="0"/>
              </a:rPr>
              <a:t>Jeu du panier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B2335810-AFE5-1376-1B74-8D75AB7F5438}"/>
              </a:ext>
            </a:extLst>
          </p:cNvPr>
          <p:cNvGrpSpPr/>
          <p:nvPr/>
        </p:nvGrpSpPr>
        <p:grpSpPr>
          <a:xfrm>
            <a:off x="0" y="131808"/>
            <a:ext cx="2240841" cy="84141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8E453E9-3035-8A5C-BD55-BCAFBDA99059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" name="Picture 2">
              <a:extLst>
                <a:ext uri="{FF2B5EF4-FFF2-40B4-BE49-F238E27FC236}">
                  <a16:creationId xmlns:a16="http://schemas.microsoft.com/office/drawing/2014/main" id="{1FF1DDF4-5805-72DF-F6FE-7136D225BC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EDEAF531-C9BF-A396-A2DD-DE48B92F061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pic>
        <p:nvPicPr>
          <p:cNvPr id="3" name="Image 2" descr="Une image contenant dessin, dessin humoristique, Dessin animé, croquis&#10;&#10;Le contenu généré par l’IA peut être incorrect.">
            <a:extLst>
              <a:ext uri="{FF2B5EF4-FFF2-40B4-BE49-F238E27FC236}">
                <a16:creationId xmlns:a16="http://schemas.microsoft.com/office/drawing/2014/main" id="{9649BA68-9405-2783-4AEC-E6A13713922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7350" y="5219700"/>
            <a:ext cx="2781300" cy="3303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40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3493A1-8D1B-FA96-FAF8-D7E74302F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617D4A-8F47-B32C-3C01-E738A200E0F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B53025A-8F58-5620-2920-851786332C6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1A39218-A247-A5EB-C674-7A93C38487B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55106" y="394521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sz="14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65614A2-3BF1-C83D-7C89-295496BF5F3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D7984E9-EFE4-8245-A8DE-FFE48BEE25C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80F2312-E2E6-7DDD-966E-90BAB8E8234E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A685E1EC-14DD-D588-891F-E9FACB1CB822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565863" y="445759"/>
            <a:ext cx="10963550" cy="1054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 du panier. </a:t>
            </a:r>
          </a:p>
          <a:p>
            <a:pPr defTabSz="1028727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met les cartes des syllabes dans un petit panier.</a:t>
            </a:r>
          </a:p>
          <a:p>
            <a:pPr defTabSz="1028727"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Les élèves s’assoient en cercle ou forment un cercle debout.</a:t>
            </a:r>
          </a:p>
        </p:txBody>
      </p:sp>
      <p:pic>
        <p:nvPicPr>
          <p:cNvPr id="10" name="Image 9" descr="Une image contenant habits, garçon, chaussure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88AC2F71-2DAB-D0BF-6688-BB3259CFB13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48" y="2073591"/>
            <a:ext cx="8191504" cy="613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314784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AF8D3C-4E16-DC46-CB40-67AA81F0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1F3C90-F569-EE1D-7F30-96C719A6517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C895E45-0D72-A8CC-AC5E-E22373B178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2"/>
            <a:ext cx="13716000" cy="1028699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FBCB0F9-397B-82B5-B0CF-30CD08F4018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42897" y="419099"/>
            <a:ext cx="13030204" cy="950455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1400" dirty="0"/>
              <a:t>Placer les cartes étudiées dans un petit panier.</a:t>
            </a:r>
          </a:p>
          <a:p>
            <a:r>
              <a:rPr lang="fr-FR" sz="1400" dirty="0"/>
              <a:t>Montrer la carte et indiquer la lettre, syllabe ou mot sur le tableau.</a:t>
            </a:r>
          </a:p>
          <a:p>
            <a:r>
              <a:rPr lang="fr-FR" sz="1400" dirty="0"/>
              <a:t>Les élèves s’asseyent en cercle.</a:t>
            </a:r>
          </a:p>
          <a:p>
            <a:r>
              <a:rPr lang="fr-FR" sz="1400" dirty="0"/>
              <a:t>Quand la musique ou le signal sonore joue, </a:t>
            </a:r>
            <a:r>
              <a:rPr lang="fr-FR" sz="1400" b="1" dirty="0"/>
              <a:t>passer le panier</a:t>
            </a:r>
            <a:r>
              <a:rPr lang="fr-FR" sz="1400" dirty="0"/>
              <a:t> entre eux.</a:t>
            </a:r>
          </a:p>
          <a:p>
            <a:r>
              <a:rPr lang="fr-FR" sz="1400" dirty="0"/>
              <a:t>Quand la musique ou le signal s’arrête, </a:t>
            </a:r>
            <a:r>
              <a:rPr lang="fr-FR" sz="1400" b="1" dirty="0"/>
              <a:t>l’élève avec le panier prend une carte</a:t>
            </a:r>
            <a:r>
              <a:rPr lang="fr-FR" sz="1400" dirty="0"/>
              <a:t>.</a:t>
            </a:r>
          </a:p>
          <a:p>
            <a:r>
              <a:rPr lang="fr-FR" sz="1400" dirty="0"/>
              <a:t>L’élève lit la carte et les autres lisent et repèrent la lettre, syllabe ou mot sur le tableau.</a:t>
            </a:r>
          </a:p>
          <a:p>
            <a:r>
              <a:rPr lang="fr-FR" sz="1400" dirty="0"/>
              <a:t>Continuer jusqu’à ce que toutes les cartes soient lues.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7082A4-DCA5-32E3-FA03-2535ED0F150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342895" y="419099"/>
            <a:ext cx="13030202" cy="106680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1524DF7-1A48-5F8F-3D10-C65972E2F4D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746620" y="718372"/>
            <a:ext cx="415520" cy="28641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36F1BCC2-CDAE-1197-1453-D8D75C05A164}"/>
              </a:ext>
            </a:extLst>
          </p:cNvPr>
          <p:cNvGraphicFramePr>
            <a:graphicFrameLocks noGrp="1"/>
          </p:cNvGraphicFramePr>
          <p:nvPr>
            <p:custDataLst>
              <p:tags r:id="rId6"/>
            </p:custDataLst>
          </p:nvPr>
        </p:nvGraphicFramePr>
        <p:xfrm>
          <a:off x="561607" y="-64418"/>
          <a:ext cx="13154393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27379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86489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13F2E00-703A-A7EA-C464-D3AA3BE92D4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1572790" y="452396"/>
            <a:ext cx="1096355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Quand la musique ou le signal s’arrête, </a:t>
            </a:r>
            <a:r>
              <a:rPr lang="fr-FR" sz="225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l’élève avec le panier prend une carte</a:t>
            </a: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</a:t>
            </a:r>
          </a:p>
          <a:p>
            <a:pPr defTabSz="1028727">
              <a:defRPr/>
            </a:pPr>
            <a:r>
              <a:rPr lang="fr-FR" sz="225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L’élève lit la carte et la montre aux autres élèves pour la  lire.</a:t>
            </a:r>
          </a:p>
        </p:txBody>
      </p:sp>
      <p:pic>
        <p:nvPicPr>
          <p:cNvPr id="4" name="Image 3" descr="Une image contenant habits, garçon, chaussure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4EFB342A-6556-A441-076C-BE15F107AB4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248" y="2073591"/>
            <a:ext cx="8191504" cy="6139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388053"/>
      </p:ext>
    </p:extLst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209DAB-8982-FD0E-AADE-D3AECFB53E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5432F5D-ED60-C8E9-B17B-9ED231E0D30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DD28E8C-2E26-E848-898C-F479115338E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BA6D918-BBD4-95C3-C51C-DDA11CE9416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2298D862-B555-CFE9-DACE-981F7291F36A}"/>
              </a:ext>
            </a:extLst>
          </p:cNvPr>
          <p:cNvSpPr/>
          <p:nvPr/>
        </p:nvSpPr>
        <p:spPr>
          <a:xfrm>
            <a:off x="1010020" y="6505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CD428B3-F4F0-0D95-01AC-D0E013CD0B33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562703" y="434153"/>
            <a:ext cx="1201442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À la maison, écrivez, les mots du vocabulaire que nous avons vus aujourd’hui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250" b="1" dirty="0">
                <a:solidFill>
                  <a:srgbClr val="A6A6A6"/>
                </a:solidFill>
                <a:latin typeface="Dosis" panose="02010703020202060003" pitchFamily="2" charset="0"/>
              </a:rPr>
              <a:t>Et terminez les activités de la page 29</a:t>
            </a:r>
          </a:p>
        </p:txBody>
      </p:sp>
      <p:pic>
        <p:nvPicPr>
          <p:cNvPr id="10" name="Image 9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67A0F5C-EF51-0E22-566B-41C334E1507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400" y="2766338"/>
            <a:ext cx="3711644" cy="612213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DC2576D-BEFB-EC00-8842-007C2588F5F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2693965" y="2606237"/>
            <a:ext cx="3956928" cy="64423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2023F3A-B3A2-214C-8119-9C10E76FC9A5}"/>
              </a:ext>
            </a:extLst>
          </p:cNvPr>
          <p:cNvSpPr/>
          <p:nvPr/>
        </p:nvSpPr>
        <p:spPr>
          <a:xfrm>
            <a:off x="7412477" y="2606237"/>
            <a:ext cx="3963345" cy="644234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TextBox 6">
            <a:extLst>
              <a:ext uri="{FF2B5EF4-FFF2-40B4-BE49-F238E27FC236}">
                <a16:creationId xmlns:a16="http://schemas.microsoft.com/office/drawing/2014/main" id="{18475DC9-445D-9995-D191-611BBC0F5A3A}"/>
              </a:ext>
            </a:extLst>
          </p:cNvPr>
          <p:cNvSpPr txBox="1"/>
          <p:nvPr/>
        </p:nvSpPr>
        <p:spPr>
          <a:xfrm>
            <a:off x="4410076" y="1116230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FB93B6-563D-429A-7B02-0FF40AC757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3400" y="356495"/>
            <a:ext cx="1386325" cy="115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98D1BB0-AB6F-FF9E-B149-EFCB43904FB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32044" y="2766338"/>
            <a:ext cx="3507228" cy="6122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8319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265954" y="258153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endParaRPr lang="fr-MA" sz="8000" b="1" dirty="0">
              <a:solidFill>
                <a:srgbClr val="106585"/>
              </a:solidFill>
              <a:latin typeface="Dosis" pitchFamily="2" charset="0"/>
            </a:endParaRPr>
          </a:p>
          <a:p>
            <a:pPr lvl="4" algn="ctr" defTabSz="685834"/>
            <a:endParaRPr lang="fr-MA" sz="8000" b="1" dirty="0">
              <a:solidFill>
                <a:srgbClr val="106585"/>
              </a:solidFill>
              <a:latin typeface="Dosis" pitchFamily="2" charset="0"/>
            </a:endParaRPr>
          </a:p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    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241418" y="258153"/>
            <a:ext cx="13154395" cy="108482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1010021" y="69393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3868531" y="3200864"/>
            <a:ext cx="8801100" cy="5143036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7F4D0D9-643E-1B76-3A17-8D611D23C6B9}"/>
              </a:ext>
            </a:extLst>
          </p:cNvPr>
          <p:cNvSpPr txBox="1"/>
          <p:nvPr/>
        </p:nvSpPr>
        <p:spPr>
          <a:xfrm>
            <a:off x="1705349" y="577649"/>
            <a:ext cx="10451764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0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vous montrer des images, et pour chacune, vous écrirez le mot correspondant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3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7A7E3F0-2362-2BE1-6B1A-020860AFDD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094627"/>
              </p:ext>
            </p:extLst>
          </p:nvPr>
        </p:nvGraphicFramePr>
        <p:xfrm>
          <a:off x="38889" y="-110655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2" name="Image 1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23" y="4241842"/>
            <a:ext cx="5321185" cy="5688403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3635D0F6-9C2A-6112-C659-56266349D2F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284890" y="4408166"/>
            <a:ext cx="3338343" cy="263129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F8F8D543-C696-8B18-4B7A-506296F4F2C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83298" y="4538146"/>
            <a:ext cx="1427889" cy="2200953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013A5E20-64DE-4676-B0F1-7781D04F87A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908986" y="4576246"/>
            <a:ext cx="2438401" cy="2049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D7E8C24-DA99-38B5-645D-DE7B164DE1F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DAF020A-9247-3E51-467E-810529B131B9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3" name="Bulle narrative : rectangle à coins arrondis 32">
            <a:extLst>
              <a:ext uri="{FF2B5EF4-FFF2-40B4-BE49-F238E27FC236}">
                <a16:creationId xmlns:a16="http://schemas.microsoft.com/office/drawing/2014/main" id="{6B171BFB-CFF9-9341-D11E-479BA567AFB6}"/>
              </a:ext>
            </a:extLst>
          </p:cNvPr>
          <p:cNvSpPr/>
          <p:nvPr/>
        </p:nvSpPr>
        <p:spPr>
          <a:xfrm>
            <a:off x="5684866" y="3607199"/>
            <a:ext cx="6811933" cy="2452636"/>
          </a:xfrm>
          <a:prstGeom prst="wedgeRoundRectCallout">
            <a:avLst>
              <a:gd name="adj1" fmla="val -86230"/>
              <a:gd name="adj2" fmla="val -12353"/>
              <a:gd name="adj3" fmla="val 16667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19874B0F-145F-42B0-6385-4A51EAD1F300}"/>
              </a:ext>
            </a:extLst>
          </p:cNvPr>
          <p:cNvSpPr txBox="1"/>
          <p:nvPr/>
        </p:nvSpPr>
        <p:spPr>
          <a:xfrm flipH="1">
            <a:off x="5832100" y="3712339"/>
            <a:ext cx="6517464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endParaRPr lang="fr-MA" sz="3200" b="1" dirty="0">
              <a:solidFill>
                <a:srgbClr val="215968"/>
              </a:solidFill>
              <a:latin typeface="Dosis" pitchFamily="2" charset="0"/>
            </a:endParaRP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La séance d’aujourd’hui est terminée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 </a:t>
            </a:r>
          </a:p>
          <a:p>
            <a:pPr algn="ctr" defTabSz="685834"/>
            <a:r>
              <a:rPr lang="fr-MA" sz="3200" b="1" dirty="0">
                <a:solidFill>
                  <a:srgbClr val="215968"/>
                </a:solidFill>
                <a:latin typeface="Dosis" pitchFamily="2" charset="0"/>
              </a:rPr>
              <a:t>A demain ! </a:t>
            </a:r>
          </a:p>
          <a:p>
            <a:pPr marL="514364" indent="-514364" defTabSz="685834">
              <a:buFontTx/>
              <a:buChar char="-"/>
            </a:pPr>
            <a:endParaRPr lang="fr-MA" sz="3200" b="1" dirty="0">
              <a:solidFill>
                <a:srgbClr val="EEECE1">
                  <a:lumMod val="2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E009262-ECC6-6453-617E-99EABA5214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28" y="3390900"/>
            <a:ext cx="5321185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632589"/>
      </p:ext>
    </p:extLst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chemeClr val="accent3">
                <a:lumMod val="40000"/>
                <a:lumOff val="60000"/>
                <a:alpha val="5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syllabes et les mots présentés.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4102240" y="6468973"/>
            <a:ext cx="738491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2574113" y="6641773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23256-4055-5D36-CF50-0C9783B9BE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47BEE58-13F0-60BA-F5F5-A8C6084ECB5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DEAAF10-759F-5D2C-6FAE-2764AA68320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8FBF9A9-C927-598B-9B74-0D7D16518D6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3F2FA10-658C-5915-D882-0E01EA379417}"/>
              </a:ext>
            </a:extLst>
          </p:cNvPr>
          <p:cNvSpPr txBox="1"/>
          <p:nvPr/>
        </p:nvSpPr>
        <p:spPr>
          <a:xfrm>
            <a:off x="1428750" y="6477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B6113AF-8A24-7F09-8A6D-ECAF468EC04E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5600185-3C55-D285-89E9-64DC9E02A17F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0C3AE1F-183E-E044-F9FB-EF6DAEB49D9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47081" y="-28269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13362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F8FBA-CDD2-9689-C297-9E18A24A75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7C303B-E7C1-1CFF-CFF5-1C5FE56BA79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088AF4B-9659-3AC7-C35B-6BBBBE6B844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958CAD1-C568-81AF-421D-C20DB1631F4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ABB0F7A-AF28-E9A3-2DCE-1FCED0DE8ED4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14E99D8-6748-75F3-F432-A0748E44D5AC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DDE7EFE-E928-EA15-7E9F-3EF446003C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" name="Image 7">
            <a:extLst>
              <a:ext uri="{FF2B5EF4-FFF2-40B4-BE49-F238E27FC236}">
                <a16:creationId xmlns:a16="http://schemas.microsoft.com/office/drawing/2014/main" id="{6DB5D7D0-438E-D4FD-0ECC-9B54FCAEFD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86456" y="3731410"/>
            <a:ext cx="5000287" cy="3850489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4B6EAE0-A66D-7C7A-55D7-0BFD675359AA}"/>
              </a:ext>
            </a:extLst>
          </p:cNvPr>
          <p:cNvSpPr txBox="1"/>
          <p:nvPr/>
        </p:nvSpPr>
        <p:spPr>
          <a:xfrm>
            <a:off x="5567918" y="5010323"/>
            <a:ext cx="2286000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36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 </a:t>
            </a:r>
            <a:endParaRPr lang="fr-FR" sz="32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49741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9FD6F7-87A6-AAD7-C1C5-C71BC6CA57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B067F8E-C8B3-ABBA-697D-D8F3E24070E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1F52F759-163C-C4C5-BE6B-220F5E9B8F8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B4CCD7D-BE6C-6529-067D-C086D418421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5B4741-4152-FC45-4E3F-E7FDF945E437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Corrigez:  zoo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DE5777C-630C-4ED7-A02C-E1A1C0FDD772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71EEC98-1105-F844-873B-4E248E070266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67F172D-8E74-D0FD-8C48-915487BCA69E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zoo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13AFE34-FCAA-B392-E720-BD0065D99AF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08294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284D99-D51D-60FB-303F-4302EBED5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81D7C1B-E221-DBBB-39BB-74776FB82B8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F7E51BD5-A0B3-5817-FE0E-05EDDB71692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E5CB10A-3AB9-CF82-B069-E6ED6251692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589CAA8-6F23-AF77-D46F-B374076A0EDC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06017B8-C9E0-B929-FF37-E9C248205D59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F67D4F4-FF6F-3564-D284-391A5ADA10B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1ED513F9-563B-7127-3225-878B16C439F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25018" y="2990292"/>
            <a:ext cx="2971800" cy="4306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43920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4B7AA-2E94-C561-5B8C-2C36449FBB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137CC83-96CC-742D-B0CD-2679A462AF7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CD44C60-5412-56F7-5E11-EC887D839ED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7E02E03-DC1F-0A3A-F83F-E6B1C4BF4A5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223A7B30-A1F7-832C-0B35-6D60133C4A81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Corrigez: zéro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B80CF4E-BA9D-9C34-8992-297C37F01A8A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7726B7A-5D06-D34C-2D27-E1EC2EE3E3D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E984CB46-B468-064A-E9E8-0A0BB3CEB511}"/>
              </a:ext>
            </a:extLst>
          </p:cNvPr>
          <p:cNvSpPr txBox="1"/>
          <p:nvPr/>
        </p:nvSpPr>
        <p:spPr>
          <a:xfrm>
            <a:off x="4572000" y="4358763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aytona Light" panose="020B0304030503040204" pitchFamily="34" charset="0"/>
              </a:rPr>
              <a:t>zéro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8EC2C71-D81B-D259-683D-724986BC39E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61345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464971" y="688463"/>
            <a:ext cx="12829412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806708" y="72068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14351" y="830696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defRPr/>
            </a:pP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36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1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21619" y="1511539"/>
            <a:ext cx="12246738" cy="1085957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 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1. Se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280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l’ensemble des diapositives en amont afin de s’en imprégner et élaborer la carte mentale de la leçon et anticiper les enchaînements.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   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2. Couvrir le contenu de la leçon avec une vérification permanente de la compréhension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 diapositives et vérifier la compréhension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2801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2801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sans temps mort;</a:t>
            </a:r>
            <a:r>
              <a:rPr lang="fr-FR" sz="2801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795378" indent="-795378" algn="just">
              <a:defRPr/>
            </a:pPr>
            <a:endParaRPr lang="fr-FR" sz="2801" b="1" dirty="0">
              <a:solidFill>
                <a:srgbClr val="106585"/>
              </a:solidFill>
              <a:latin typeface="Carelia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3.Rester fidèle au scénario pédagogique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4.Expliquer les consignes: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en-US" sz="2801" b="1" dirty="0">
                <a:solidFill>
                  <a:srgbClr val="106585"/>
                </a:solidFill>
                <a:latin typeface="Carelia"/>
              </a:rPr>
              <a:t>    5.Donner un feed back riche et </a:t>
            </a:r>
            <a:r>
              <a:rPr lang="en-US" sz="2801" b="1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2801" b="1" dirty="0">
                <a:solidFill>
                  <a:srgbClr val="106585"/>
                </a:solidFill>
                <a:latin typeface="Carelia"/>
              </a:rPr>
              <a:t> :</a:t>
            </a:r>
            <a:r>
              <a:rPr lang="en-US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les erreurs.</a:t>
            </a:r>
          </a:p>
          <a:p>
            <a:pPr marL="795378" indent="-795378" algn="just">
              <a:defRPr/>
            </a:pPr>
            <a:endParaRPr lang="fr-FR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defRPr/>
            </a:pPr>
            <a:r>
              <a:rPr lang="fr-FR" sz="2801" b="1" dirty="0">
                <a:solidFill>
                  <a:srgbClr val="106585"/>
                </a:solidFill>
                <a:latin typeface="Carelia"/>
              </a:rPr>
              <a:t>     6.Adopter une posture dynamique : </a:t>
            </a:r>
            <a:r>
              <a:rPr lang="fr-FR" sz="2801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circuler dans la classe, capter l’attention par des explications, et  au besoin , illustrer par des exemples; </a:t>
            </a: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795378" indent="-795378" algn="just">
              <a:lnSpc>
                <a:spcPct val="150000"/>
              </a:lnSpc>
              <a:defRPr/>
            </a:pPr>
            <a:endParaRPr lang="en-US" sz="2801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en-US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365563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78" indent="-795378" algn="just">
              <a:lnSpc>
                <a:spcPts val="3026"/>
              </a:lnSpc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91277" y="8354657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68" indent="-950168" algn="just">
              <a:defRPr/>
            </a:pPr>
            <a:r>
              <a:rPr lang="en-US" sz="24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2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</p:spTree>
    <p:extLst>
      <p:ext uri="{BB962C8B-B14F-4D97-AF65-F5344CB8AC3E}">
        <p14:creationId xmlns:p14="http://schemas.microsoft.com/office/powerpoint/2010/main" val="1960868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54053-0524-90F1-4EEF-FBF747F8C6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86ED5A7-1ADA-5033-2166-1E56C4732B7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92E4136-476B-2E13-AAE0-FE7358B863D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A1DA21E-22F7-268F-FD78-B73E0873239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5186667E-4C13-47E9-12E0-5B0D5F3DCA4B}"/>
              </a:ext>
            </a:extLst>
          </p:cNvPr>
          <p:cNvSpPr txBox="1"/>
          <p:nvPr/>
        </p:nvSpPr>
        <p:spPr>
          <a:xfrm>
            <a:off x="1552319" y="671551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Regardez l’image. Écrivez le mot sur vos ardoises..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4510219-C9F6-B7E9-C766-EF7E4DF284CA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A827F80-0988-4607-FE8A-2A2F4C202AD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-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3A0AB201-E099-5423-2631-27414D5672D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95801" y="4008065"/>
            <a:ext cx="4800600" cy="295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8570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1F6F7-6705-9B3C-3101-1CA59F69F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3D7D278-B7AE-D53A-1317-BEE60D29BBC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8D2B9C5-17F3-AE27-2B0A-DAE6650EC18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31A41B9-8B20-8671-8AD5-51D46DDB7CC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9B1C523C-74CD-32B6-57AF-E6D857B7189C}"/>
              </a:ext>
            </a:extLst>
          </p:cNvPr>
          <p:cNvSpPr txBox="1"/>
          <p:nvPr/>
        </p:nvSpPr>
        <p:spPr>
          <a:xfrm>
            <a:off x="1542420" y="650386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: Un lézard.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91BC6EE-2F3A-6EA7-87C3-00C79DD64367}"/>
              </a:ext>
            </a:extLst>
          </p:cNvPr>
          <p:cNvSpPr/>
          <p:nvPr/>
        </p:nvSpPr>
        <p:spPr>
          <a:xfrm>
            <a:off x="851047" y="7300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3035E69-F396-52B5-55D0-79ED0835100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38890" y="-32601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18838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9C2077C4-E3BA-BCFB-90F0-A5B118FFEE9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0"/>
            <a:ext cx="6637199" cy="513145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A28D324-12AB-5477-05F3-A492B646B624}"/>
              </a:ext>
            </a:extLst>
          </p:cNvPr>
          <p:cNvSpPr txBox="1"/>
          <p:nvPr/>
        </p:nvSpPr>
        <p:spPr>
          <a:xfrm>
            <a:off x="4578108" y="4371625"/>
            <a:ext cx="43434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000" b="1" dirty="0">
                <a:solidFill>
                  <a:schemeClr val="bg1"/>
                </a:solidFill>
                <a:latin typeface="Dosis" pitchFamily="2" charset="0"/>
              </a:rPr>
              <a:t>Un lézar</a:t>
            </a:r>
            <a:r>
              <a:rPr lang="fr-MA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d</a:t>
            </a:r>
            <a:endParaRPr lang="fr-MA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9212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4F711F69-8F8D-5D6F-24C1-64AFFE79306B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40000"/>
              <a:lumOff val="6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10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10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Vocabulaire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13" name="Image 12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942873A6-422A-6141-6004-0EB5796DD4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6054" y="5220784"/>
            <a:ext cx="3043892" cy="2560584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A062A083-3391-51E6-93DA-B96AB0109F90}"/>
              </a:ext>
            </a:extLst>
          </p:cNvPr>
          <p:cNvGrpSpPr/>
          <p:nvPr/>
        </p:nvGrpSpPr>
        <p:grpSpPr>
          <a:xfrm>
            <a:off x="381000" y="140104"/>
            <a:ext cx="2240841" cy="837796"/>
            <a:chOff x="3663231" y="3540342"/>
            <a:chExt cx="1037462" cy="385540"/>
          </a:xfrm>
        </p:grpSpPr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9BD265CE-AD6F-627E-5350-09CBD3E47A4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8" name="Picture 2">
              <a:extLst>
                <a:ext uri="{FF2B5EF4-FFF2-40B4-BE49-F238E27FC236}">
                  <a16:creationId xmlns:a16="http://schemas.microsoft.com/office/drawing/2014/main" id="{055A20F5-8B83-4399-8C04-FB0A3039E66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ZoneTexte 18">
              <a:extLst>
                <a:ext uri="{FF2B5EF4-FFF2-40B4-BE49-F238E27FC236}">
                  <a16:creationId xmlns:a16="http://schemas.microsoft.com/office/drawing/2014/main" id="{E590645A-94C6-424D-FD2B-03415FA4F986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8656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>
            <p:custDataLst>
              <p:tags r:id="rId1"/>
            </p:custDataLst>
          </p:nvPr>
        </p:nvSpPr>
        <p:spPr>
          <a:xfrm>
            <a:off x="0" y="-251205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5">
              <a:lnSpc>
                <a:spcPts val="4199"/>
              </a:lnSpc>
              <a:defRPr/>
            </a:pPr>
            <a:r>
              <a:rPr lang="fr-FR" sz="40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D18BEC05-D612-F7E2-194E-B3EA5F2BB16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990602" y="3436001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0C15E862-7EF3-9E28-081D-4B7348D6991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C94B88BE-8917-6FF8-E4B2-F9E693387688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1720183" y="4362277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6D1AA5F5-9721-BDFB-5D84-C9B03241E66C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189972" y="4146141"/>
            <a:ext cx="10301681" cy="1966496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spcAft>
                <a:spcPts val="900"/>
              </a:spcAft>
              <a:defRPr/>
            </a:pPr>
            <a:r>
              <a:rPr lang="fr-FR" sz="36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Comprendre et produire les </a:t>
            </a:r>
            <a:r>
              <a:rPr lang="fr-FR" sz="36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mots du vocabulaire: </a:t>
            </a:r>
            <a:endParaRPr lang="fr-FR" sz="3600" b="1" dirty="0">
              <a:solidFill>
                <a:schemeClr val="accent5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r>
              <a:rPr lang="fr-FR" sz="3600" b="1" dirty="0">
                <a:solidFill>
                  <a:srgbClr val="008EC0"/>
                </a:solidFill>
                <a:latin typeface="Dosis" pitchFamily="2" charset="0"/>
              </a:rPr>
              <a:t>Chocolat – machine – chanter – chaise - ruche – froid – chaud</a:t>
            </a:r>
            <a:endParaRPr lang="fr-FR" sz="4400" b="1" dirty="0">
              <a:solidFill>
                <a:schemeClr val="accent5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6FC7C3C-2E9F-74BB-F875-15B60CA7F57D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12222606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9036BD8-5074-4841-8175-0BFD4C2A2969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42935A8-A97A-6B3B-F2F8-B65098115E8F}"/>
              </a:ext>
            </a:extLst>
          </p:cNvPr>
          <p:cNvSpPr/>
          <p:nvPr/>
        </p:nvSpPr>
        <p:spPr>
          <a:xfrm>
            <a:off x="315656" y="329019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EB34DBD-CB2E-4664-CA99-7906D8BFC2B6}"/>
              </a:ext>
            </a:extLst>
          </p:cNvPr>
          <p:cNvSpPr/>
          <p:nvPr/>
        </p:nvSpPr>
        <p:spPr>
          <a:xfrm>
            <a:off x="323860" y="329019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8F7B275E-7C39-7FC0-53EE-6F7F66675BFE}"/>
              </a:ext>
            </a:extLst>
          </p:cNvPr>
          <p:cNvSpPr/>
          <p:nvPr/>
        </p:nvSpPr>
        <p:spPr>
          <a:xfrm>
            <a:off x="3868531" y="3200864"/>
            <a:ext cx="8801100" cy="5219236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7F98F2AD-4714-73F4-16B5-1BFFC86DC855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620" y="3695700"/>
            <a:ext cx="5296816" cy="568840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833610" y="647700"/>
            <a:ext cx="94869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38A341B-24DE-5227-D091-69124CC5838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51415132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92E079AB-DD4A-3C25-4567-1DB0988DA8E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92466" y="5944213"/>
            <a:ext cx="1786564" cy="162228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929A9E54-D9B5-5448-5F5B-578EDE10FB2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93068" y="5944213"/>
            <a:ext cx="1783907" cy="162228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ABF19CB-571B-CEFC-EEE8-8C34A7A9815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379598" y="3590832"/>
            <a:ext cx="1521988" cy="1441181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22DA4F39-862B-F53C-42F3-C3E0AD71729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76975" y="3340858"/>
            <a:ext cx="1543839" cy="215438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1CA7525-A5FA-B9C4-0E41-224943131AA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87247" y="3507338"/>
            <a:ext cx="1896524" cy="162228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D37EA8C5-7396-C100-9B01-D169116A1E07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1387" y="5904752"/>
            <a:ext cx="1194282" cy="1995924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021F970A-8F4D-9C6D-5E22-EDF46D613F8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85748" y="3598392"/>
            <a:ext cx="1592037" cy="1799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6374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0B566E-FCD3-04EF-A83A-61A14DC810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E3A6569-81D9-BCB6-17EB-36CC8D88440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B80495C-FDBE-B73C-D977-68789C71239E}"/>
              </a:ext>
            </a:extLst>
          </p:cNvPr>
          <p:cNvSpPr/>
          <p:nvPr/>
        </p:nvSpPr>
        <p:spPr>
          <a:xfrm>
            <a:off x="265954" y="30480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DC3049D-71BB-1121-B221-2727913EEEE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2703ECB-8B3B-9FFB-C767-618C88DC15A3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1105375-879D-8E77-020E-AF9E88F9D7B4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Ce sont des machines. Comment vous dites machine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7DBFDE1-8E73-48E8-CF36-74E31CACF2C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2A3F924-A96F-4910-A5FB-B1443E9913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86100" y="2621409"/>
            <a:ext cx="7543800" cy="5044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083108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E743A-099C-32BC-E1F1-7CACCDDDE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F3053A3C-A14B-709C-26F0-30FC45F71023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9D7D773-1762-9007-C04C-361E83F89F6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3881E3-8823-6C81-80C7-0F63C84240B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14EEB34-FFA6-DFC1-4D1E-3DEBD6957A3E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A67F952-CA64-00F5-23C7-FB075C074BB0}"/>
              </a:ext>
            </a:extLst>
          </p:cNvPr>
          <p:cNvSpPr txBox="1"/>
          <p:nvPr/>
        </p:nvSpPr>
        <p:spPr>
          <a:xfrm>
            <a:off x="2133600" y="6684201"/>
            <a:ext cx="100139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Une  machin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9B5CCC37-B5F3-B687-FEB3-229A9A5762D7}"/>
              </a:ext>
            </a:extLst>
          </p:cNvPr>
          <p:cNvSpPr txBox="1"/>
          <p:nvPr/>
        </p:nvSpPr>
        <p:spPr>
          <a:xfrm>
            <a:off x="1447800" y="559129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machines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machine”.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996860E-1A36-44D0-16E0-67E2E9BE389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C460A4E9-51D3-B3B4-78A7-5876C777604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BB162E5-9A26-5C1F-46BB-AA78A6AD82F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91463" y="2167849"/>
            <a:ext cx="4533074" cy="3815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0928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C72450-8DF5-56D2-FE74-CE798EEB8A9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755DDB3-8719-6B41-79E0-130448F251E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5B01982-2653-BFB4-CD3E-5F03A4CA974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4540293-2C33-5C17-79E0-58F2405555DB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du chocolat . Comment vous dites chocolat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54F2D079-CA2A-A183-34C7-EBF25D36BD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1468001-BF4C-A669-7086-A933E86B0D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31766" y="3299717"/>
            <a:ext cx="6372587" cy="4081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6234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8F16F63-AEA9-4874-0271-0891A928023F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A1F2D17-87FA-4ED4-A1AB-B6AAA90CF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DAF93B-A919-78C6-79EE-1596C3DCC8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66015407-D370-9C82-5028-9E7EC285CC2E}"/>
              </a:ext>
            </a:extLst>
          </p:cNvPr>
          <p:cNvSpPr txBox="1"/>
          <p:nvPr/>
        </p:nvSpPr>
        <p:spPr>
          <a:xfrm>
            <a:off x="2933700" y="6438900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Le chocola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t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4CB4E55-E535-827E-E38E-CB8F446215BE}"/>
              </a:ext>
            </a:extLst>
          </p:cNvPr>
          <p:cNvSpPr txBox="1"/>
          <p:nvPr/>
        </p:nvSpPr>
        <p:spPr>
          <a:xfrm>
            <a:off x="1447800" y="559129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chocolat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“le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chocolat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1E979081-9708-4000-C019-7675A5A966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FB07111E-79AE-90E5-B0BF-B880878ACE8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62FD5EC-4C5E-BF60-9D32-D94FD028B7F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00600" y="2502671"/>
            <a:ext cx="4495800" cy="2879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96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84B11-F4F3-581B-E7A1-E323CF7013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27060C6-9C22-7D20-E621-033ADE1CEC8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52E6CD7F-9838-7B9E-6391-0F8CF1F3C21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D579CAC-8F52-F679-6E05-8F3E9AC530E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596E9A1-68E9-ED4B-89F7-70EBA58BF57C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9C85933-17D6-BD82-31DA-6BDB15CCFBDA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Chaud. Comment vous dites chaud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DA525FD-7894-61C5-FA9D-ECAC529FC48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588AFBB6-B3E8-1F03-8E5B-A65E3972DD1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59157" y="2745129"/>
            <a:ext cx="5197687" cy="4796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2045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F7018-6220-9B48-9ABB-CA1F0A1AB7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53F91E-3EEE-8A12-9DFE-A1D47686A344}"/>
              </a:ext>
            </a:extLst>
          </p:cNvPr>
          <p:cNvSpPr/>
          <p:nvPr/>
        </p:nvSpPr>
        <p:spPr>
          <a:xfrm>
            <a:off x="1" y="38100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85C6078B-05BD-6008-347E-FED6E15C7953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2C81E731-F2CF-6C4A-4572-AE96B6BB277D}"/>
              </a:ext>
            </a:extLst>
          </p:cNvPr>
          <p:cNvSpPr txBox="1"/>
          <p:nvPr/>
        </p:nvSpPr>
        <p:spPr>
          <a:xfrm>
            <a:off x="7505085" y="255632"/>
            <a:ext cx="57315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 – ne pas lire aux élèves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4E86B11-04E1-4C95-9B7C-FCB8D959B84C}"/>
              </a:ext>
            </a:extLst>
          </p:cNvPr>
          <p:cNvSpPr txBox="1"/>
          <p:nvPr/>
        </p:nvSpPr>
        <p:spPr>
          <a:xfrm>
            <a:off x="3429000" y="2535113"/>
            <a:ext cx="2409664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Palier: 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A9A42A27-CB8B-6421-1DBC-FB5F7DD76E36}"/>
              </a:ext>
            </a:extLst>
          </p:cNvPr>
          <p:cNvSpPr txBox="1"/>
          <p:nvPr/>
        </p:nvSpPr>
        <p:spPr>
          <a:xfrm>
            <a:off x="2438400" y="1520020"/>
            <a:ext cx="946752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4400" b="1" i="1" dirty="0">
                <a:solidFill>
                  <a:schemeClr val="accent5">
                    <a:lumMod val="75000"/>
                  </a:schemeClr>
                </a:solidFill>
              </a:rPr>
              <a:t>La répartition quotidienne des activités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1B02C08-DCBF-CD7C-A075-4BD4871FA5C2}"/>
              </a:ext>
            </a:extLst>
          </p:cNvPr>
          <p:cNvSpPr txBox="1"/>
          <p:nvPr/>
        </p:nvSpPr>
        <p:spPr>
          <a:xfrm>
            <a:off x="7877338" y="2569994"/>
            <a:ext cx="3086100" cy="76944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lang="fr-FR" sz="4400" b="1" dirty="0">
                <a:solidFill>
                  <a:schemeClr val="accent5">
                    <a:lumMod val="50000"/>
                  </a:schemeClr>
                </a:solidFill>
              </a:rPr>
              <a:t>Séance: 10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0443B40-AB77-188F-1C6F-FABD20E2A6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7000" y="3771381"/>
            <a:ext cx="9000917" cy="53437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491239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7670D3-9394-F7A6-D6FB-3D0713F392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9FA86AF-FCFE-A586-30DD-02D8F72E20F4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9CC4B5A-D923-8018-7DEB-29DDAEC50F2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779911E-5E73-8B4A-5F50-1982A3C54D1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1F27566-F6E5-3899-928B-69CAD79CA9E0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37B8C49-A4C4-58D8-1022-3FCB8C293CDD}"/>
              </a:ext>
            </a:extLst>
          </p:cNvPr>
          <p:cNvSpPr txBox="1"/>
          <p:nvPr/>
        </p:nvSpPr>
        <p:spPr>
          <a:xfrm>
            <a:off x="5724509" y="4172414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chau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d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BDCBFFC-0D72-DFC4-F7D3-102F5D5D2026}"/>
              </a:ext>
            </a:extLst>
          </p:cNvPr>
          <p:cNvSpPr txBox="1"/>
          <p:nvPr/>
        </p:nvSpPr>
        <p:spPr>
          <a:xfrm>
            <a:off x="1447800" y="559129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Chaud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chaud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8E51734-5942-1EE8-F0AD-AA632156EB7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988D20C-88EF-2D0D-8CE5-9D86D572F88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F4B5CFD-FF05-50C8-5C8F-9C3DCA5BA50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37319" y="3609710"/>
            <a:ext cx="3248672" cy="306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2696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32081E-AAF2-A30E-E88F-73150F379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A9E758D-2B26-ED7A-7270-C52CAB829C7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BE0A9AE-6FF5-DCEF-58E4-143F0FE16B18}"/>
              </a:ext>
            </a:extLst>
          </p:cNvPr>
          <p:cNvSpPr/>
          <p:nvPr/>
        </p:nvSpPr>
        <p:spPr>
          <a:xfrm>
            <a:off x="298418" y="299123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98B0DC4-B21B-76DD-3EAF-5E8171067D3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28649A3-00B2-58ED-3252-6237F8077A1A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F1FB4AFB-5119-2A34-1985-9419061E9469}"/>
              </a:ext>
            </a:extLst>
          </p:cNvPr>
          <p:cNvSpPr txBox="1"/>
          <p:nvPr/>
        </p:nvSpPr>
        <p:spPr>
          <a:xfrm>
            <a:off x="609600" y="6667500"/>
            <a:ext cx="1251723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C’est du </a:t>
            </a:r>
            <a:r>
              <a:rPr lang="fr-FR" sz="8000" b="1" dirty="0">
                <a:solidFill>
                  <a:srgbClr val="FFC000"/>
                </a:solidFill>
                <a:latin typeface="Dosis" pitchFamily="2" charset="0"/>
              </a:rPr>
              <a:t>chocola</a:t>
            </a:r>
            <a:r>
              <a:rPr lang="fr-FR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 </a:t>
            </a:r>
            <a:r>
              <a:rPr lang="fr-FR" sz="8000" b="1" dirty="0">
                <a:solidFill>
                  <a:srgbClr val="FFC000"/>
                </a:solidFill>
                <a:latin typeface="Dosis" pitchFamily="2" charset="0"/>
              </a:rPr>
              <a:t>chau</a:t>
            </a:r>
            <a:r>
              <a:rPr lang="fr-FR" sz="80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d</a:t>
            </a: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.</a:t>
            </a:r>
            <a:endParaRPr lang="fr-FR" sz="8000" b="1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0D4BB7C-41E1-325D-7A39-8F589C48EDED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du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chocolat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chaud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du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chocolat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chaud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2FE5CCD-7A21-82C3-7403-A978E4A3E15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63B13B18-20F8-BE99-5499-961D694F1A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506285D-2E01-4AFE-9E79-C0D15C1EEC0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14900" y="1522230"/>
            <a:ext cx="3886199" cy="4496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5355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50E501-7F19-38DB-D71C-38E8E924DB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A4DD762-D30B-A744-59FA-1A829A71483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2C2CD5F-EA79-AE75-6625-57D6F6758A0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F1B8DA3-945A-F944-4CEC-089133A3EB8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F53054-AE00-5716-4A97-BD90EBB5643F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3DA1120-6EF6-4CB3-7055-7C9C1A0AD271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froid . Comment vous dites froid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65AC5D28-5B9A-6DD3-4A83-F81A575B884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BAA23D98-CDE6-9ECA-2779-A1DC9C6884F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65775" y="2248658"/>
            <a:ext cx="5184449" cy="5789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7490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2069A-AF12-2E59-3FFC-7816E5655C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19EBAC6-F9D4-D2DB-1B38-A664723ED06E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09220DC-B1DF-D421-01DB-73B6745D0FE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0797320-F742-154D-A34B-C4F81138252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91068F7-90BD-97D2-D526-D331D8E01F1D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E6A47B7D-488E-1C38-58A3-91CBA75FA374}"/>
              </a:ext>
            </a:extLst>
          </p:cNvPr>
          <p:cNvSpPr txBox="1"/>
          <p:nvPr/>
        </p:nvSpPr>
        <p:spPr>
          <a:xfrm>
            <a:off x="5724509" y="4172414"/>
            <a:ext cx="78486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froi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d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DC83F47B-D08F-5D02-6770-3127D8FC5376}"/>
              </a:ext>
            </a:extLst>
          </p:cNvPr>
          <p:cNvSpPr txBox="1"/>
          <p:nvPr/>
        </p:nvSpPr>
        <p:spPr>
          <a:xfrm>
            <a:off x="1447800" y="559129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froid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froid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534B339-4617-8C6A-2521-C8807FEED3D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A533A5CD-BFBA-2E6C-2D44-FA2170EE21F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20B676AB-2ED9-04FD-90D9-1BADCC92E3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05529" y="3084897"/>
            <a:ext cx="3615060" cy="4037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48045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563FA0-8D99-DD66-DC76-1B5E03FB5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68D9944-3EB1-3C5F-210F-AE6372A00A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B2C50E-1370-72EB-516C-27FAEE3C8FFA}"/>
              </a:ext>
            </a:extLst>
          </p:cNvPr>
          <p:cNvSpPr/>
          <p:nvPr/>
        </p:nvSpPr>
        <p:spPr>
          <a:xfrm>
            <a:off x="298418" y="332509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4678741-6064-9600-A1EA-70E111DBE92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7690C11-798E-F404-25FD-4ED7503FFEC6}"/>
              </a:ext>
            </a:extLst>
          </p:cNvPr>
          <p:cNvSpPr/>
          <p:nvPr/>
        </p:nvSpPr>
        <p:spPr>
          <a:xfrm>
            <a:off x="609600" y="5361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5D3D392-2B93-5FF2-D78E-D38D7ED21F18}"/>
              </a:ext>
            </a:extLst>
          </p:cNvPr>
          <p:cNvSpPr txBox="1"/>
          <p:nvPr/>
        </p:nvSpPr>
        <p:spPr>
          <a:xfrm>
            <a:off x="621944" y="6766081"/>
            <a:ext cx="1251723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</a:t>
            </a:r>
            <a:r>
              <a:rPr lang="fr-FR" sz="8800" b="1" dirty="0">
                <a:solidFill>
                  <a:srgbClr val="FFC000"/>
                </a:solidFill>
                <a:latin typeface="Dosis" pitchFamily="2" charset="0"/>
              </a:rPr>
              <a:t>ju</a:t>
            </a:r>
            <a:r>
              <a:rPr lang="fr-FR" sz="88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 </a:t>
            </a: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 </a:t>
            </a:r>
            <a:r>
              <a:rPr lang="fr-FR" sz="8800" b="1" dirty="0">
                <a:solidFill>
                  <a:srgbClr val="FFC000"/>
                </a:solidFill>
                <a:latin typeface="Dosis" pitchFamily="2" charset="0"/>
              </a:rPr>
              <a:t>froi</a:t>
            </a:r>
            <a:r>
              <a:rPr lang="fr-FR" sz="88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d.</a:t>
            </a:r>
            <a:endParaRPr lang="fr-FR" sz="8800" b="1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CF52DF8-EDC6-17EF-8C6D-C820D78141B5}"/>
              </a:ext>
            </a:extLst>
          </p:cNvPr>
          <p:cNvSpPr txBox="1"/>
          <p:nvPr/>
        </p:nvSpPr>
        <p:spPr>
          <a:xfrm>
            <a:off x="1428750" y="419100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jus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froid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“Le jus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est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froid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7EB9093-9E98-13EA-3F77-A4419013752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DF8A0A64-6FCD-4BC5-49B7-F1B7437D9C5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AE0B91E-F88F-D9E6-1877-467A15801C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73042" y="2074369"/>
            <a:ext cx="3569915" cy="4691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8472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F766B5-A34F-476A-E525-7C9DB7921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217B77-0A81-B77E-92AB-5A401CB9CE05}"/>
              </a:ext>
            </a:extLst>
          </p:cNvPr>
          <p:cNvSpPr/>
          <p:nvPr/>
        </p:nvSpPr>
        <p:spPr>
          <a:xfrm>
            <a:off x="0" y="3465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E5A357-4EB4-A1A2-46DF-86183790B9D8}"/>
              </a:ext>
            </a:extLst>
          </p:cNvPr>
          <p:cNvSpPr/>
          <p:nvPr/>
        </p:nvSpPr>
        <p:spPr>
          <a:xfrm>
            <a:off x="258847" y="436344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9D90E0A-A005-FE16-F06D-F26D6B5B965A}"/>
              </a:ext>
            </a:extLst>
          </p:cNvPr>
          <p:cNvSpPr/>
          <p:nvPr/>
        </p:nvSpPr>
        <p:spPr>
          <a:xfrm>
            <a:off x="285750" y="249457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3D5A948-DD9D-ABEA-433A-18F00E53498C}"/>
              </a:ext>
            </a:extLst>
          </p:cNvPr>
          <p:cNvSpPr/>
          <p:nvPr/>
        </p:nvSpPr>
        <p:spPr>
          <a:xfrm>
            <a:off x="457200" y="518254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DA5D0B-6226-6644-6EA2-683BD1270A73}"/>
              </a:ext>
            </a:extLst>
          </p:cNvPr>
          <p:cNvSpPr txBox="1"/>
          <p:nvPr/>
        </p:nvSpPr>
        <p:spPr>
          <a:xfrm>
            <a:off x="1523367" y="448578"/>
            <a:ext cx="11328475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dire les mots?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 désigne  trois élèves. Il pointe les images en changeant l’ordre à  chaque fois. 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BD64A02-AB8D-CAB2-9352-A204A8EE4DD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C76CEFC-15C6-FAEF-8AC3-F0F8053F80C7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184903" y="191148"/>
            <a:ext cx="1237614" cy="141131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B9065B4-4CA0-0995-7350-8E9DAAE7E52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75087" y="3879028"/>
            <a:ext cx="2429340" cy="2480236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FF71A81-7D28-A759-FFE9-210F8736F88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5313" y="3927735"/>
            <a:ext cx="2429341" cy="243152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A8182E51-EB22-57F9-3EAC-A8C56B10CB0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20640" y="3830321"/>
            <a:ext cx="2429340" cy="2480236"/>
          </a:xfrm>
          <a:prstGeom prst="rect">
            <a:avLst/>
          </a:prstGeom>
          <a:ln>
            <a:noFill/>
          </a:ln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BE3918F-2D92-24D4-AAB2-0C369A35278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88829" y="3903381"/>
            <a:ext cx="2622946" cy="2431529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0550774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6BB0DA2-E7A5-CC90-2587-3DF4800C21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642B33B-1D22-6B59-340A-8537B70846A3}"/>
              </a:ext>
            </a:extLst>
          </p:cNvPr>
          <p:cNvSpPr/>
          <p:nvPr/>
        </p:nvSpPr>
        <p:spPr>
          <a:xfrm>
            <a:off x="313962" y="342901"/>
            <a:ext cx="1311628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783E0AC0-A92E-AFE2-D838-1BCE8B835EF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0826B5A-EB8B-74A2-FBC4-04434AFBCDFF}"/>
              </a:ext>
            </a:extLst>
          </p:cNvPr>
          <p:cNvSpPr txBox="1"/>
          <p:nvPr/>
        </p:nvSpPr>
        <p:spPr>
          <a:xfrm>
            <a:off x="1440182" y="941213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BCCD6BA-8B28-5ED6-0FC0-B5858D38F9C1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chaise. Comment vous dites chaise dans votre langue?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F0CC1B8-771B-0190-0F19-21996A1A922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E150B8E6-15A1-3050-3BB0-BB0A010FA7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76228" y="2489966"/>
            <a:ext cx="3363544" cy="5307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2500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E55FC5C-E1B1-D58F-B9E2-E2ADDBCAE4E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18A0D19-B76D-CBBC-1859-B9199E87480A}"/>
              </a:ext>
            </a:extLst>
          </p:cNvPr>
          <p:cNvSpPr/>
          <p:nvPr/>
        </p:nvSpPr>
        <p:spPr>
          <a:xfrm>
            <a:off x="320389" y="360219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15493B5-FD28-64FB-799E-DBFF88BB7CFB}"/>
              </a:ext>
            </a:extLst>
          </p:cNvPr>
          <p:cNvSpPr/>
          <p:nvPr/>
        </p:nvSpPr>
        <p:spPr>
          <a:xfrm>
            <a:off x="330287" y="431682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9608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F30CB72-4716-516D-C089-7997B8D0D150}"/>
              </a:ext>
            </a:extLst>
          </p:cNvPr>
          <p:cNvSpPr txBox="1"/>
          <p:nvPr/>
        </p:nvSpPr>
        <p:spPr>
          <a:xfrm>
            <a:off x="1514209" y="589608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chaise 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chaise” 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EC29125-113F-D39C-2C03-2DAFDDC4402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8D3AF6D5-2DB5-854F-2B7F-C9625B76FD1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42900"/>
            <a:ext cx="1405311" cy="990600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98AD9918-8424-C0DA-6E16-3F1B4AB053A7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39702" y="2552855"/>
            <a:ext cx="2836597" cy="3842434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66720B68-F9FF-EC47-50EA-6655393228CC}"/>
              </a:ext>
            </a:extLst>
          </p:cNvPr>
          <p:cNvSpPr txBox="1"/>
          <p:nvPr/>
        </p:nvSpPr>
        <p:spPr>
          <a:xfrm>
            <a:off x="2917433" y="6949315"/>
            <a:ext cx="788113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96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Une chais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e</a:t>
            </a:r>
            <a:endParaRPr lang="fr-FR" sz="9600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86835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A314CB8-F580-6E12-AFC2-BB017958615C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411B00-8F7B-81A9-0F9D-84342C5A8C1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D9AD033-DDCF-EE21-1071-46DA650C0FF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8775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0BDFF8E7-25E4-9368-8051-6BB34E4E1B71}"/>
              </a:ext>
            </a:extLst>
          </p:cNvPr>
          <p:cNvSpPr txBox="1"/>
          <p:nvPr/>
        </p:nvSpPr>
        <p:spPr>
          <a:xfrm>
            <a:off x="1591220" y="587757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chanter. Comment vous dites chanter dans votre langue?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6E2DA887-37D2-8DA1-4ADA-A30095E4A3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5AF9C641-7C30-A3B0-EA08-1ABE987398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49190" y="2254001"/>
            <a:ext cx="3817620" cy="577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55024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4FDDEBF-8081-B90B-B20D-2722D7C753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E558518-B1FA-F037-E2F7-C2A5C3FEE5EE}"/>
              </a:ext>
            </a:extLst>
          </p:cNvPr>
          <p:cNvSpPr/>
          <p:nvPr/>
        </p:nvSpPr>
        <p:spPr>
          <a:xfrm>
            <a:off x="275854" y="342901"/>
            <a:ext cx="13164293" cy="95249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9B39482-4C28-B913-5000-EF6BB59FCB9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014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5899533" y="4212476"/>
            <a:ext cx="690687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Chanter</a:t>
            </a:r>
            <a:endParaRPr lang="fr-FR" sz="138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EE080E1-0C66-E0F9-586E-C9D82C559582}"/>
              </a:ext>
            </a:extLst>
          </p:cNvPr>
          <p:cNvSpPr txBox="1"/>
          <p:nvPr/>
        </p:nvSpPr>
        <p:spPr>
          <a:xfrm>
            <a:off x="1600200" y="562594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chanter 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chanter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77D9D4C-0845-138F-A35C-20B5DEDF35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36885C0C-92CF-72CD-D315-C7291D86B14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496FB62-26E3-425E-D4EB-22122E786EB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981200" y="2871143"/>
            <a:ext cx="3284591" cy="4544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67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7"/>
            <a:ext cx="12736367" cy="5256483"/>
            <a:chOff x="2853490" y="4076702"/>
            <a:chExt cx="12609206" cy="3209950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2"/>
              <a:ext cx="12581019" cy="1399639"/>
              <a:chOff x="1309128" y="1880836"/>
              <a:chExt cx="6724021" cy="748048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4" cy="4319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pPr algn="ctr"/>
                <a:r>
                  <a:rPr lang="fr-FR" sz="3600" b="1" dirty="0">
                    <a:solidFill>
                      <a:srgbClr val="008EC0"/>
                    </a:solidFill>
                    <a:latin typeface="Dosis" pitchFamily="2" charset="0"/>
                  </a:rPr>
                  <a:t> Chocolat – machine – chanter – chaise - ruche – froid – chaud</a:t>
                </a: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609206" cy="1399638"/>
              <a:chOff x="1294063" y="1880836"/>
              <a:chExt cx="6739086" cy="748048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94063" y="2006453"/>
                <a:ext cx="6168633" cy="4118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avec « </a:t>
                </a:r>
                <a:r>
                  <a:rPr kumimoji="0" lang="fr-FR" sz="32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ch</a:t>
                </a:r>
                <a:r>
                  <a:rPr kumimoji="0" lang="fr-FR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 », puis les utiliser  pour lire des mots et des phrases simples.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E77C2E-CB69-7155-E62D-2BF3F1AA01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A51047E-883B-7440-6F98-173D82BAE32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505EFBC-3AB6-8EA2-7743-1680AFE880B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1350" dirty="0">
                <a:solidFill>
                  <a:prstClr val="white"/>
                </a:solidFill>
                <a:latin typeface="Dosis" pitchFamily="2" charset="0"/>
              </a:rPr>
              <a:t>Un 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43300E4-2757-2141-3AF6-21D7E680CB0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F857ACC-ED25-B7C7-70AF-548D5E289F31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A569DEE-C3F6-1C61-649C-AE2DFA8F9D05}"/>
              </a:ext>
            </a:extLst>
          </p:cNvPr>
          <p:cNvSpPr txBox="1"/>
          <p:nvPr/>
        </p:nvSpPr>
        <p:spPr>
          <a:xfrm>
            <a:off x="1440182" y="931151"/>
            <a:ext cx="10690262" cy="3922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1949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33B2B046-55A2-887D-5368-2CE7AC6038DE}"/>
              </a:ext>
            </a:extLst>
          </p:cNvPr>
          <p:cNvSpPr txBox="1"/>
          <p:nvPr/>
        </p:nvSpPr>
        <p:spPr>
          <a:xfrm>
            <a:off x="1440181" y="562594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chante. Répétons ensemble il chante.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22AC2464-63D7-80C9-7E21-E7F1D14E9B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1" name="ZoneTexte 10">
            <a:extLst>
              <a:ext uri="{FF2B5EF4-FFF2-40B4-BE49-F238E27FC236}">
                <a16:creationId xmlns:a16="http://schemas.microsoft.com/office/drawing/2014/main" id="{C7B73BA1-1739-959F-3875-65B8E87C5C8E}"/>
              </a:ext>
            </a:extLst>
          </p:cNvPr>
          <p:cNvSpPr txBox="1"/>
          <p:nvPr/>
        </p:nvSpPr>
        <p:spPr>
          <a:xfrm>
            <a:off x="1447800" y="6646663"/>
            <a:ext cx="108204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0000" b="1" dirty="0">
                <a:solidFill>
                  <a:schemeClr val="accent5">
                    <a:lumMod val="75000"/>
                  </a:schemeClr>
                </a:solidFill>
                <a:latin typeface="Daytona Condensed" panose="020B0506030503040204" pitchFamily="34" charset="0"/>
              </a:rPr>
              <a:t>I</a:t>
            </a:r>
            <a:r>
              <a:rPr lang="fr-FR" sz="10000" b="1" dirty="0">
                <a:solidFill>
                  <a:schemeClr val="accent5">
                    <a:lumMod val="75000"/>
                  </a:schemeClr>
                </a:solidFill>
                <a:latin typeface="Dosis" panose="02010703020202060003" pitchFamily="2" charset="0"/>
              </a:rPr>
              <a:t>l </a:t>
            </a:r>
            <a:r>
              <a:rPr lang="fr-FR" sz="9600" b="1" dirty="0">
                <a:solidFill>
                  <a:srgbClr val="FFC000"/>
                </a:solidFill>
                <a:latin typeface="Dosis" pitchFamily="2" charset="0"/>
              </a:rPr>
              <a:t>chant</a:t>
            </a:r>
            <a:r>
              <a:rPr lang="fr-FR" sz="96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B738FD1-0179-BB81-15AE-93369B82B5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71863" y="2009121"/>
            <a:ext cx="3172275" cy="4035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1453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69FEA5-6BB4-83AA-E62A-A2CC7A9053B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3462B92-8DD2-9108-BB2A-87207CA9457D}"/>
              </a:ext>
            </a:extLst>
          </p:cNvPr>
          <p:cNvSpPr/>
          <p:nvPr/>
        </p:nvSpPr>
        <p:spPr>
          <a:xfrm>
            <a:off x="329052" y="342900"/>
            <a:ext cx="13101195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4AEF14-00B0-16E0-AE70-639A262B389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51045" y="5776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EA960B5-E12D-422B-6285-D06A4E93395A}"/>
              </a:ext>
            </a:extLst>
          </p:cNvPr>
          <p:cNvSpPr txBox="1"/>
          <p:nvPr/>
        </p:nvSpPr>
        <p:spPr>
          <a:xfrm>
            <a:off x="1371165" y="508048"/>
            <a:ext cx="1149379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ruche. Comment vous dites ruche dans votre langue?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9797A2E-9EFA-51C0-AB44-4B0895C211B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2B719DCB-E345-52A9-695C-B4CCA42225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765742" y="2427051"/>
            <a:ext cx="6184516" cy="5432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435809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203FEA8-6BB0-703E-D335-FF0C643A5C2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1CDA215-2A0F-AD92-3A84-12637E5DECF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C151578-B1B8-2122-84D1-BDAE46CED76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09600" y="50149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1FA4633-6354-C035-0454-ECAD623221FF}"/>
              </a:ext>
            </a:extLst>
          </p:cNvPr>
          <p:cNvSpPr txBox="1"/>
          <p:nvPr/>
        </p:nvSpPr>
        <p:spPr>
          <a:xfrm>
            <a:off x="3649850" y="6362700"/>
            <a:ext cx="6416301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15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 ruch</a:t>
            </a:r>
            <a:r>
              <a:rPr lang="fr-FR" sz="115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96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8271FEF-29F1-DBE0-5BB5-0D1C3F6868B4}"/>
              </a:ext>
            </a:extLst>
          </p:cNvPr>
          <p:cNvSpPr txBox="1"/>
          <p:nvPr/>
        </p:nvSpPr>
        <p:spPr>
          <a:xfrm>
            <a:off x="1524000" y="562594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ruche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“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ruche</a:t>
            </a: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C8B48C5-F1C4-2DE8-47E3-B52B99FABBA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0299425A-3037-D47B-6E52-5C5B711E5C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012271" y="397069"/>
            <a:ext cx="1405311" cy="9906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73DF2595-ADC6-5E83-039B-15B24E7316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795297" y="2395765"/>
            <a:ext cx="4125406" cy="3624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06920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B8AD40C-2D0F-1EA3-5411-160B69C67B8E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(1)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9" name="TextBox 7"/>
          <p:cNvSpPr txBox="1"/>
          <p:nvPr/>
        </p:nvSpPr>
        <p:spPr>
          <a:xfrm>
            <a:off x="4775864" y="4457700"/>
            <a:ext cx="4445294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 dis, tu montres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9BB862A-AC8B-6911-F9FE-45310BB6EF7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71981" y="5947785"/>
            <a:ext cx="3172038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011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E2E6AD-098B-FC2A-CF4E-7C2E6373871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34B98B-5EF7-439B-6B03-176B0DB7DE30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830F5C-6FA4-7B17-50A3-8A39F90C458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371600" y="526907"/>
            <a:ext cx="91440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EA9F10-38F1-462B-5970-D49CB94931B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21DFF0EF-5167-8CFE-9623-9D6D78421681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17F07795-FB0E-CF0D-0826-CF72FEE98AF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80547992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56397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BC6633-CBD0-CA72-8F35-B09444842A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6E53C5C1-D608-4183-FC9C-5A4D691DDBF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F7802A7-74E2-A9FC-1C2D-AAB6A8EDC844}"/>
              </a:ext>
            </a:extLst>
          </p:cNvPr>
          <p:cNvSpPr/>
          <p:nvPr/>
        </p:nvSpPr>
        <p:spPr>
          <a:xfrm>
            <a:off x="344113" y="606616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2A6FA62-93D7-6111-A6EE-A5F1B539CA6A}"/>
              </a:ext>
            </a:extLst>
          </p:cNvPr>
          <p:cNvSpPr/>
          <p:nvPr/>
        </p:nvSpPr>
        <p:spPr>
          <a:xfrm>
            <a:off x="293603" y="383984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26CF5894-86F2-DC4E-2174-4D48296407B1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298830C2-6FD5-CAA1-6AA7-94B62D52E17D}"/>
              </a:ext>
            </a:extLst>
          </p:cNvPr>
          <p:cNvGrpSpPr/>
          <p:nvPr/>
        </p:nvGrpSpPr>
        <p:grpSpPr>
          <a:xfrm>
            <a:off x="2114516" y="6714861"/>
            <a:ext cx="10047393" cy="1103129"/>
            <a:chOff x="2683300" y="6491491"/>
            <a:chExt cx="6854706" cy="824099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2BD3DD7-AB3D-5824-7E56-5B85DFEC30C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948776" cy="8240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A5270CF-3E59-46CC-AC0E-08185A892C6F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742385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8431400E-E8EE-47BD-BAB7-585D2DC13D8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95621" y="6491491"/>
              <a:ext cx="742385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47EABA47-0AC5-C0C8-ABE0-254765D9917C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23566D70-49AF-81B8-5178-EB6AB0D851A5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une chaise – une machine –une ruche.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6BE0785D-1661-CD6F-D256-97D119A7A6C7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0F299BE-EECE-BD47-6789-CC83BDFDECA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26174512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6" name="Image 15">
            <a:extLst>
              <a:ext uri="{FF2B5EF4-FFF2-40B4-BE49-F238E27FC236}">
                <a16:creationId xmlns:a16="http://schemas.microsoft.com/office/drawing/2014/main" id="{E77A9650-4E5D-C2C1-7934-517792935F7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96858" y="3357635"/>
            <a:ext cx="2778139" cy="22808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0F7F4B47-6857-46FC-4339-256631BE37D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837183" y="2889155"/>
            <a:ext cx="1749454" cy="293545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B29DA1EE-09C9-CAC3-74F0-14FA6348CBB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85218" y="3174964"/>
            <a:ext cx="2332109" cy="2646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4674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1671D7-54A7-909E-CA07-6D1C5F7A5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3AE8276-37FD-04F4-596A-2CCE42A63FC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D3FBB9C-C0A2-3EDD-E896-B8DE8180B0FA}"/>
              </a:ext>
            </a:extLst>
          </p:cNvPr>
          <p:cNvSpPr/>
          <p:nvPr/>
        </p:nvSpPr>
        <p:spPr>
          <a:xfrm>
            <a:off x="303782" y="637789"/>
            <a:ext cx="13164293" cy="9296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FC391FB-F162-5BC8-5E26-F3DF5722A42D}"/>
              </a:ext>
            </a:extLst>
          </p:cNvPr>
          <p:cNvSpPr/>
          <p:nvPr/>
        </p:nvSpPr>
        <p:spPr>
          <a:xfrm>
            <a:off x="293605" y="395615"/>
            <a:ext cx="1318465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F6079AB8-177E-96FB-D042-CC9A34A6D4F5}"/>
              </a:ext>
            </a:extLst>
          </p:cNvPr>
          <p:cNvSpPr txBox="1"/>
          <p:nvPr/>
        </p:nvSpPr>
        <p:spPr>
          <a:xfrm>
            <a:off x="1263592" y="922245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0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 ) dit les mots un par  un en changeant l’ordre.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923C1786-AD93-B41D-C058-A085A6702D19}"/>
              </a:ext>
            </a:extLst>
          </p:cNvPr>
          <p:cNvGrpSpPr/>
          <p:nvPr/>
        </p:nvGrpSpPr>
        <p:grpSpPr>
          <a:xfrm>
            <a:off x="1435712" y="6392776"/>
            <a:ext cx="7441019" cy="1340587"/>
            <a:chOff x="2683300" y="6491491"/>
            <a:chExt cx="6829242" cy="772997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11DCD597-8D0C-BDE9-86DB-5D9ACD75B1A0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683300" y="6491491"/>
              <a:ext cx="928682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D28D2DE6-6045-F89A-20E7-FA5B834B087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592988" y="6491491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44C7947-9470-43E4-4B32-4014D61DE92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8708811" y="6544571"/>
              <a:ext cx="803731" cy="719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855D2E26-CE5B-AA7E-F0D2-5C7FDCD36D2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161909" y="597328"/>
            <a:ext cx="1209978" cy="958215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A6610D5F-C537-2539-CE39-F1CCC18AEDF3}"/>
              </a:ext>
            </a:extLst>
          </p:cNvPr>
          <p:cNvSpPr txBox="1"/>
          <p:nvPr/>
        </p:nvSpPr>
        <p:spPr>
          <a:xfrm>
            <a:off x="1263592" y="426946"/>
            <a:ext cx="1268078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vais dire</a:t>
            </a:r>
            <a:r>
              <a:rPr lang="fr-FR" sz="21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: le chocolat – chanter/ il chante – froid - chaud</a:t>
            </a: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B2C283E3-9094-4B2D-7831-CBF1100F3E74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7949BC4-8461-F486-9D90-1658E471081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1" name="Ellipse 20">
            <a:extLst>
              <a:ext uri="{FF2B5EF4-FFF2-40B4-BE49-F238E27FC236}">
                <a16:creationId xmlns:a16="http://schemas.microsoft.com/office/drawing/2014/main" id="{0343E10F-5C70-AF14-3B90-B2B90D2B0B07}"/>
              </a:ext>
            </a:extLst>
          </p:cNvPr>
          <p:cNvSpPr/>
          <p:nvPr/>
        </p:nvSpPr>
        <p:spPr>
          <a:xfrm>
            <a:off x="11395944" y="6650208"/>
            <a:ext cx="701666" cy="944667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4400" b="1" dirty="0">
                <a:solidFill>
                  <a:schemeClr val="bg1"/>
                </a:solidFill>
                <a:latin typeface="Dosis" pitchFamily="2" charset="0"/>
                <a:sym typeface="Symbol" panose="05050102010706020507" pitchFamily="18" charset="2"/>
              </a:rPr>
              <a:t></a:t>
            </a:r>
            <a:endParaRPr lang="fr-FR" sz="4400" dirty="0">
              <a:solidFill>
                <a:schemeClr val="bg1"/>
              </a:solidFill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831F391-0BC3-0635-1357-1710CF19994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591800" y="3080400"/>
            <a:ext cx="2258090" cy="215438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155B893-B10A-0B92-2148-B4126CCE5BD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410300" y="3149414"/>
            <a:ext cx="2258090" cy="20749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B3F1830-CAD7-AE89-7764-FD12BC71A81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3024" y="2760288"/>
            <a:ext cx="2393423" cy="2543507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5FA37AF-007D-8ECA-ABA4-B12EDD73B22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255688" y="2568557"/>
            <a:ext cx="1916512" cy="2735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8560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8AF9A1B-AF9E-1205-484B-ECC0021C1A42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(2)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4" name="TextBox 7"/>
          <p:cNvSpPr txBox="1"/>
          <p:nvPr/>
        </p:nvSpPr>
        <p:spPr>
          <a:xfrm>
            <a:off x="3276600" y="4257067"/>
            <a:ext cx="74338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</a:pPr>
            <a:r>
              <a:rPr lang="fr-FR" sz="4400" b="1" dirty="0">
                <a:solidFill>
                  <a:srgbClr val="00B0F0"/>
                </a:solidFill>
                <a:latin typeface="Dosis" pitchFamily="2" charset="0"/>
              </a:rPr>
              <a:t>Jeu du duel</a:t>
            </a:r>
            <a:endParaRPr lang="en-US" sz="40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5" name="Image 4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8076" y="5918549"/>
            <a:ext cx="3579848" cy="2272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06143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E6A01-6D10-234C-7ABE-6CA0D36641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EE63853-2956-72F6-83D0-5BF940EA17C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53EF631-B682-665A-B66B-A3CD355B6F60}"/>
              </a:ext>
            </a:extLst>
          </p:cNvPr>
          <p:cNvSpPr/>
          <p:nvPr/>
        </p:nvSpPr>
        <p:spPr>
          <a:xfrm>
            <a:off x="324343" y="264033"/>
            <a:ext cx="13105906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60611F7-539A-6F4D-D716-431EF059FC2F}"/>
              </a:ext>
            </a:extLst>
          </p:cNvPr>
          <p:cNvSpPr/>
          <p:nvPr/>
        </p:nvSpPr>
        <p:spPr>
          <a:xfrm>
            <a:off x="317416" y="271229"/>
            <a:ext cx="13105906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0378AFB-89D2-335A-C407-B2E6AE840D7D}"/>
              </a:ext>
            </a:extLst>
          </p:cNvPr>
          <p:cNvSpPr txBox="1"/>
          <p:nvPr/>
        </p:nvSpPr>
        <p:spPr>
          <a:xfrm>
            <a:off x="1226138" y="487949"/>
            <a:ext cx="11727802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Nous allons jouer au jeu du duel</a:t>
            </a:r>
            <a:r>
              <a:rPr lang="fr-MA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. Qui </a:t>
            </a:r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veut passer au tableau?</a:t>
            </a:r>
          </a:p>
          <a:p>
            <a:pPr defTabSz="685834"/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les élèves deux par deux  et annonce le gagnant.</a:t>
            </a:r>
            <a:endParaRPr lang="fr-MA" sz="2300" i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" name="Freeform 8">
            <a:extLst>
              <a:ext uri="{FF2B5EF4-FFF2-40B4-BE49-F238E27FC236}">
                <a16:creationId xmlns:a16="http://schemas.microsoft.com/office/drawing/2014/main" id="{5ED592BE-AB94-ED85-2749-F9079C7F6318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EB36C19E-E017-E8BA-1CBD-B70B544F663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42567105"/>
              </p:ext>
            </p:extLst>
          </p:nvPr>
        </p:nvGraphicFramePr>
        <p:xfrm>
          <a:off x="234291" y="-10419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4" name="Image 2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B325EE67-0F96-6E25-9E0E-4A2AA89964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87200" y="421768"/>
            <a:ext cx="1345148" cy="86640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5E24E6DE-9F13-07C1-EEBE-DFCC26939B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39305" y="2821656"/>
            <a:ext cx="2778139" cy="22808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00599492-D998-FDD4-06B1-D7FBCD031E0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10320" y="6094694"/>
            <a:ext cx="1749454" cy="2935459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AAFBF94-7031-EAA7-E179-525C17FE48A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9142" y="6298931"/>
            <a:ext cx="2200658" cy="264618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8208D7AA-9EBC-CB3F-2F83-4B337C7DB53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29800" y="2821656"/>
            <a:ext cx="2614280" cy="24186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447CCB00-A899-BC47-812A-8841F005126B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0994" y="2752747"/>
            <a:ext cx="2614280" cy="24186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7FB960AD-89A0-5CC1-BD2E-837B371692C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02870" y="6117228"/>
            <a:ext cx="2778139" cy="2646186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E1441595-579C-8EDD-088E-4BA35697042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679" y="5507671"/>
            <a:ext cx="2121566" cy="332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70659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  <a:defRPr/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4" name="Ellipse 3">
            <a:extLst>
              <a:ext uri="{FF2B5EF4-FFF2-40B4-BE49-F238E27FC236}">
                <a16:creationId xmlns:a16="http://schemas.microsoft.com/office/drawing/2014/main" id="{799C811E-97A7-101C-0863-51D961ABE33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tx2">
              <a:lumMod val="20000"/>
              <a:lumOff val="80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>
              <a:lnSpc>
                <a:spcPts val="11099"/>
              </a:lnSpc>
            </a:pPr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Rebrassage</a:t>
            </a:r>
          </a:p>
          <a:p>
            <a:pPr algn="ctr" defTabSz="685834"/>
            <a:r>
              <a:rPr lang="fr-FR" sz="7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du vocabulaire (3)</a:t>
            </a:r>
          </a:p>
          <a:p>
            <a:pPr algn="ctr" defTabSz="685834">
              <a:lnSpc>
                <a:spcPts val="11099"/>
              </a:lnSpc>
            </a:pPr>
            <a:endParaRPr lang="fr-FR" sz="6000" b="1" dirty="0">
              <a:solidFill>
                <a:schemeClr val="bg2">
                  <a:lumMod val="5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sp>
        <p:nvSpPr>
          <p:cNvPr id="5" name="TextBox 7"/>
          <p:cNvSpPr txBox="1"/>
          <p:nvPr/>
        </p:nvSpPr>
        <p:spPr>
          <a:xfrm>
            <a:off x="3196088" y="4000500"/>
            <a:ext cx="7662412" cy="806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6911"/>
              </a:lnSpc>
              <a:defRPr/>
            </a:pPr>
            <a:r>
              <a:rPr lang="fr-FR" sz="4200" b="1" dirty="0">
                <a:solidFill>
                  <a:srgbClr val="00B0F0"/>
                </a:solidFill>
                <a:latin typeface="Dosis" pitchFamily="2" charset="0"/>
              </a:rPr>
              <a:t>Trouver les mots qui manquent </a:t>
            </a:r>
            <a:endParaRPr lang="en-US" sz="4200" dirty="0">
              <a:solidFill>
                <a:srgbClr val="00B0F0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F412FFC-B72A-226B-98F9-2638A62150A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5297" y="5699961"/>
            <a:ext cx="3785406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814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1143000" y="0"/>
            <a:ext cx="15750159" cy="10287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/>
              <a:stretch>
                <a:fillRect t="-5555" b="-5555"/>
              </a:stretch>
            </a:blipFill>
          </p:spPr>
          <p:txBody>
            <a:bodyPr/>
            <a:lstStyle/>
            <a:p>
              <a:pPr defTabSz="91444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EBF35789-EF5A-9231-2393-AA2D13C5F56A}"/>
                </a:ext>
              </a:extLst>
            </p:cNvPr>
            <p:cNvSpPr txBox="1"/>
            <p:nvPr/>
          </p:nvSpPr>
          <p:spPr>
            <a:xfrm>
              <a:off x="800100" y="1946591"/>
              <a:ext cx="2504182" cy="2104846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ctr" defTabSz="91444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36" name="ZoneTexte 35">
            <a:extLst>
              <a:ext uri="{FF2B5EF4-FFF2-40B4-BE49-F238E27FC236}">
                <a16:creationId xmlns:a16="http://schemas.microsoft.com/office/drawing/2014/main" id="{D3E0DBCB-E98C-6943-0AAE-117B0145F95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9958395" y="357557"/>
            <a:ext cx="46487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45">
              <a:defRPr/>
            </a:pPr>
            <a:r>
              <a:rPr lang="f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 ) 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B880F6B-019B-D533-D569-3E486C493E3D}"/>
              </a:ext>
            </a:extLst>
          </p:cNvPr>
          <p:cNvGrpSpPr/>
          <p:nvPr/>
        </p:nvGrpSpPr>
        <p:grpSpPr>
          <a:xfrm>
            <a:off x="-224241" y="647699"/>
            <a:ext cx="13940241" cy="9004313"/>
            <a:chOff x="312517" y="227366"/>
            <a:chExt cx="8518967" cy="6196583"/>
          </a:xfrm>
        </p:grpSpPr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C158567-4502-B310-DE89-009000674922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68DB3F4F-AC56-D5B8-B6B3-2933D5B57305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20009C-4B5D-ADDB-AB42-273A4C4ED63E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9A18EDE-8FD4-9098-1951-634F9EC90D5E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34" name="Groupe 33">
            <a:extLst>
              <a:ext uri="{FF2B5EF4-FFF2-40B4-BE49-F238E27FC236}">
                <a16:creationId xmlns:a16="http://schemas.microsoft.com/office/drawing/2014/main" id="{D8BB73FE-82DE-3657-B2B0-82B688E20DEB}"/>
              </a:ext>
            </a:extLst>
          </p:cNvPr>
          <p:cNvGrpSpPr/>
          <p:nvPr/>
        </p:nvGrpSpPr>
        <p:grpSpPr>
          <a:xfrm>
            <a:off x="1197375" y="1778358"/>
            <a:ext cx="11526033" cy="3385609"/>
            <a:chOff x="-3805047" y="3869835"/>
            <a:chExt cx="6297262" cy="2753069"/>
          </a:xfrm>
        </p:grpSpPr>
        <p:sp>
          <p:nvSpPr>
            <p:cNvPr id="35" name="Rectangle : coins arrondis 18 - 2">
              <a:extLst>
                <a:ext uri="{FF2B5EF4-FFF2-40B4-BE49-F238E27FC236}">
                  <a16:creationId xmlns:a16="http://schemas.microsoft.com/office/drawing/2014/main" id="{E66AB5C8-1D1D-D857-E7DC-482198A1642B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7" name="Rectangle : coins arrondis 18 - 2">
              <a:extLst>
                <a:ext uri="{FF2B5EF4-FFF2-40B4-BE49-F238E27FC236}">
                  <a16:creationId xmlns:a16="http://schemas.microsoft.com/office/drawing/2014/main" id="{49B01AB1-339A-45D5-E17A-8182AEF93E2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38" name="Rectangle : coins arrondis 18 - 2">
              <a:extLst>
                <a:ext uri="{FF2B5EF4-FFF2-40B4-BE49-F238E27FC236}">
                  <a16:creationId xmlns:a16="http://schemas.microsoft.com/office/drawing/2014/main" id="{247B1C7C-160A-B0C4-5222-0611986D667B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39" name="Rectangle : coins arrondis 18 - 2">
              <a:extLst>
                <a:ext uri="{FF2B5EF4-FFF2-40B4-BE49-F238E27FC236}">
                  <a16:creationId xmlns:a16="http://schemas.microsoft.com/office/drawing/2014/main" id="{121C533F-5211-C2F1-3EAD-800CFB01A50B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40" name="Rectangle : coins arrondis 18 - 2">
              <a:extLst>
                <a:ext uri="{FF2B5EF4-FFF2-40B4-BE49-F238E27FC236}">
                  <a16:creationId xmlns:a16="http://schemas.microsoft.com/office/drawing/2014/main" id="{B0015994-FBA8-0CC0-7192-15FB914433A0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1" name="Rectangle : coins arrondis 18 - 2">
              <a:extLst>
                <a:ext uri="{FF2B5EF4-FFF2-40B4-BE49-F238E27FC236}">
                  <a16:creationId xmlns:a16="http://schemas.microsoft.com/office/drawing/2014/main" id="{5494C38E-FD8B-EFAD-06C0-221FC7E8BC80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C00D0206-309B-76C5-3DCA-42E6982B78F6}"/>
              </a:ext>
            </a:extLst>
          </p:cNvPr>
          <p:cNvGrpSpPr/>
          <p:nvPr/>
        </p:nvGrpSpPr>
        <p:grpSpPr>
          <a:xfrm>
            <a:off x="1197375" y="5980964"/>
            <a:ext cx="11526033" cy="3385609"/>
            <a:chOff x="-3805047" y="3869835"/>
            <a:chExt cx="6297262" cy="2753069"/>
          </a:xfrm>
        </p:grpSpPr>
        <p:sp>
          <p:nvSpPr>
            <p:cNvPr id="43" name="Rectangle : coins arrondis 18 - 2">
              <a:extLst>
                <a:ext uri="{FF2B5EF4-FFF2-40B4-BE49-F238E27FC236}">
                  <a16:creationId xmlns:a16="http://schemas.microsoft.com/office/drawing/2014/main" id="{D8B61545-1988-9D14-609D-4093874F1CF0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4" name="Rectangle : coins arrondis 18 - 2">
              <a:extLst>
                <a:ext uri="{FF2B5EF4-FFF2-40B4-BE49-F238E27FC236}">
                  <a16:creationId xmlns:a16="http://schemas.microsoft.com/office/drawing/2014/main" id="{94DDF271-4916-F1E1-8B60-CCD2DD8F3744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45" name="Rectangle : coins arrondis 18 - 2">
              <a:extLst>
                <a:ext uri="{FF2B5EF4-FFF2-40B4-BE49-F238E27FC236}">
                  <a16:creationId xmlns:a16="http://schemas.microsoft.com/office/drawing/2014/main" id="{C86BE406-9691-131D-B279-28A8CE99F52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6" name="Rectangle : coins arrondis 18 - 2">
              <a:extLst>
                <a:ext uri="{FF2B5EF4-FFF2-40B4-BE49-F238E27FC236}">
                  <a16:creationId xmlns:a16="http://schemas.microsoft.com/office/drawing/2014/main" id="{CD2DBE1D-B56C-985F-96AE-BCDDCE0F0E37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47" name="Rectangle : coins arrondis 18 - 2">
              <a:extLst>
                <a:ext uri="{FF2B5EF4-FFF2-40B4-BE49-F238E27FC236}">
                  <a16:creationId xmlns:a16="http://schemas.microsoft.com/office/drawing/2014/main" id="{6BD78D22-5948-B7AB-2EB6-BA8E82FEDF5B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48" name="Rectangle : coins arrondis 18 - 2">
              <a:extLst>
                <a:ext uri="{FF2B5EF4-FFF2-40B4-BE49-F238E27FC236}">
                  <a16:creationId xmlns:a16="http://schemas.microsoft.com/office/drawing/2014/main" id="{8419E73E-BAAB-43E5-A165-5A05A592822B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9" name="Image 48">
            <a:extLst>
              <a:ext uri="{FF2B5EF4-FFF2-40B4-BE49-F238E27FC236}">
                <a16:creationId xmlns:a16="http://schemas.microsoft.com/office/drawing/2014/main" id="{DAD49D37-0D76-267B-BAB0-985F4C78A59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1887039" y="2262372"/>
            <a:ext cx="1949421" cy="1709956"/>
          </a:xfrm>
          <a:prstGeom prst="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A18E004F-9791-13E7-B666-44CA5A37F2B3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60829" y="2029246"/>
            <a:ext cx="1994341" cy="1992214"/>
          </a:xfrm>
          <a:prstGeom prst="rect">
            <a:avLst/>
          </a:prstGeom>
        </p:spPr>
      </p:pic>
      <p:pic>
        <p:nvPicPr>
          <p:cNvPr id="51" name="Image 50">
            <a:extLst>
              <a:ext uri="{FF2B5EF4-FFF2-40B4-BE49-F238E27FC236}">
                <a16:creationId xmlns:a16="http://schemas.microsoft.com/office/drawing/2014/main" id="{259E2772-B305-A781-A0E6-A00F85484D64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9600487" y="2574326"/>
            <a:ext cx="2702072" cy="1073793"/>
          </a:xfrm>
          <a:prstGeom prst="rect">
            <a:avLst/>
          </a:prstGeom>
        </p:spPr>
      </p:pic>
      <p:pic>
        <p:nvPicPr>
          <p:cNvPr id="52" name="Image 51">
            <a:extLst>
              <a:ext uri="{FF2B5EF4-FFF2-40B4-BE49-F238E27FC236}">
                <a16:creationId xmlns:a16="http://schemas.microsoft.com/office/drawing/2014/main" id="{069D2DAA-D662-9A10-8808-873901890956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 rotWithShape="1">
          <a:blip r:embed="rId15"/>
          <a:srcRect l="1" t="974" r="78882" b="31320"/>
          <a:stretch/>
        </p:blipFill>
        <p:spPr>
          <a:xfrm>
            <a:off x="1816619" y="6367292"/>
            <a:ext cx="2305282" cy="1648594"/>
          </a:xfrm>
          <a:prstGeom prst="rect">
            <a:avLst/>
          </a:prstGeom>
        </p:spPr>
      </p:pic>
      <p:pic>
        <p:nvPicPr>
          <p:cNvPr id="53" name="Image 52">
            <a:extLst>
              <a:ext uri="{FF2B5EF4-FFF2-40B4-BE49-F238E27FC236}">
                <a16:creationId xmlns:a16="http://schemas.microsoft.com/office/drawing/2014/main" id="{C42C5708-4DD4-1F9C-FF7F-CC0A97500EBA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370633">
            <a:off x="10172072" y="6363674"/>
            <a:ext cx="1601060" cy="1920109"/>
          </a:xfrm>
          <a:prstGeom prst="rect">
            <a:avLst/>
          </a:prstGeom>
          <a:ln w="28575">
            <a:solidFill>
              <a:srgbClr val="215968"/>
            </a:solidFill>
          </a:ln>
        </p:spPr>
      </p:pic>
      <p:pic>
        <p:nvPicPr>
          <p:cNvPr id="54" name="Image 5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E7EE16A7-7F79-0B04-5447-FAF30924ED63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947" y="6321865"/>
            <a:ext cx="1812103" cy="1739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07362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68C6DF5-A533-FDBE-A184-06B72340CC8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9C7B44C-5DA4-7B61-7785-6FCFEA67371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BD6F0C20-90FE-D9C2-5992-602BD2AD85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7A1555D-BE13-524E-2E36-1905D3FEF9AE}"/>
              </a:ext>
            </a:extLst>
          </p:cNvPr>
          <p:cNvSpPr txBox="1"/>
          <p:nvPr/>
        </p:nvSpPr>
        <p:spPr>
          <a:xfrm>
            <a:off x="1256724" y="530530"/>
            <a:ext cx="11536791" cy="4385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 bien les images. Je vais masquer 2 images.</a:t>
            </a:r>
            <a:endParaRPr lang="fr-MA" sz="225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3" name="Image 2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619F7BF-5BED-244C-3F4D-5C97FCC7DDAC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CF30144A-AB57-A069-3710-BFFF7AA9E0D0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80D70AA-EA01-5839-E811-C6C8CD34594B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E4ECAAA-EB3E-496E-81E6-BA1161448DD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39305" y="2821656"/>
            <a:ext cx="2778139" cy="22808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98AB9EEC-56E7-3B93-6E67-C08AA51CF5C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10320" y="6094694"/>
            <a:ext cx="1749454" cy="293545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E2BAAA06-16C4-BD5E-93BA-CF3D3DF9940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9142" y="6298931"/>
            <a:ext cx="2200658" cy="264618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689D38B-ADA1-E634-BBE8-19B0C1C60825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29800" y="2821656"/>
            <a:ext cx="2614280" cy="24186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D4F5541-684B-526E-2356-36423D5BB59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0994" y="2752747"/>
            <a:ext cx="2614280" cy="24186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2652AC06-0517-2761-5C78-3140B81B179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02870" y="6117228"/>
            <a:ext cx="2778139" cy="2646186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68487FC-00B2-66A7-1AF3-62981772B39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679" y="5507671"/>
            <a:ext cx="2121566" cy="332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33813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F20CA68-6488-A0BC-9100-15A3F45E21A4}"/>
              </a:ext>
            </a:extLst>
          </p:cNvPr>
          <p:cNvSpPr>
            <a:spLocks/>
          </p:cNvSpPr>
          <p:nvPr/>
        </p:nvSpPr>
        <p:spPr>
          <a:xfrm>
            <a:off x="-76200" y="0"/>
            <a:ext cx="13869462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FFDF883-C05B-BFEA-A426-4327A73A2761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560262A-6504-D33A-B929-11FA50B1EF0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BE28E5C8-6564-39B0-478D-2FD1CD9C37BC}"/>
              </a:ext>
            </a:extLst>
          </p:cNvPr>
          <p:cNvSpPr txBox="1"/>
          <p:nvPr/>
        </p:nvSpPr>
        <p:spPr>
          <a:xfrm>
            <a:off x="1240672" y="603425"/>
            <a:ext cx="10172700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Quels sont les 2 mots qui manquent ?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82B40E2-58D8-0274-F9F8-C9D81B88721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12258874" y="539835"/>
            <a:ext cx="1063368" cy="709260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5196C03B-423F-2E2F-8D3C-5C5DDFF1E2F3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2" name="Picture 2">
            <a:extLst>
              <a:ext uri="{FF2B5EF4-FFF2-40B4-BE49-F238E27FC236}">
                <a16:creationId xmlns:a16="http://schemas.microsoft.com/office/drawing/2014/main" id="{CAB17D65-4E1E-DAC0-5C92-D2A44DEA8E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8125" y="5981700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EA458E-0E21-54B0-9552-FED937796F6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4" name="Picture 2">
            <a:extLst>
              <a:ext uri="{FF2B5EF4-FFF2-40B4-BE49-F238E27FC236}">
                <a16:creationId xmlns:a16="http://schemas.microsoft.com/office/drawing/2014/main" id="{2D42A371-E3A6-2547-8A21-B6C18B50CE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1259" y="2513900"/>
            <a:ext cx="1264225" cy="2693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0DC2890-3657-3972-BB44-775356792F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39305" y="2821656"/>
            <a:ext cx="2778139" cy="22808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7BA11AF4-F845-66D4-4218-89D7884BA4A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10320" y="6094694"/>
            <a:ext cx="1749454" cy="293545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9C19D56-14BE-6CDF-B4F1-A79412E0CA0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9142" y="6298931"/>
            <a:ext cx="2200658" cy="264618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A7849098-1A6E-DBB0-9024-8CE68FACB4E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0994" y="2752747"/>
            <a:ext cx="2614280" cy="24186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BB2A31DD-8BDA-EB41-9258-EE63695EE63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02870" y="6117228"/>
            <a:ext cx="2778139" cy="2646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37106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CDB4BCC-C6DD-3319-D8E1-834412B5EFA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9897D875-0B8D-D5F1-D06C-5692CCB7792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793B994E-D1E4-8C24-CB37-5F0DD8CFF3BA}"/>
              </a:ext>
            </a:extLst>
          </p:cNvPr>
          <p:cNvSpPr/>
          <p:nvPr/>
        </p:nvSpPr>
        <p:spPr>
          <a:xfrm>
            <a:off x="285751" y="358329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4ED10075-7FA7-2549-F880-8CADBEE5FC30}"/>
              </a:ext>
            </a:extLst>
          </p:cNvPr>
          <p:cNvCxnSpPr>
            <a:cxnSpLocks/>
          </p:cNvCxnSpPr>
          <p:nvPr/>
        </p:nvCxnSpPr>
        <p:spPr>
          <a:xfrm>
            <a:off x="2668640" y="3464800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avec flèche 24">
            <a:extLst>
              <a:ext uri="{FF2B5EF4-FFF2-40B4-BE49-F238E27FC236}">
                <a16:creationId xmlns:a16="http://schemas.microsoft.com/office/drawing/2014/main" id="{18B3853B-1005-5F17-8F87-E7D8ECA1CAC4}"/>
              </a:ext>
            </a:extLst>
          </p:cNvPr>
          <p:cNvCxnSpPr>
            <a:cxnSpLocks/>
          </p:cNvCxnSpPr>
          <p:nvPr/>
        </p:nvCxnSpPr>
        <p:spPr>
          <a:xfrm>
            <a:off x="2594193" y="3514403"/>
            <a:ext cx="420743" cy="217306"/>
          </a:xfrm>
          <a:prstGeom prst="straightConnector1">
            <a:avLst/>
          </a:prstGeom>
          <a:ln w="4762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ZoneTexte 35">
            <a:extLst>
              <a:ext uri="{FF2B5EF4-FFF2-40B4-BE49-F238E27FC236}">
                <a16:creationId xmlns:a16="http://schemas.microsoft.com/office/drawing/2014/main" id="{116FB7BA-71EF-BBD1-52D8-B565A66A1F89}"/>
              </a:ext>
            </a:extLst>
          </p:cNvPr>
          <p:cNvSpPr txBox="1"/>
          <p:nvPr/>
        </p:nvSpPr>
        <p:spPr>
          <a:xfrm>
            <a:off x="1279811" y="666560"/>
            <a:ext cx="10172700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300" b="1" i="1" dirty="0">
                <a:solidFill>
                  <a:prstClr val="white">
                    <a:lumMod val="65000"/>
                  </a:prstClr>
                </a:solidFill>
                <a:latin typeface="Dosis"/>
              </a:rPr>
              <a:t>Les mots qu’il fallait trouver sont  chaud et chanter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B600F2C-C14C-29F2-1061-89BA2ABF251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61923228"/>
              </p:ext>
            </p:extLst>
          </p:nvPr>
        </p:nvGraphicFramePr>
        <p:xfrm>
          <a:off x="175011" y="7356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02CFF5CA-40E4-F541-6454-043B64578EF4}"/>
              </a:ext>
            </a:extLst>
          </p:cNvPr>
          <p:cNvCxnSpPr>
            <a:cxnSpLocks/>
          </p:cNvCxnSpPr>
          <p:nvPr/>
        </p:nvCxnSpPr>
        <p:spPr>
          <a:xfrm flipH="1">
            <a:off x="11524482" y="2076890"/>
            <a:ext cx="1252987" cy="52601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3A3E6BA7-014F-F3F8-3D79-9F5ED5457A73}"/>
              </a:ext>
            </a:extLst>
          </p:cNvPr>
          <p:cNvCxnSpPr>
            <a:cxnSpLocks/>
          </p:cNvCxnSpPr>
          <p:nvPr/>
        </p:nvCxnSpPr>
        <p:spPr>
          <a:xfrm flipH="1">
            <a:off x="2707826" y="5529776"/>
            <a:ext cx="1284375" cy="49763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9C0B254A-A573-290A-FC04-2D19B353EF8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39305" y="2821656"/>
            <a:ext cx="2778139" cy="22808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9D2D50B-9B2F-69A8-561A-4DE8B845247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10320" y="6094694"/>
            <a:ext cx="1749454" cy="293545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F964356-EB9E-366C-AB40-780E5803C7E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9142" y="6298931"/>
            <a:ext cx="2200658" cy="2646186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A65093D3-69FF-5239-6CD3-D29DEC4216C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829800" y="2821656"/>
            <a:ext cx="2614280" cy="24186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380F7F2-F3C3-1E38-149F-C8A9E1F1E91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70994" y="2752747"/>
            <a:ext cx="2614280" cy="24186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B3F9D47-6D9C-56BE-9C38-27AB94193A5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02870" y="6117228"/>
            <a:ext cx="2778139" cy="264618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FCA5D8E-D705-0B5A-2D94-0B54357D689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16679" y="5507671"/>
            <a:ext cx="2121566" cy="3326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63651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0D6C73-4D33-46FC-3F1E-2EF591CD80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8BF514F-A7B7-CD94-60B9-C9BEA8467DF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42901" y="1485902"/>
            <a:ext cx="13030202" cy="7179962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5">
              <a:defRPr/>
            </a:pP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73B79376-C99D-43F1-03D8-D18C944A7D87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0"/>
            <a:ext cx="13716000" cy="10553700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AF3B8CE-8669-01E9-0BEF-0C0DB4512D4A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10658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35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7AB821E-978E-217D-6A78-E256EAA3EA08}"/>
                </a:ext>
              </a:extLst>
            </p:cNvPr>
            <p:cNvGrpSpPr/>
            <p:nvPr/>
          </p:nvGrpSpPr>
          <p:grpSpPr>
            <a:xfrm>
              <a:off x="228600" y="262182"/>
              <a:ext cx="8692119" cy="6351831"/>
              <a:chOff x="183903" y="180292"/>
              <a:chExt cx="8781569" cy="6513584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2303A138-35A9-78EF-D2FC-D6A96E49CBE1}"/>
                  </a:ext>
                </a:extLst>
              </p:cNvPr>
              <p:cNvSpPr/>
              <p:nvPr>
                <p:custDataLst>
                  <p:tags r:id="rId7"/>
                </p:custDataLst>
              </p:nvPr>
            </p:nvSpPr>
            <p:spPr>
              <a:xfrm>
                <a:off x="183903" y="193967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5">
                  <a:defRPr/>
                </a:pPr>
                <a:endParaRPr lang="fr-MA" sz="1350" dirty="0">
                  <a:solidFill>
                    <a:prstClr val="white"/>
                  </a:solidFill>
                  <a:latin typeface="Dosis" pitchFamily="2" charset="0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9EC16357-E59C-8BBC-4DB7-EF31EB372943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FE79AB64-DF0F-51C5-54D9-FE86767AAD45}"/>
                    </a:ext>
                  </a:extLst>
                </p:cNvPr>
                <p:cNvSpPr/>
                <p:nvPr>
                  <p:custDataLst>
                    <p:tags r:id="rId8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FR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703D0182-E328-99C3-5437-756EE673D124}"/>
                    </a:ext>
                  </a:extLst>
                </p:cNvPr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685835">
                    <a:defRPr/>
                  </a:pPr>
                  <a:endParaRPr lang="fr-MA" sz="1350" dirty="0">
                    <a:solidFill>
                      <a:prstClr val="white"/>
                    </a:solidFill>
                    <a:latin typeface="Dosis" pitchFamily="2" charset="0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1DC7B97-3AA7-65A5-9ACE-121371CD7A7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586688" y="681607"/>
            <a:ext cx="457200" cy="31892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59DD91C2-8537-323E-2B5F-6CBB903CCE9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9246" y="3182304"/>
            <a:ext cx="3814535" cy="5669725"/>
          </a:xfrm>
          <a:prstGeom prst="rect">
            <a:avLst/>
          </a:prstGeom>
        </p:spPr>
      </p:pic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1A769A7-99F4-E91C-3356-E019E85C6B0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023" y="3235508"/>
            <a:ext cx="3604313" cy="5701103"/>
          </a:xfrm>
          <a:prstGeom prst="rect">
            <a:avLst/>
          </a:prstGeom>
        </p:spPr>
      </p:pic>
      <p:pic>
        <p:nvPicPr>
          <p:cNvPr id="13" name="Image 12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6F4EDC5C-1276-B5E0-1A53-88B1D279DCB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8115" y="3235508"/>
            <a:ext cx="3705336" cy="5622537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37C6074-0234-E2C0-3281-22BF91CC6487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138620" y="600094"/>
            <a:ext cx="12014426" cy="9079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300" b="1" dirty="0">
                <a:solidFill>
                  <a:srgbClr val="A6A6A6"/>
                </a:solidFill>
                <a:latin typeface="Calibri"/>
              </a:rPr>
              <a:t>À la maison, écrivez, les mots du vocabulaire que nous avons vus aujourd’hui.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300" b="1" dirty="0">
                <a:solidFill>
                  <a:srgbClr val="A6A6A6"/>
                </a:solidFill>
                <a:latin typeface="Calibri"/>
              </a:rPr>
              <a:t>Les pages 16,17 et 18.</a:t>
            </a:r>
          </a:p>
        </p:txBody>
      </p:sp>
      <p:sp>
        <p:nvSpPr>
          <p:cNvPr id="9" name="TextBox 6">
            <a:extLst>
              <a:ext uri="{FF2B5EF4-FFF2-40B4-BE49-F238E27FC236}">
                <a16:creationId xmlns:a16="http://schemas.microsoft.com/office/drawing/2014/main" id="{7E8A0A92-4E03-DA4A-C255-6A3CD46F1BA9}"/>
              </a:ext>
            </a:extLst>
          </p:cNvPr>
          <p:cNvSpPr txBox="1"/>
          <p:nvPr/>
        </p:nvSpPr>
        <p:spPr>
          <a:xfrm>
            <a:off x="4013778" y="1292117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0449FA7F-1242-25F3-0A5B-0A122891D0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1926" y="356494"/>
            <a:ext cx="1447799" cy="144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6" name="Tableau 15">
            <a:extLst>
              <a:ext uri="{FF2B5EF4-FFF2-40B4-BE49-F238E27FC236}">
                <a16:creationId xmlns:a16="http://schemas.microsoft.com/office/drawing/2014/main" id="{173AE7AF-5749-F480-013C-0B96537ECFF0}"/>
              </a:ext>
            </a:extLst>
          </p:cNvPr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406639664"/>
              </p:ext>
            </p:extLst>
          </p:nvPr>
        </p:nvGraphicFramePr>
        <p:xfrm>
          <a:off x="28209" y="-60312"/>
          <a:ext cx="13421837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4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753218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80422-5C6B-DE6E-4E0E-C7F4CB3568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A0AEC6-5A40-2C01-CAC5-C430D54333A9}"/>
              </a:ext>
            </a:extLst>
          </p:cNvPr>
          <p:cNvSpPr/>
          <p:nvPr/>
        </p:nvSpPr>
        <p:spPr>
          <a:xfrm>
            <a:off x="1" y="-56495"/>
            <a:ext cx="13715999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endParaRPr lang="fr-MA" sz="857" dirty="0"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64E7C2-D8FB-0600-F68E-7948EB02627D}"/>
              </a:ext>
            </a:extLst>
          </p:cNvPr>
          <p:cNvSpPr txBox="1"/>
          <p:nvPr/>
        </p:nvSpPr>
        <p:spPr>
          <a:xfrm>
            <a:off x="4806501" y="8599489"/>
            <a:ext cx="3742158" cy="199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746"/>
              </a:lnSpc>
              <a:spcBef>
                <a:spcPct val="0"/>
              </a:spcBef>
            </a:pPr>
            <a:r>
              <a:rPr lang="en-US" sz="1248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763A2BAA-2C88-413B-1F89-5604C947D76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bg2">
              <a:lumMod val="75000"/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FR" sz="9600" b="1" dirty="0">
                <a:solidFill>
                  <a:schemeClr val="bg2">
                    <a:lumMod val="50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 Chanson </a:t>
            </a: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6A8337E-742F-E0BB-E044-68CB72FA30B6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3058" y="5601865"/>
            <a:ext cx="2217027" cy="3360776"/>
          </a:xfrm>
          <a:prstGeom prst="rect">
            <a:avLst/>
          </a:prstGeom>
        </p:spPr>
      </p:pic>
      <p:pic>
        <p:nvPicPr>
          <p:cNvPr id="5" name="Image 4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D38411E-D00D-05B9-DB51-87F52CB5F18D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1924" y="5601865"/>
            <a:ext cx="1995711" cy="336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252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C5AF5-AEDB-08D0-035F-9A1438C33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5F668A7-7A7B-B102-4467-3302F7DA2C0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89B340-E126-DA79-EED4-74521CBD541E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44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endParaRPr lang="fr-MA" sz="80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4179B85-6904-F76B-0D15-3894655CC08A}"/>
              </a:ext>
            </a:extLst>
          </p:cNvPr>
          <p:cNvSpPr/>
          <p:nvPr/>
        </p:nvSpPr>
        <p:spPr>
          <a:xfrm>
            <a:off x="285753" y="342900"/>
            <a:ext cx="13154395" cy="1143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DD0BBE3-52D6-4DA3-F62A-FB374EC3747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296" y="4252233"/>
            <a:ext cx="5321185" cy="568840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81019510-2C8A-B60C-C555-9FA3E9B88855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EFD40ABE-7B22-71CD-C520-2894E54C3024}"/>
              </a:ext>
            </a:extLst>
          </p:cNvPr>
          <p:cNvSpPr/>
          <p:nvPr/>
        </p:nvSpPr>
        <p:spPr>
          <a:xfrm>
            <a:off x="555453" y="606616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8D43F1F-2CB9-9D12-97E8-0094AF32F1A4}"/>
              </a:ext>
            </a:extLst>
          </p:cNvPr>
          <p:cNvSpPr txBox="1"/>
          <p:nvPr/>
        </p:nvSpPr>
        <p:spPr>
          <a:xfrm>
            <a:off x="1410929" y="606616"/>
            <a:ext cx="106365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Nous allons chanter une nouvelle chanson :  « les jours de la semaine». </a:t>
            </a:r>
          </a:p>
        </p:txBody>
      </p:sp>
      <p:pic>
        <p:nvPicPr>
          <p:cNvPr id="9" name="Image 8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AF868D29-9965-4794-16D1-033363F600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3000" y="3624761"/>
            <a:ext cx="2762023" cy="3037477"/>
          </a:xfrm>
          <a:prstGeom prst="rect">
            <a:avLst/>
          </a:prstGeom>
        </p:spPr>
      </p:pic>
      <p:pic>
        <p:nvPicPr>
          <p:cNvPr id="11" name="Image 10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152BF678-6F43-4C1D-FBCC-62FEC174581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076" y="3713687"/>
            <a:ext cx="2486303" cy="3193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63317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906FBC-3152-5A83-3922-E41D9072EF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3E8C978-041E-244E-C792-00F02B9E66C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AA64D55-3C2A-162C-DFD0-03B042524B0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B0B740E-A372-9765-4648-63DEDC09CCB5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F1A106A-775B-6CE0-E4E6-9DFD12088C7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58EE5B63-463F-6F0B-20BE-E9020E251CD8}"/>
              </a:ext>
            </a:extLst>
          </p:cNvPr>
          <p:cNvSpPr txBox="1"/>
          <p:nvPr/>
        </p:nvSpPr>
        <p:spPr>
          <a:xfrm>
            <a:off x="1410929" y="606616"/>
            <a:ext cx="62090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400" b="1" dirty="0">
                <a:solidFill>
                  <a:prstClr val="white">
                    <a:lumMod val="65000"/>
                  </a:prstClr>
                </a:solidFill>
              </a:rPr>
              <a:t>Diffusion automatique.</a:t>
            </a:r>
          </a:p>
        </p:txBody>
      </p:sp>
      <p:pic>
        <p:nvPicPr>
          <p:cNvPr id="8" name="Image 7" descr="Une image contenant dessin, garçon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31C3F65A-F9FC-8D38-01A0-D2669F70E41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51492" y="241362"/>
            <a:ext cx="1026581" cy="1346076"/>
          </a:xfrm>
          <a:prstGeom prst="rect">
            <a:avLst/>
          </a:prstGeom>
        </p:spPr>
      </p:pic>
      <p:pic>
        <p:nvPicPr>
          <p:cNvPr id="10" name="Image 9" descr="Une image contenant dessin, dessin humoristique, croquis, illustration&#10;&#10;Le contenu généré par l’IA peut être incorrect.">
            <a:extLst>
              <a:ext uri="{FF2B5EF4-FFF2-40B4-BE49-F238E27FC236}">
                <a16:creationId xmlns:a16="http://schemas.microsoft.com/office/drawing/2014/main" id="{AA598670-B40B-60DD-47EA-021D4433C2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27389" y="294924"/>
            <a:ext cx="924102" cy="1346077"/>
          </a:xfrm>
          <a:prstGeom prst="rect">
            <a:avLst/>
          </a:prstGeom>
        </p:spPr>
      </p:pic>
      <p:pic>
        <p:nvPicPr>
          <p:cNvPr id="3" name="WhatsApp Video 2025-09-22 at 01.04.59">
            <a:hlinkClick r:id="" action="ppaction://media"/>
            <a:extLst>
              <a:ext uri="{FF2B5EF4-FFF2-40B4-BE49-F238E27FC236}">
                <a16:creationId xmlns:a16="http://schemas.microsoft.com/office/drawing/2014/main" id="{22FCDB41-E2B8-93EE-07B2-103B86BA9A2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3">
                  <p14:trim st="9640" end="6616.7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76400" y="1875522"/>
            <a:ext cx="10875091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559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3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75D3BA-2CD7-DF47-CFC8-14269F7283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B577064-1E73-F5DF-6BDB-4F6912C0712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3A856FB-96E0-192E-44E8-BEDE404F13C2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3159ED82-C700-C8FF-7D16-B68BEFD1409F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/>
            <a:r>
              <a:rPr lang="fr-FR" sz="8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Lecture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Présentation des syllabes:</a:t>
            </a:r>
          </a:p>
          <a:p>
            <a:pPr algn="ctr" defTabSz="685834">
              <a:lnSpc>
                <a:spcPts val="6911"/>
              </a:lnSpc>
            </a:pPr>
            <a:r>
              <a:rPr lang="fr-MA" sz="4000" b="1" dirty="0" err="1">
                <a:solidFill>
                  <a:schemeClr val="accent6">
                    <a:lumMod val="75000"/>
                  </a:schemeClr>
                </a:solidFill>
                <a:latin typeface="Dosis" pitchFamily="2" charset="0"/>
              </a:rPr>
              <a:t>ch</a:t>
            </a:r>
            <a:r>
              <a:rPr lang="fr-MA" sz="4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4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é)</a:t>
            </a:r>
            <a:endParaRPr lang="en-US" sz="4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 descr="Une image contenant clipart, Dessin animé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558ABA91-DC89-8065-D53E-DA3E80C9BAAC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7427" y="5523935"/>
            <a:ext cx="3785406" cy="2562922"/>
          </a:xfrm>
          <a:prstGeom prst="rect">
            <a:avLst/>
          </a:prstGeom>
        </p:spPr>
      </p:pic>
      <p:grpSp>
        <p:nvGrpSpPr>
          <p:cNvPr id="5" name="Groupe 4">
            <a:extLst>
              <a:ext uri="{FF2B5EF4-FFF2-40B4-BE49-F238E27FC236}">
                <a16:creationId xmlns:a16="http://schemas.microsoft.com/office/drawing/2014/main" id="{0ADD58FB-BF24-1751-21C3-ABD9081CB4D7}"/>
              </a:ext>
            </a:extLst>
          </p:cNvPr>
          <p:cNvGrpSpPr/>
          <p:nvPr/>
        </p:nvGrpSpPr>
        <p:grpSpPr>
          <a:xfrm>
            <a:off x="381000" y="190500"/>
            <a:ext cx="2240841" cy="837796"/>
            <a:chOff x="3663231" y="3540342"/>
            <a:chExt cx="1037462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23E4408-5A50-B935-AF67-BEF111105C00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F47B07ED-560B-6F14-65BD-5E0259EBA89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B7EA832-959C-EAD1-7A0A-53A681C34A13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40 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31037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932DCC-57E9-0CD3-7C47-426C4FA402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D282C2-9051-40F9-0AD8-3B34241B9B1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38100"/>
            <a:ext cx="13716000" cy="103251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1BDE99EE-A83F-28EE-1249-AC25962F2688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81000" y="1104900"/>
            <a:ext cx="12954000" cy="8394366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A27F082-D3CA-9AF9-E21B-914B87993FF4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685835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F362AF1-A74C-2A96-56C9-CC10318DE20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algn="just" defTabSz="685835">
                <a:lnSpc>
                  <a:spcPts val="2408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43322327-3BE5-E5C0-B80D-34601DF4DF7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594626" y="441300"/>
            <a:ext cx="929375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68583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91C722AF-51AB-6116-C860-92EFFB319526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4971621" y="2167871"/>
            <a:ext cx="50292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685835">
              <a:lnSpc>
                <a:spcPts val="4199"/>
              </a:lnSpc>
              <a:defRPr/>
            </a:pPr>
            <a:r>
              <a:rPr lang="fr-FR" sz="3600" b="1" dirty="0">
                <a:solidFill>
                  <a:srgbClr val="106585"/>
                </a:solidFill>
                <a:latin typeface="+mj-lt"/>
              </a:rPr>
              <a:t>Objectifs de l’activité </a:t>
            </a:r>
          </a:p>
        </p:txBody>
      </p:sp>
      <p:sp>
        <p:nvSpPr>
          <p:cNvPr id="11" name="Freeform 17">
            <a:extLst>
              <a:ext uri="{FF2B5EF4-FFF2-40B4-BE49-F238E27FC236}">
                <a16:creationId xmlns:a16="http://schemas.microsoft.com/office/drawing/2014/main" id="{42A6DE4F-EC1C-AB44-18CF-A76D6D9578F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 rot="10800000" flipH="1">
            <a:off x="1021947" y="3387213"/>
            <a:ext cx="11752727" cy="3304116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3" name="Freeform 17">
            <a:extLst>
              <a:ext uri="{FF2B5EF4-FFF2-40B4-BE49-F238E27FC236}">
                <a16:creationId xmlns:a16="http://schemas.microsoft.com/office/drawing/2014/main" id="{BB861AB5-2D0C-CD48-9DD3-D7850B0BA2E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1224347" y="3525031"/>
            <a:ext cx="706508" cy="3166298"/>
          </a:xfrm>
          <a:custGeom>
            <a:avLst/>
            <a:gdLst/>
            <a:ahLst/>
            <a:cxnLst/>
            <a:rect l="l" t="t" r="r" b="b"/>
            <a:pathLst>
              <a:path w="3062465" h="1213150">
                <a:moveTo>
                  <a:pt x="0" y="0"/>
                </a:moveTo>
                <a:lnTo>
                  <a:pt x="3062465" y="0"/>
                </a:lnTo>
                <a:lnTo>
                  <a:pt x="3062465" y="1213150"/>
                </a:lnTo>
                <a:lnTo>
                  <a:pt x="0" y="121315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-109199" t="-6937" r="-896458" b="-829367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3BB7797-FF81-6E1E-2F71-EBCC763BF432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1854005" y="4392316"/>
            <a:ext cx="504425" cy="549068"/>
          </a:xfrm>
          <a:prstGeom prst="rect">
            <a:avLst/>
          </a:prstGeom>
        </p:spPr>
      </p:pic>
      <p:sp>
        <p:nvSpPr>
          <p:cNvPr id="10" name="TextBox 10">
            <a:extLst>
              <a:ext uri="{FF2B5EF4-FFF2-40B4-BE49-F238E27FC236}">
                <a16:creationId xmlns:a16="http://schemas.microsoft.com/office/drawing/2014/main" id="{CC887842-006F-0BF3-EBD6-6BCFB22D420B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426691" y="4259711"/>
            <a:ext cx="9634883" cy="1838801"/>
          </a:xfrm>
          <a:prstGeom prst="round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3600" b="1" dirty="0">
                <a:solidFill>
                  <a:srgbClr val="005664"/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Identifier, nommer, lire et écrire </a:t>
            </a:r>
            <a:r>
              <a:rPr lang="fr-FR" sz="3600" b="1" dirty="0">
                <a:solidFill>
                  <a:srgbClr val="008EC0"/>
                </a:solidFill>
                <a:latin typeface="Dosis" pitchFamily="2" charset="0"/>
              </a:rPr>
              <a:t>des syllabes avec « </a:t>
            </a:r>
            <a:r>
              <a:rPr lang="fr-FR" sz="3600" b="1" dirty="0" err="1">
                <a:solidFill>
                  <a:srgbClr val="008EC0"/>
                </a:solidFill>
                <a:latin typeface="Dosis" pitchFamily="2" charset="0"/>
              </a:rPr>
              <a:t>ch</a:t>
            </a:r>
            <a:r>
              <a:rPr lang="fr-FR" sz="3600" b="1" dirty="0">
                <a:solidFill>
                  <a:srgbClr val="008EC0"/>
                </a:solidFill>
                <a:latin typeface="Dosis" pitchFamily="2" charset="0"/>
              </a:rPr>
              <a:t> », puis les utiliser  pour lire des mots et des phrases simples.</a:t>
            </a:r>
            <a:endParaRPr lang="fr-FR" sz="3600" b="1" dirty="0">
              <a:solidFill>
                <a:schemeClr val="tx2">
                  <a:lumMod val="60000"/>
                  <a:lumOff val="40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DCC34FA-15AB-8912-885B-8117AD040595}"/>
              </a:ext>
            </a:extLst>
          </p:cNvPr>
          <p:cNvSpPr txBox="1"/>
          <p:nvPr/>
        </p:nvSpPr>
        <p:spPr>
          <a:xfrm>
            <a:off x="9936920" y="375379"/>
            <a:ext cx="280640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i="1" dirty="0">
                <a:solidFill>
                  <a:schemeClr val="bg1">
                    <a:lumMod val="50000"/>
                  </a:schemeClr>
                </a:solidFill>
              </a:rPr>
              <a:t>Pour l’enseignant (e )</a:t>
            </a:r>
          </a:p>
        </p:txBody>
      </p:sp>
    </p:spTree>
    <p:extLst>
      <p:ext uri="{BB962C8B-B14F-4D97-AF65-F5344CB8AC3E}">
        <p14:creationId xmlns:p14="http://schemas.microsoft.com/office/powerpoint/2010/main" val="400790306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AA4C0-678F-2D5C-693D-E97C56FDD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1008DAB-5F40-9C4C-DC6F-B02EF307B33B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56D8379-EC81-8998-432A-B2FD2543076F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</a:t>
            </a:r>
          </a:p>
          <a:p>
            <a:pPr algn="ctr" defTabSz="685834"/>
            <a:r>
              <a:rPr lang="fr-MA" sz="6600" b="1" dirty="0">
                <a:solidFill>
                  <a:srgbClr val="FCBF18"/>
                </a:solidFill>
                <a:latin typeface="Dosis" pitchFamily="2" charset="0"/>
              </a:rPr>
              <a:t>                 </a:t>
            </a:r>
            <a:r>
              <a:rPr lang="fr-MA" sz="11500" b="1" dirty="0" err="1">
                <a:solidFill>
                  <a:srgbClr val="FCBF18"/>
                </a:solidFill>
                <a:latin typeface="Dosis" pitchFamily="2" charset="0"/>
              </a:rPr>
              <a:t>ch</a:t>
            </a:r>
            <a:r>
              <a:rPr lang="fr-MA" sz="11500" b="1" dirty="0">
                <a:solidFill>
                  <a:srgbClr val="FCBF18"/>
                </a:solidFill>
                <a:latin typeface="Dosis" pitchFamily="2" charset="0"/>
              </a:rPr>
              <a:t>     </a:t>
            </a:r>
            <a:r>
              <a:rPr lang="fr-MA" sz="11500" b="1" dirty="0" err="1">
                <a:solidFill>
                  <a:srgbClr val="FCBF18"/>
                </a:solidFill>
                <a:latin typeface="Dosis" pitchFamily="2" charset="0"/>
              </a:rPr>
              <a:t>Ch</a:t>
            </a:r>
            <a:endParaRPr lang="en-US" sz="6600" dirty="0">
              <a:solidFill>
                <a:srgbClr val="106585"/>
              </a:solidFill>
              <a:latin typeface="Amasis MT Pro" panose="02040504050005020304" pitchFamily="18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CD4A136-1DC4-72C2-90FA-A11AB435C82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1C8C70A-6BAF-E4EE-89BA-F2F3ED70DAE3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ED830AA7-1205-75EE-0896-801F0243A199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0D365C9-A8DA-F537-D4D1-A6D76821AC0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4028735"/>
              </p:ext>
            </p:extLst>
          </p:nvPr>
        </p:nvGraphicFramePr>
        <p:xfrm>
          <a:off x="0" y="-42597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2777711-63CD-15F6-A58A-16E7FE8C2D77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853" y="3950897"/>
            <a:ext cx="5321185" cy="568840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68ECF03E-F742-35CA-9CE2-61439BE821BC}"/>
              </a:ext>
            </a:extLst>
          </p:cNvPr>
          <p:cNvSpPr txBox="1"/>
          <p:nvPr/>
        </p:nvSpPr>
        <p:spPr>
          <a:xfrm>
            <a:off x="1678805" y="495300"/>
            <a:ext cx="10358390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à lire des syllabes simples avec «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», puis les utiliser  pour lire des mots et des phrases.</a:t>
            </a:r>
          </a:p>
        </p:txBody>
      </p:sp>
    </p:spTree>
    <p:extLst>
      <p:ext uri="{BB962C8B-B14F-4D97-AF65-F5344CB8AC3E}">
        <p14:creationId xmlns:p14="http://schemas.microsoft.com/office/powerpoint/2010/main" val="35927461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8286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6858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D3FF3D4-5F97-F646-3844-63C78EA24D12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8229601" y="528735"/>
            <a:ext cx="6643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000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(e)</a:t>
            </a:r>
          </a:p>
        </p:txBody>
      </p:sp>
      <p:grpSp>
        <p:nvGrpSpPr>
          <p:cNvPr id="20" name="Groupe 19">
            <a:extLst>
              <a:ext uri="{FF2B5EF4-FFF2-40B4-BE49-F238E27FC236}">
                <a16:creationId xmlns:a16="http://schemas.microsoft.com/office/drawing/2014/main" id="{99242F9B-4AEB-BD76-F321-C208D128D45D}"/>
              </a:ext>
            </a:extLst>
          </p:cNvPr>
          <p:cNvGrpSpPr/>
          <p:nvPr/>
        </p:nvGrpSpPr>
        <p:grpSpPr>
          <a:xfrm>
            <a:off x="367712" y="266700"/>
            <a:ext cx="12408211" cy="9294456"/>
            <a:chOff x="312517" y="227366"/>
            <a:chExt cx="8518967" cy="6196583"/>
          </a:xfrm>
        </p:grpSpPr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8F5EE306-3E44-3D7B-5BB4-7D3421C2E243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8C7ECC7D-E25B-80B4-444C-55A3BB059559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>
                <a:extLst>
                  <a:ext uri="{96DAC541-7B7A-43D3-8B79-37D633B846F1}">
                    <asvg:svgBlip xmlns:asvg="http://schemas.microsoft.com/office/drawing/2016/SVG/main" r:embed="rId1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700" dirty="0">
                <a:latin typeface="Dosis" pitchFamily="2" charset="0"/>
              </a:endParaRPr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3A2566D-5520-DAAF-8D1F-7D8332ADF52F}"/>
                </a:ext>
              </a:extLst>
            </p:cNvPr>
            <p:cNvSpPr/>
            <p:nvPr/>
          </p:nvSpPr>
          <p:spPr>
            <a:xfrm flipH="1">
              <a:off x="2048059" y="368699"/>
              <a:ext cx="4970000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4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73011423-B9FB-0F83-B5A1-13CDF18D50C7}"/>
              </a:ext>
            </a:extLst>
          </p:cNvPr>
          <p:cNvGrpSpPr/>
          <p:nvPr/>
        </p:nvGrpSpPr>
        <p:grpSpPr>
          <a:xfrm>
            <a:off x="981248" y="1720589"/>
            <a:ext cx="11733013" cy="7588800"/>
            <a:chOff x="927300" y="1714500"/>
            <a:chExt cx="11861398" cy="7588800"/>
          </a:xfrm>
        </p:grpSpPr>
        <p:grpSp>
          <p:nvGrpSpPr>
            <p:cNvPr id="30" name="Groupe 29">
              <a:extLst>
                <a:ext uri="{FF2B5EF4-FFF2-40B4-BE49-F238E27FC236}">
                  <a16:creationId xmlns:a16="http://schemas.microsoft.com/office/drawing/2014/main" id="{BC1FA995-CAA2-AE95-E9F6-5D9E56FDAD54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43" name="Groupe 42">
                <a:extLst>
                  <a:ext uri="{FF2B5EF4-FFF2-40B4-BE49-F238E27FC236}">
                    <a16:creationId xmlns:a16="http://schemas.microsoft.com/office/drawing/2014/main" id="{E158EF12-D2CB-A3FF-098D-5AB67BD51FB7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2" name="Rectangle : coins arrondis 18 - 2">
                  <a:extLst>
                    <a:ext uri="{FF2B5EF4-FFF2-40B4-BE49-F238E27FC236}">
                      <a16:creationId xmlns:a16="http://schemas.microsoft.com/office/drawing/2014/main" id="{74A4870A-2223-67C2-B0EC-BCF3A4F10399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3" name="Rectangle : coins arrondis 18 - 2">
                  <a:extLst>
                    <a:ext uri="{FF2B5EF4-FFF2-40B4-BE49-F238E27FC236}">
                      <a16:creationId xmlns:a16="http://schemas.microsoft.com/office/drawing/2014/main" id="{1EDA6F81-318E-8C02-2B46-DAAF030FDBE5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44" name="Groupe 43">
                <a:extLst>
                  <a:ext uri="{FF2B5EF4-FFF2-40B4-BE49-F238E27FC236}">
                    <a16:creationId xmlns:a16="http://schemas.microsoft.com/office/drawing/2014/main" id="{9D773EE3-80D7-D69E-C7BB-1E3132D166D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50" name="Rectangle : coins arrondis 18 - 2">
                  <a:extLst>
                    <a:ext uri="{FF2B5EF4-FFF2-40B4-BE49-F238E27FC236}">
                      <a16:creationId xmlns:a16="http://schemas.microsoft.com/office/drawing/2014/main" id="{65C106B6-984B-54EF-8988-21C106032C9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51" name="Rectangle : coins arrondis 18 - 2">
                  <a:extLst>
                    <a:ext uri="{FF2B5EF4-FFF2-40B4-BE49-F238E27FC236}">
                      <a16:creationId xmlns:a16="http://schemas.microsoft.com/office/drawing/2014/main" id="{B1198DE2-FB54-4B81-84DC-EF9991D21CB1}"/>
                    </a:ext>
                  </a:extLst>
                </p:cNvPr>
                <p:cNvSpPr/>
                <p:nvPr/>
              </p:nvSpPr>
              <p:spPr>
                <a:xfrm flipH="1">
                  <a:off x="190445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45" name="Groupe 44">
                <a:extLst>
                  <a:ext uri="{FF2B5EF4-FFF2-40B4-BE49-F238E27FC236}">
                    <a16:creationId xmlns:a16="http://schemas.microsoft.com/office/drawing/2014/main" id="{76A27635-36A8-C161-E414-C3C37024AA4C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46" name="Rectangle : coins arrondis 18 - 2">
                  <a:extLst>
                    <a:ext uri="{FF2B5EF4-FFF2-40B4-BE49-F238E27FC236}">
                      <a16:creationId xmlns:a16="http://schemas.microsoft.com/office/drawing/2014/main" id="{0D87C4EA-5121-2064-9F77-17D40C29762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7" name="Rectangle : coins arrondis 18 - 2">
                  <a:extLst>
                    <a:ext uri="{FF2B5EF4-FFF2-40B4-BE49-F238E27FC236}">
                      <a16:creationId xmlns:a16="http://schemas.microsoft.com/office/drawing/2014/main" id="{CEEC63C3-7658-EF2F-82AF-37CBF83A6D6A}"/>
                    </a:ext>
                  </a:extLst>
                </p:cNvPr>
                <p:cNvSpPr/>
                <p:nvPr/>
              </p:nvSpPr>
              <p:spPr>
                <a:xfrm flipH="1">
                  <a:off x="190446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8" name="Rectangle : coins arrondis 18 - 2">
                  <a:extLst>
                    <a:ext uri="{FF2B5EF4-FFF2-40B4-BE49-F238E27FC236}">
                      <a16:creationId xmlns:a16="http://schemas.microsoft.com/office/drawing/2014/main" id="{BE956582-E98C-070F-EAB8-E64B2610299B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9" name="Rectangle : coins arrondis 18 - 2">
                  <a:extLst>
                    <a:ext uri="{FF2B5EF4-FFF2-40B4-BE49-F238E27FC236}">
                      <a16:creationId xmlns:a16="http://schemas.microsoft.com/office/drawing/2014/main" id="{C72CC5A6-D360-68FA-F457-A90C4545C9CD}"/>
                    </a:ext>
                  </a:extLst>
                </p:cNvPr>
                <p:cNvSpPr/>
                <p:nvPr/>
              </p:nvSpPr>
              <p:spPr>
                <a:xfrm flipH="1">
                  <a:off x="1767187" y="4441960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31" name="Groupe 30">
              <a:extLst>
                <a:ext uri="{FF2B5EF4-FFF2-40B4-BE49-F238E27FC236}">
                  <a16:creationId xmlns:a16="http://schemas.microsoft.com/office/drawing/2014/main" id="{368D5201-3DD6-60A7-144F-6B0B85078B42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0"/>
              <a:chOff x="879241" y="2081147"/>
              <a:chExt cx="15157229" cy="3648780"/>
            </a:xfrm>
          </p:grpSpPr>
          <p:grpSp>
            <p:nvGrpSpPr>
              <p:cNvPr id="32" name="Groupe 31">
                <a:extLst>
                  <a:ext uri="{FF2B5EF4-FFF2-40B4-BE49-F238E27FC236}">
                    <a16:creationId xmlns:a16="http://schemas.microsoft.com/office/drawing/2014/main" id="{7A165859-027C-E527-F5EA-1A5F56E2884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41" name="Rectangle : coins arrondis 18 - 2">
                  <a:extLst>
                    <a:ext uri="{FF2B5EF4-FFF2-40B4-BE49-F238E27FC236}">
                      <a16:creationId xmlns:a16="http://schemas.microsoft.com/office/drawing/2014/main" id="{430F5EDF-4451-A9B9-E6AA-FFF1C580892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2" name="Rectangle : coins arrondis 18 - 2">
                  <a:extLst>
                    <a:ext uri="{FF2B5EF4-FFF2-40B4-BE49-F238E27FC236}">
                      <a16:creationId xmlns:a16="http://schemas.microsoft.com/office/drawing/2014/main" id="{709C9248-CA69-7562-D943-9C82C2842B28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33" name="Groupe 32">
                <a:extLst>
                  <a:ext uri="{FF2B5EF4-FFF2-40B4-BE49-F238E27FC236}">
                    <a16:creationId xmlns:a16="http://schemas.microsoft.com/office/drawing/2014/main" id="{58B03B95-366E-9C0B-BFDE-455628C83D22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39" name="Rectangle : coins arrondis 18 - 2">
                  <a:extLst>
                    <a:ext uri="{FF2B5EF4-FFF2-40B4-BE49-F238E27FC236}">
                      <a16:creationId xmlns:a16="http://schemas.microsoft.com/office/drawing/2014/main" id="{514E6512-BEEE-8126-76AB-F4A0E859C64B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40" name="Rectangle : coins arrondis 18 - 2">
                  <a:extLst>
                    <a:ext uri="{FF2B5EF4-FFF2-40B4-BE49-F238E27FC236}">
                      <a16:creationId xmlns:a16="http://schemas.microsoft.com/office/drawing/2014/main" id="{71EF0337-508E-088B-CAEA-1713D63A4060}"/>
                    </a:ext>
                  </a:extLst>
                </p:cNvPr>
                <p:cNvSpPr/>
                <p:nvPr/>
              </p:nvSpPr>
              <p:spPr>
                <a:xfrm flipH="1">
                  <a:off x="190445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4" name="Groupe 33">
                <a:extLst>
                  <a:ext uri="{FF2B5EF4-FFF2-40B4-BE49-F238E27FC236}">
                    <a16:creationId xmlns:a16="http://schemas.microsoft.com/office/drawing/2014/main" id="{1ADF0922-BD23-4763-B4EC-136526A06549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0"/>
                <a:chOff x="190446" y="2577358"/>
                <a:chExt cx="3016583" cy="2723268"/>
              </a:xfrm>
            </p:grpSpPr>
            <p:sp>
              <p:nvSpPr>
                <p:cNvPr id="35" name="Rectangle : coins arrondis 18 - 2">
                  <a:extLst>
                    <a:ext uri="{FF2B5EF4-FFF2-40B4-BE49-F238E27FC236}">
                      <a16:creationId xmlns:a16="http://schemas.microsoft.com/office/drawing/2014/main" id="{FFC310CD-5538-B04D-2902-D37BF99521C3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6" name="Rectangle : coins arrondis 18 - 2">
                  <a:extLst>
                    <a:ext uri="{FF2B5EF4-FFF2-40B4-BE49-F238E27FC236}">
                      <a16:creationId xmlns:a16="http://schemas.microsoft.com/office/drawing/2014/main" id="{FD1CA468-03A3-AA94-CAFE-569DCF32AE6C}"/>
                    </a:ext>
                  </a:extLst>
                </p:cNvPr>
                <p:cNvSpPr/>
                <p:nvPr/>
              </p:nvSpPr>
              <p:spPr>
                <a:xfrm flipH="1">
                  <a:off x="190446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37" name="Rectangle : coins arrondis 18 - 2">
                  <a:extLst>
                    <a:ext uri="{FF2B5EF4-FFF2-40B4-BE49-F238E27FC236}">
                      <a16:creationId xmlns:a16="http://schemas.microsoft.com/office/drawing/2014/main" id="{B6BE2EF8-0DE7-565C-C59A-9C86F57BDF66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8" name="Rectangle : coins arrondis 18 - 2">
                  <a:extLst>
                    <a:ext uri="{FF2B5EF4-FFF2-40B4-BE49-F238E27FC236}">
                      <a16:creationId xmlns:a16="http://schemas.microsoft.com/office/drawing/2014/main" id="{D4831129-F538-714D-07D7-F35757154E75}"/>
                    </a:ext>
                  </a:extLst>
                </p:cNvPr>
                <p:cNvSpPr/>
                <p:nvPr/>
              </p:nvSpPr>
              <p:spPr>
                <a:xfrm flipH="1">
                  <a:off x="1767187" y="4413962"/>
                  <a:ext cx="1439842" cy="88666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marL="0" marR="0" lvl="0" indent="0" algn="ctr" defTabSz="457200" rtl="0" eaLnBrk="1" fontAlgn="auto" latinLnBrk="0" hangingPunct="1">
                    <a:spcBef>
                      <a:spcPts val="0"/>
                    </a:spcBef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chemeClr val="bg1"/>
                      </a:solidFill>
                      <a:uLnTx/>
                      <a:uFillTx/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kumimoji="0" lang="ar-MA" sz="24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pic>
        <p:nvPicPr>
          <p:cNvPr id="54" name="Image 53">
            <a:extLst>
              <a:ext uri="{FF2B5EF4-FFF2-40B4-BE49-F238E27FC236}">
                <a16:creationId xmlns:a16="http://schemas.microsoft.com/office/drawing/2014/main" id="{2FD0F5FA-7E26-55F0-4207-5896D2297884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4176" y="1964530"/>
            <a:ext cx="1981301" cy="2031472"/>
          </a:xfrm>
          <a:prstGeom prst="rect">
            <a:avLst/>
          </a:prstGeom>
        </p:spPr>
      </p:pic>
      <p:pic>
        <p:nvPicPr>
          <p:cNvPr id="55" name="Image 54">
            <a:extLst>
              <a:ext uri="{FF2B5EF4-FFF2-40B4-BE49-F238E27FC236}">
                <a16:creationId xmlns:a16="http://schemas.microsoft.com/office/drawing/2014/main" id="{5512FFF9-9E0A-9C27-0109-3946C0852C14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205740" y="2119562"/>
            <a:ext cx="2065132" cy="1872552"/>
          </a:xfrm>
          <a:prstGeom prst="rect">
            <a:avLst/>
          </a:prstGeom>
        </p:spPr>
      </p:pic>
      <p:pic>
        <p:nvPicPr>
          <p:cNvPr id="56" name="Image 55">
            <a:extLst>
              <a:ext uri="{FF2B5EF4-FFF2-40B4-BE49-F238E27FC236}">
                <a16:creationId xmlns:a16="http://schemas.microsoft.com/office/drawing/2014/main" id="{E746FCC9-443E-1800-7E8D-ABF5C061D907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307409" y="2058554"/>
            <a:ext cx="1953730" cy="1869088"/>
          </a:xfrm>
          <a:prstGeom prst="rect">
            <a:avLst/>
          </a:prstGeom>
        </p:spPr>
      </p:pic>
      <p:pic>
        <p:nvPicPr>
          <p:cNvPr id="57" name="Image 56">
            <a:extLst>
              <a:ext uri="{FF2B5EF4-FFF2-40B4-BE49-F238E27FC236}">
                <a16:creationId xmlns:a16="http://schemas.microsoft.com/office/drawing/2014/main" id="{531F7CFC-1A65-FC99-2AA2-EFAC9477C441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1410068" y="5990453"/>
            <a:ext cx="1878836" cy="1803149"/>
          </a:xfrm>
          <a:prstGeom prst="roundRect">
            <a:avLst>
              <a:gd name="adj" fmla="val 11078"/>
            </a:avLst>
          </a:prstGeom>
        </p:spPr>
      </p:pic>
      <p:pic>
        <p:nvPicPr>
          <p:cNvPr id="58" name="Image 57">
            <a:extLst>
              <a:ext uri="{FF2B5EF4-FFF2-40B4-BE49-F238E27FC236}">
                <a16:creationId xmlns:a16="http://schemas.microsoft.com/office/drawing/2014/main" id="{ADCB60BA-C1F7-125A-EC28-8FBDC81A93AF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0517" y="6031915"/>
            <a:ext cx="1750622" cy="1698823"/>
          </a:xfrm>
          <a:prstGeom prst="rect">
            <a:avLst/>
          </a:prstGeom>
        </p:spPr>
      </p:pic>
      <p:pic>
        <p:nvPicPr>
          <p:cNvPr id="59" name="Image 5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B3906AE-9ADD-915C-9255-95028FC4761F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567600" y="2024160"/>
            <a:ext cx="1514121" cy="2063355"/>
          </a:xfrm>
          <a:prstGeom prst="rect">
            <a:avLst/>
          </a:prstGeom>
        </p:spPr>
      </p:pic>
      <p:pic>
        <p:nvPicPr>
          <p:cNvPr id="60" name="Picture 2">
            <a:extLst>
              <a:ext uri="{FF2B5EF4-FFF2-40B4-BE49-F238E27FC236}">
                <a16:creationId xmlns:a16="http://schemas.microsoft.com/office/drawing/2014/main" id="{727AAC13-BCEC-631A-3311-2E00166B7B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994" y="5965886"/>
            <a:ext cx="1905001" cy="1807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Image 60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11FFE867-8B64-F4EC-2252-3A2ED205986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5268" y="6049233"/>
            <a:ext cx="1822346" cy="1646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7837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2389089-C4B6-39EA-2688-A19FC53B2AA2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9D4C407-653F-70D4-F776-F01E70F0CF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4E61657-9F6B-0822-91E3-9B8FCCDCB0F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7448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857751" y="3342493"/>
            <a:ext cx="400049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anose="02010703020202060003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anose="02010703020202060003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6CE00FC-249C-E852-3A9F-29987AB603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36362137"/>
              </p:ext>
            </p:extLst>
          </p:nvPr>
        </p:nvGraphicFramePr>
        <p:xfrm>
          <a:off x="0" y="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6477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C’est le graphème ch. Elle fait le son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Calibri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648EF3E-DBA9-B0AB-0141-2028BB6D0E4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3532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3617E74-4159-1E8F-3635-1E3A4F636B5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732B4AF-3E7C-95AC-B8EC-8979621A9D1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927CCB2-66D7-0079-5EEC-56988671D8E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2019301" y="3112173"/>
            <a:ext cx="36957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DFF9DDC-A761-45D8-67E0-5D395B1AA63D}"/>
              </a:ext>
            </a:extLst>
          </p:cNvPr>
          <p:cNvSpPr txBox="1"/>
          <p:nvPr/>
        </p:nvSpPr>
        <p:spPr>
          <a:xfrm>
            <a:off x="1428752" y="866171"/>
            <a:ext cx="1069026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</a:t>
            </a:r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4FB383C-AA21-3A3C-630D-4B0B20D11CA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65781862"/>
              </p:ext>
            </p:extLst>
          </p:nvPr>
        </p:nvGraphicFramePr>
        <p:xfrm>
          <a:off x="0" y="-19050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495300"/>
            <a:ext cx="11099623" cy="457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Calibri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» « a »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A9B80D2-7C31-E76A-68D5-CA68E941E53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940718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57929F-607A-E654-DB5C-007D91417DD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135005F-B179-65DB-17AD-FCC257BA85D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30C459F-278D-0D7B-3044-71B18989F12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3EB4A4-3A46-952B-7425-A46965B3E72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50658" y="604722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367213" y="3112175"/>
            <a:ext cx="49815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39BF2265-1699-825D-5B74-519319F95C2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85556697"/>
              </p:ext>
            </p:extLst>
          </p:nvPr>
        </p:nvGraphicFramePr>
        <p:xfrm>
          <a:off x="-48734" y="-52355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045391" y="539140"/>
            <a:ext cx="11920776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.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  « a » « 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  « a » « 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cha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19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729779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40875D-1356-CB14-FFB6-5C60B9B033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97453C9-A1D1-A513-3314-125394B8996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B92A62D-95C6-417A-27E3-8E6443399AE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137A039-2B1D-E19C-C10E-C08E17EE405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C103302-8946-6E9D-D558-18C764E23CD4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4213F93-4120-617F-820C-A03482C18996}"/>
              </a:ext>
            </a:extLst>
          </p:cNvPr>
          <p:cNvSpPr txBox="1"/>
          <p:nvPr/>
        </p:nvSpPr>
        <p:spPr>
          <a:xfrm>
            <a:off x="2157227" y="3112173"/>
            <a:ext cx="39624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8EC44BC-49E4-D453-EAA0-EA701DC54B61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5778FA70-5B76-77A9-1341-CD095511BEAF}"/>
              </a:ext>
            </a:extLst>
          </p:cNvPr>
          <p:cNvSpPr txBox="1"/>
          <p:nvPr/>
        </p:nvSpPr>
        <p:spPr>
          <a:xfrm>
            <a:off x="1560115" y="521286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</a:t>
            </a:r>
            <a:r>
              <a:rPr lang="fr-MA" sz="2250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</a:t>
            </a: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  « o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CC9412E-963A-D8DB-36FB-73D6BC33897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132316023"/>
              </p:ext>
            </p:extLst>
          </p:nvPr>
        </p:nvGraphicFramePr>
        <p:xfrm>
          <a:off x="0" y="-57722"/>
          <a:ext cx="13421837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>
            <a:extLst>
              <a:ext uri="{FF2B5EF4-FFF2-40B4-BE49-F238E27FC236}">
                <a16:creationId xmlns:a16="http://schemas.microsoft.com/office/drawing/2014/main" id="{4F52F7EA-66A0-7BD2-DBFB-CF6C237CA09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986168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A6044A-A750-4109-65AF-404C2D55FA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9269A-2FEB-53DA-BEC8-C23BF4439595}"/>
              </a:ext>
            </a:extLst>
          </p:cNvPr>
          <p:cNvSpPr/>
          <p:nvPr/>
        </p:nvSpPr>
        <p:spPr>
          <a:xfrm>
            <a:off x="0" y="-3810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53AEC69-C0FF-28E4-FF86-23446287A9A9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967D758-8C86-3DD7-A6ED-420B20C14A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E63C175-A6EE-5EF4-7B3A-34E3129B9172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F94B716-B13D-925E-DD24-CC3BD0195F09}"/>
              </a:ext>
            </a:extLst>
          </p:cNvPr>
          <p:cNvSpPr/>
          <p:nvPr/>
        </p:nvSpPr>
        <p:spPr>
          <a:xfrm>
            <a:off x="401970" y="60335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7FC0ECC-77BE-A567-CE7A-768C33D8F866}"/>
              </a:ext>
            </a:extLst>
          </p:cNvPr>
          <p:cNvSpPr txBox="1"/>
          <p:nvPr/>
        </p:nvSpPr>
        <p:spPr>
          <a:xfrm>
            <a:off x="3505200" y="3130725"/>
            <a:ext cx="556259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BB3706B-89DB-16D0-D125-34C9A6406FF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5930963"/>
              </p:ext>
            </p:extLst>
          </p:nvPr>
        </p:nvGraphicFramePr>
        <p:xfrm>
          <a:off x="0" y="-4798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A180FE73-9792-3B32-4BD2-6DC9DAC567EF}"/>
              </a:ext>
            </a:extLst>
          </p:cNvPr>
          <p:cNvSpPr txBox="1"/>
          <p:nvPr/>
        </p:nvSpPr>
        <p:spPr>
          <a:xfrm>
            <a:off x="1103242" y="543513"/>
            <a:ext cx="11920776" cy="83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cho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  « o 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cho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  « o 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cho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</a:p>
        </p:txBody>
      </p:sp>
    </p:spTree>
    <p:extLst>
      <p:ext uri="{BB962C8B-B14F-4D97-AF65-F5344CB8AC3E}">
        <p14:creationId xmlns:p14="http://schemas.microsoft.com/office/powerpoint/2010/main" val="195229752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F186F4-2033-2FEA-A966-A5E6C2A77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99F52B68-2167-6F81-4B7F-933434C49D2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2349194-73FC-ABAC-67D0-A85D38AE736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0A3E24A8-AFD9-05DE-E1CB-E6144317C0A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8DD9C15-045D-1EC3-2BB1-1EE76EE28CD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BB0B961-CCDD-58CE-39CA-842F52FDEADF}"/>
              </a:ext>
            </a:extLst>
          </p:cNvPr>
          <p:cNvSpPr txBox="1"/>
          <p:nvPr/>
        </p:nvSpPr>
        <p:spPr>
          <a:xfrm>
            <a:off x="2057399" y="3130725"/>
            <a:ext cx="3657601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E4B83933-64C6-D181-BEA9-FE324D1BDBDC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88D9180-B354-D429-B600-B37A537FF1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37543871"/>
              </p:ext>
            </p:extLst>
          </p:nvPr>
        </p:nvGraphicFramePr>
        <p:xfrm>
          <a:off x="0" y="-46591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5EA7A7F-9D4E-3AD2-5DEB-CC4CA8260326}"/>
              </a:ext>
            </a:extLst>
          </p:cNvPr>
          <p:cNvSpPr txBox="1"/>
          <p:nvPr/>
        </p:nvSpPr>
        <p:spPr>
          <a:xfrm>
            <a:off x="1665439" y="521286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</a:t>
            </a:r>
            <a:r>
              <a:rPr lang="fr-MA" sz="2250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</a:t>
            </a: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  « i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2DDD420-ADD4-5D4D-6C36-217CBF137AC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51012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28A53-B049-E97C-1AA8-8393EF720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3393C80-CF9B-96FE-7A5C-60C95E07759E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D39976-BA80-0D3E-EAA0-A9FA31D2004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6947DF2-F164-340E-6388-5CA24620F33C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58FB482-4D2D-A586-CE96-1227EFE5B5B1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272277E-B25E-772D-3463-F4BA825F4A05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0C3343BF-015E-442E-B5D7-CA5F21817EB2}"/>
              </a:ext>
            </a:extLst>
          </p:cNvPr>
          <p:cNvSpPr txBox="1"/>
          <p:nvPr/>
        </p:nvSpPr>
        <p:spPr>
          <a:xfrm>
            <a:off x="4114800" y="3130725"/>
            <a:ext cx="4371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6551645-1FB8-1A18-B920-B1DA13779CD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5442196"/>
              </p:ext>
            </p:extLst>
          </p:nvPr>
        </p:nvGraphicFramePr>
        <p:xfrm>
          <a:off x="0" y="-39872"/>
          <a:ext cx="13421837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6973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697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998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6866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4063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5648665E-1843-70DB-8CBA-C9D5B83C1E75}"/>
              </a:ext>
            </a:extLst>
          </p:cNvPr>
          <p:cNvSpPr txBox="1"/>
          <p:nvPr/>
        </p:nvSpPr>
        <p:spPr>
          <a:xfrm>
            <a:off x="1418292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«chi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  « i » « chi ». Lisons ensemble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  « i » « chi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21760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65DA21-3E64-7864-A7E7-AD108F604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162EE34-957C-4A43-54E8-3087A3F1F317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BC013C5-D303-FCFB-E09F-75CCBDDF7B9D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BA28354-4D0E-2870-9067-266A3A3AD96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AC4FF35-CFD1-3825-5F38-DB4A106216F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14FF0BC0-7B58-6679-34B3-BD606F984712}"/>
              </a:ext>
            </a:extLst>
          </p:cNvPr>
          <p:cNvSpPr txBox="1"/>
          <p:nvPr/>
        </p:nvSpPr>
        <p:spPr>
          <a:xfrm>
            <a:off x="2380347" y="3112173"/>
            <a:ext cx="3516161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F45A7E35-C056-BBC4-1443-249AADE50670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51E1F9F-706C-1E4A-767C-34CC892873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4318859"/>
              </p:ext>
            </p:extLst>
          </p:nvPr>
        </p:nvGraphicFramePr>
        <p:xfrm>
          <a:off x="9901" y="-60234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230E7E5-7CBB-160B-BB1D-94A1A507B7D0}"/>
              </a:ext>
            </a:extLst>
          </p:cNvPr>
          <p:cNvSpPr txBox="1"/>
          <p:nvPr/>
        </p:nvSpPr>
        <p:spPr>
          <a:xfrm>
            <a:off x="1665439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</a:t>
            </a:r>
            <a:r>
              <a:rPr lang="fr-MA" sz="2250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</a:t>
            </a: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  « e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E8C3926-4675-D560-A64C-5DE0DC8431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53984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26A10D-9EAC-B251-87E1-434C44B456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158D02-E3A7-8CA1-5886-E78548C984D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F3EF013-1BB0-8EFA-73C6-DB6B4F1F568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820610E-2D6B-2EA3-7355-0F9794A469C6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E733608-B0FA-A7C3-0330-183F3EEC89F8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E3B9465-CD66-288C-F918-E3B9BC02EF2E}"/>
              </a:ext>
            </a:extLst>
          </p:cNvPr>
          <p:cNvSpPr/>
          <p:nvPr/>
        </p:nvSpPr>
        <p:spPr>
          <a:xfrm>
            <a:off x="437400" y="5473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47A962A-C2F1-8DE5-2D19-52E4D9E70FF9}"/>
              </a:ext>
            </a:extLst>
          </p:cNvPr>
          <p:cNvSpPr txBox="1"/>
          <p:nvPr/>
        </p:nvSpPr>
        <p:spPr>
          <a:xfrm>
            <a:off x="3581400" y="3112175"/>
            <a:ext cx="556259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A42A085-2EFF-3F50-5A9E-770BE380B51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07072337"/>
              </p:ext>
            </p:extLst>
          </p:nvPr>
        </p:nvGraphicFramePr>
        <p:xfrm>
          <a:off x="9901" y="-34606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9D215354-61BF-94A6-E58A-991A259DAF25}"/>
              </a:ext>
            </a:extLst>
          </p:cNvPr>
          <p:cNvSpPr txBox="1"/>
          <p:nvPr/>
        </p:nvSpPr>
        <p:spPr>
          <a:xfrm>
            <a:off x="1118872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che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  « e»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che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Lisons ensemble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  « e»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che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10187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058FB6-79A6-3803-7237-C767ED5E3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636A1EC-AECA-203C-5B4A-1AEE7C97244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0DF374E-77AF-3FED-6595-57A67822F2B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DF4B1B1-0A52-EC38-DECC-FE2C0C4F4D9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E0618C7-BA2D-306B-43D0-3408705D7520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FE6C2D4-7953-C5F1-A880-11471145770D}"/>
              </a:ext>
            </a:extLst>
          </p:cNvPr>
          <p:cNvSpPr txBox="1"/>
          <p:nvPr/>
        </p:nvSpPr>
        <p:spPr>
          <a:xfrm>
            <a:off x="2309627" y="3112173"/>
            <a:ext cx="36576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D7467F4-984E-4B6B-3960-0AD6485249DF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411B099-8657-5D6D-4F0E-45C4405499D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6534825"/>
              </p:ext>
            </p:extLst>
          </p:nvPr>
        </p:nvGraphicFramePr>
        <p:xfrm>
          <a:off x="-1" y="-4659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DA900E3-6730-8965-2FE0-0EE6A8AD2DDA}"/>
              </a:ext>
            </a:extLst>
          </p:cNvPr>
          <p:cNvSpPr txBox="1"/>
          <p:nvPr/>
        </p:nvSpPr>
        <p:spPr>
          <a:xfrm>
            <a:off x="1630803" y="505719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</a:t>
            </a:r>
            <a:r>
              <a:rPr lang="fr-MA" sz="2250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</a:t>
            </a: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»  « é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B38AB76-A7BD-6A23-4CA9-3D35ECC72654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2223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6"/>
          <p:cNvSpPr txBox="1"/>
          <p:nvPr>
            <p:custDataLst>
              <p:tags r:id="rId1"/>
            </p:custDataLst>
          </p:nvPr>
        </p:nvSpPr>
        <p:spPr>
          <a:xfrm>
            <a:off x="2349737" y="1460251"/>
            <a:ext cx="11876750" cy="711476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D7F6ABB8-4A41-ACDB-2348-5512E0B5A9F1}"/>
              </a:ext>
            </a:extLst>
          </p:cNvPr>
          <p:cNvGrpSpPr/>
          <p:nvPr/>
        </p:nvGrpSpPr>
        <p:grpSpPr>
          <a:xfrm>
            <a:off x="7885010" y="3269991"/>
            <a:ext cx="2339860" cy="841410"/>
            <a:chOff x="3663231" y="3540342"/>
            <a:chExt cx="1066274" cy="385540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7302A20F-6740-91D0-75DD-E915E06330C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8DCA6586-BF07-E37D-874F-8749F6635C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92CA0BF-0FA5-DB02-BE1F-F67FD2F570D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8" name="Groupe 7">
            <a:extLst>
              <a:ext uri="{FF2B5EF4-FFF2-40B4-BE49-F238E27FC236}">
                <a16:creationId xmlns:a16="http://schemas.microsoft.com/office/drawing/2014/main" id="{84D3ED63-804F-D147-A616-03F9D74E9BA5}"/>
              </a:ext>
            </a:extLst>
          </p:cNvPr>
          <p:cNvGrpSpPr/>
          <p:nvPr/>
        </p:nvGrpSpPr>
        <p:grpSpPr>
          <a:xfrm>
            <a:off x="7846776" y="4115164"/>
            <a:ext cx="2339861" cy="837796"/>
            <a:chOff x="3663231" y="3540342"/>
            <a:chExt cx="1037462" cy="385540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A3FD8CB-FB7B-373A-26F1-9033A862BD1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F15501BC-D7CD-6689-08F3-B89040ABB1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41728AB-4FA3-1437-CDE9-F5AC88449C12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id="{E279AFB7-46C2-FBBF-2E08-88C8B667E25D}"/>
              </a:ext>
            </a:extLst>
          </p:cNvPr>
          <p:cNvGrpSpPr/>
          <p:nvPr/>
        </p:nvGrpSpPr>
        <p:grpSpPr>
          <a:xfrm>
            <a:off x="7862409" y="5133093"/>
            <a:ext cx="2339860" cy="841409"/>
            <a:chOff x="3581032" y="3265648"/>
            <a:chExt cx="1108980" cy="385540"/>
          </a:xfrm>
        </p:grpSpPr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D8FE39A0-44EF-3507-990A-67B478CE19AB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6AA4052-EAA4-BB96-DF2D-16D74600312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EA0774EC-B64D-98D2-5294-9C81E4C4108C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3A3866AD-40ED-EB75-D979-DD388E8782AC}"/>
              </a:ext>
            </a:extLst>
          </p:cNvPr>
          <p:cNvGrpSpPr/>
          <p:nvPr/>
        </p:nvGrpSpPr>
        <p:grpSpPr>
          <a:xfrm>
            <a:off x="7810493" y="6032461"/>
            <a:ext cx="2339860" cy="841410"/>
            <a:chOff x="3663231" y="3540342"/>
            <a:chExt cx="1036335" cy="38554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0ECD25F1-A058-7C3A-9718-8A711A46834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0" name="Picture 2">
              <a:extLst>
                <a:ext uri="{FF2B5EF4-FFF2-40B4-BE49-F238E27FC236}">
                  <a16:creationId xmlns:a16="http://schemas.microsoft.com/office/drawing/2014/main" id="{8BF55C0C-3D87-CC8D-D1A0-DC9B56F7EF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ZoneTexte 20">
              <a:extLst>
                <a:ext uri="{FF2B5EF4-FFF2-40B4-BE49-F238E27FC236}">
                  <a16:creationId xmlns:a16="http://schemas.microsoft.com/office/drawing/2014/main" id="{5E87E3AD-BF9E-45D4-830B-EE899016816D}"/>
                </a:ext>
              </a:extLst>
            </p:cNvPr>
            <p:cNvSpPr txBox="1"/>
            <p:nvPr/>
          </p:nvSpPr>
          <p:spPr>
            <a:xfrm>
              <a:off x="3951379" y="3617085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37AB206B-1F14-3F22-5556-5459D9C65A54}"/>
              </a:ext>
            </a:extLst>
          </p:cNvPr>
          <p:cNvGrpSpPr/>
          <p:nvPr/>
        </p:nvGrpSpPr>
        <p:grpSpPr>
          <a:xfrm>
            <a:off x="7794998" y="6979705"/>
            <a:ext cx="2339860" cy="841410"/>
            <a:chOff x="3663231" y="3540342"/>
            <a:chExt cx="1066274" cy="385540"/>
          </a:xfrm>
        </p:grpSpPr>
        <p:sp>
          <p:nvSpPr>
            <p:cNvPr id="23" name="Rectangle : coins arrondis 22">
              <a:extLst>
                <a:ext uri="{FF2B5EF4-FFF2-40B4-BE49-F238E27FC236}">
                  <a16:creationId xmlns:a16="http://schemas.microsoft.com/office/drawing/2014/main" id="{5EA48265-DC6A-B8F1-2BC2-6C1DF60E770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4" name="Picture 2">
              <a:extLst>
                <a:ext uri="{FF2B5EF4-FFF2-40B4-BE49-F238E27FC236}">
                  <a16:creationId xmlns:a16="http://schemas.microsoft.com/office/drawing/2014/main" id="{CBCB3C04-DEBE-5150-7AE1-31D2F292DD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id="{65ACA244-A1A5-0D73-66CE-38C388CF47E2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E70F4F70-B406-9360-08F9-E0A500CA077B}"/>
              </a:ext>
            </a:extLst>
          </p:cNvPr>
          <p:cNvGrpSpPr/>
          <p:nvPr/>
        </p:nvGrpSpPr>
        <p:grpSpPr>
          <a:xfrm>
            <a:off x="7794998" y="7863503"/>
            <a:ext cx="2339860" cy="841410"/>
            <a:chOff x="3663231" y="3540342"/>
            <a:chExt cx="1066274" cy="385540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DE6EB7D5-3273-450D-7953-D448E8BA78DD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4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28" name="Picture 2">
              <a:extLst>
                <a:ext uri="{FF2B5EF4-FFF2-40B4-BE49-F238E27FC236}">
                  <a16:creationId xmlns:a16="http://schemas.microsoft.com/office/drawing/2014/main" id="{368BB8EE-91BB-9440-3346-1128FAA8783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id="{6713A1D0-247F-42DF-B679-10F1814846C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2115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>
                <a:defRPr/>
              </a:pPr>
              <a:r>
                <a:rPr lang="fr-MA" sz="24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C9AB1-868C-C157-5AED-FE2BDE35ED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65FC8CF-C523-6DAE-1877-4A71549ACC6B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AA462EA-2EF4-B261-9EEE-7A01E7AD857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8988EB2-65EE-3652-03D4-21E3B0EFCDB8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4013E71-3E51-DC17-7674-F8500A877A7A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2FE2262-471C-8A86-5C17-CDEF71F730F3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984DD7-35C7-6B84-F5CD-0B97B779C408}"/>
              </a:ext>
            </a:extLst>
          </p:cNvPr>
          <p:cNvSpPr txBox="1"/>
          <p:nvPr/>
        </p:nvSpPr>
        <p:spPr>
          <a:xfrm>
            <a:off x="3810000" y="3112175"/>
            <a:ext cx="556259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66C276E-D83B-4B3E-4B55-9A91BFD2B5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49497015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38E0A829-3F92-FDB6-4096-1A5BE44EE581}"/>
              </a:ext>
            </a:extLst>
          </p:cNvPr>
          <p:cNvSpPr txBox="1"/>
          <p:nvPr/>
        </p:nvSpPr>
        <p:spPr>
          <a:xfrm>
            <a:off x="1452869" y="479191"/>
            <a:ext cx="10463528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ché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  « é»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ché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  « é»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ché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1400885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1EBBF-1CE4-9B99-3595-6387BE643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33F10BE-9BF4-AC7F-D58D-1F85DEDF379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D1153EC-F297-F0F3-3AAC-46E6E77CF3B8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4B36062-115C-C071-8719-B38A4C25C2B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7F412C-9F78-EC72-9570-3F287A02EA8E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8B39F48-77E9-5C09-4DCD-8F0828554233}"/>
              </a:ext>
            </a:extLst>
          </p:cNvPr>
          <p:cNvSpPr txBox="1"/>
          <p:nvPr/>
        </p:nvSpPr>
        <p:spPr>
          <a:xfrm>
            <a:off x="2394202" y="3112173"/>
            <a:ext cx="3488451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5E996E17-15B8-D9BD-4B1F-6B3F483FA3B1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</a:rPr>
              <a:t>u</a:t>
            </a:r>
            <a:endParaRPr lang="fr-FR" sz="258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53A8895-B01D-D7AB-8AA7-D0AC4DD5731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0079380"/>
              </p:ext>
            </p:extLst>
          </p:nvPr>
        </p:nvGraphicFramePr>
        <p:xfrm>
          <a:off x="-1" y="-46591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1EAE837-2F75-6A66-3AED-B365851587B6}"/>
              </a:ext>
            </a:extLst>
          </p:cNvPr>
          <p:cNvSpPr txBox="1"/>
          <p:nvPr/>
        </p:nvSpPr>
        <p:spPr>
          <a:xfrm>
            <a:off x="1616949" y="454798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</a:t>
            </a:r>
            <a:r>
              <a:rPr lang="fr-MA" sz="2250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</a:t>
            </a: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  « u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A687D54-4F08-5642-613D-C7EE8B8EA025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57847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936A52-0A2A-C191-86EE-CAC4A4BA2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33FAB99-B899-BEAB-76FD-AD695BF745A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CD3C0CD-E5A9-2FC9-5971-287C6AF5B57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26056C0-2578-30EF-C2F1-A5DB72E67E5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6315351-8F70-6492-F438-A8AB54121366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50C6161-4F8B-BC80-764E-7038638F882D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71BD921-FC1F-3F14-EF4F-9C785670DC77}"/>
              </a:ext>
            </a:extLst>
          </p:cNvPr>
          <p:cNvSpPr txBox="1"/>
          <p:nvPr/>
        </p:nvSpPr>
        <p:spPr>
          <a:xfrm>
            <a:off x="2895600" y="3086100"/>
            <a:ext cx="5957887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ch</a:t>
            </a:r>
            <a:r>
              <a:rPr lang="fr-FR" sz="25800" b="1" kern="0" spc="480" dirty="0">
                <a:solidFill>
                  <a:srgbClr val="106585"/>
                </a:solidFill>
              </a:rPr>
              <a:t>u</a:t>
            </a:r>
            <a:endParaRPr lang="fr-FR" sz="25800" kern="0" spc="480" dirty="0">
              <a:solidFill>
                <a:srgbClr val="106585"/>
              </a:solidFill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8A69863-FC15-CA89-C006-7BB46C52B0C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367577752"/>
              </p:ext>
            </p:extLst>
          </p:nvPr>
        </p:nvGraphicFramePr>
        <p:xfrm>
          <a:off x="25141" y="-62833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9BA13771-26A6-5488-B84A-34C687A1F5B4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«chu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  « u» « chu ». Lisons ensemble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  « u» « chu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42791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60744D-1E60-C88B-F1AF-45D43E99F0EE}"/>
              </a:ext>
            </a:extLst>
          </p:cNvPr>
          <p:cNvSpPr/>
          <p:nvPr/>
        </p:nvSpPr>
        <p:spPr>
          <a:xfrm>
            <a:off x="-1" y="-6255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8496293D-DEC4-F428-8B5B-2A42EB9025A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5F3A271C-6DEE-5D89-CB2A-BE59FD670D7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13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4671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534402" y="3112174"/>
            <a:ext cx="38213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F1A742A-56FD-1CC4-08BD-EB129BB1E6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85436910"/>
              </p:ext>
            </p:extLst>
          </p:nvPr>
        </p:nvGraphicFramePr>
        <p:xfrm>
          <a:off x="-1" y="-62550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B22DBF53-7C87-01EA-842F-9D034B6C4312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a »  « </a:t>
            </a:r>
            <a:r>
              <a:rPr lang="fr-MA" sz="2250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</a:t>
            </a: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E1C923D-4464-62C2-F250-4B8CDD0F64D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94707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A6519C8-7D1E-B7CC-63F3-9A5ECAF10773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4F127B3-E50D-BB46-3BCE-5DB58D282EB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F9B57AB-ED92-145A-0786-162C170F326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162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4772025" y="3112175"/>
            <a:ext cx="5133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64FDF2C-8AD8-2234-05D2-835F7011EA8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B5A6535-DEA3-6D4B-476F-00CD4DCE0F18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 » 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a » 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ach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082117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369B04D-62D7-846E-80EA-8C80BEEB621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746F89D-9B1D-3D76-D75D-A9D4CADF842C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0681553-0642-58A2-C2DD-CE5CAA0A84A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6675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619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106146" y="3009900"/>
            <a:ext cx="3440131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0D1B85F-0A0E-9D8B-7D4E-A836A80A1C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A48E4CE-DFB9-6EF4-D3AC-6A4BC5F8E541}"/>
              </a:ext>
            </a:extLst>
          </p:cNvPr>
          <p:cNvSpPr txBox="1"/>
          <p:nvPr/>
        </p:nvSpPr>
        <p:spPr>
          <a:xfrm>
            <a:off x="1512869" y="57856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o »  « </a:t>
            </a:r>
            <a:r>
              <a:rPr lang="fr-MA" sz="2250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</a:t>
            </a: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C763513-FC92-2431-76E3-7AA080A79CC3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28191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634D1D-E980-83D3-932A-E1F05F92DA0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E335FDD-0EA6-7C3F-453E-AF2F8D4DE9A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0B26C04B-C7F2-32D7-4147-06FE6FD17A6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50863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A6535D3-C3FA-E052-EAB4-4A5CC76FCE8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A239B455-C186-5988-2DF3-B88811795BFD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o » 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o »  «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556367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8F50257-58AA-1E9C-BF4B-F35E89C977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A7FCB8F-DF07-AF4E-C3FF-94AD8C5C1007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73AAFFB9-6C1F-C754-5D94-6F2F82313A0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352800" y="3019447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7924800" y="3047033"/>
            <a:ext cx="3429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1241D6BF-2D36-20FD-CA3D-F02F2AD7DB1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448916841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C8D7F3FD-E032-948B-178D-4D4DE0BC83AE}"/>
              </a:ext>
            </a:extLst>
          </p:cNvPr>
          <p:cNvSpPr txBox="1"/>
          <p:nvPr/>
        </p:nvSpPr>
        <p:spPr>
          <a:xfrm>
            <a:off x="1512869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i »  « </a:t>
            </a:r>
            <a:r>
              <a:rPr lang="fr-MA" sz="2250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</a:t>
            </a: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11B8064-8A14-3D0A-BF07-F56558C4BA6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93006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6A75A22-0F37-DD85-DE8A-C13929D4E4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2572F8A-720E-BABD-25DB-5CBF3D814F43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9F4FBBF-AD7F-E177-57F5-BC089B50A93B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200650" y="3130725"/>
            <a:ext cx="4781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95EF937-A904-CAFF-BA79-9F04C33E49B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E724B26F-2CC2-3344-AF26-7AD40AB7AADA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 » 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Lisons ensemble « i » 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893215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327BBD7-6A55-B720-6E4A-4101D89461F8}"/>
              </a:ext>
            </a:extLst>
          </p:cNvPr>
          <p:cNvSpPr>
            <a:spLocks/>
          </p:cNvSpPr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0843621-EFE4-4B6E-29F3-999E9445FC96}"/>
              </a:ext>
            </a:extLst>
          </p:cNvPr>
          <p:cNvSpPr>
            <a:spLocks/>
          </p:cNvSpPr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B7DDA80-0B7B-B971-7273-F60DD82C4CC6}"/>
              </a:ext>
            </a:extLst>
          </p:cNvPr>
          <p:cNvSpPr>
            <a:spLocks/>
          </p:cNvSpPr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66752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5433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468086" y="3019228"/>
            <a:ext cx="3810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899F7D9-E887-99FB-860A-2FA71A6C53D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BEC1D49C-67F2-36A8-7F71-68F4B880DA0F}"/>
              </a:ext>
            </a:extLst>
          </p:cNvPr>
          <p:cNvSpPr txBox="1"/>
          <p:nvPr/>
        </p:nvSpPr>
        <p:spPr>
          <a:xfrm>
            <a:off x="1580897" y="501407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é »  «</a:t>
            </a:r>
            <a:r>
              <a:rPr lang="fr-MA" sz="2250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</a:t>
            </a: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69A6620-9E89-5128-8CCC-FB3E06DB343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730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1254314" y="590118"/>
            <a:ext cx="9931167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 et vos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61" y="342900"/>
            <a:ext cx="1072972" cy="99246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A0F5B73-4673-B158-7158-DF81D6459657}"/>
              </a:ext>
            </a:extLst>
          </p:cNvPr>
          <p:cNvGrpSpPr/>
          <p:nvPr/>
        </p:nvGrpSpPr>
        <p:grpSpPr>
          <a:xfrm>
            <a:off x="989239" y="3859170"/>
            <a:ext cx="11506508" cy="3533358"/>
            <a:chOff x="-3805047" y="3869835"/>
            <a:chExt cx="6297262" cy="2753069"/>
          </a:xfrm>
        </p:grpSpPr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06AE3FB6-617E-30CE-17D9-E4944BB22D51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AD7D1A10-A7C4-A797-618D-2504E07EB108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2DB4658C-20DC-72AA-17DA-FB2A1D58EE00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5BCD92FE-BC16-F3AC-6E4B-C0BFF7AC5F18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BAFD3358-AABE-DF7E-98AA-2F20F273668D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4" name="Rectangle : coins arrondis 18 - 2">
              <a:extLst>
                <a:ext uri="{FF2B5EF4-FFF2-40B4-BE49-F238E27FC236}">
                  <a16:creationId xmlns:a16="http://schemas.microsoft.com/office/drawing/2014/main" id="{62035628-88FB-2BF2-F5C3-E93661715A72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26" name="Image 25">
            <a:extLst>
              <a:ext uri="{FF2B5EF4-FFF2-40B4-BE49-F238E27FC236}">
                <a16:creationId xmlns:a16="http://schemas.microsoft.com/office/drawing/2014/main" id="{F9355F0F-29F7-D4CB-8F41-4832BC021093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61914" y="4272070"/>
            <a:ext cx="2053088" cy="1905077"/>
          </a:xfrm>
          <a:prstGeom prst="rect">
            <a:avLst/>
          </a:prstGeom>
        </p:spPr>
      </p:pic>
      <p:pic>
        <p:nvPicPr>
          <p:cNvPr id="28" name="Image 27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3BA58975-B1CB-DD2C-423A-C5CAADDF863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141044" y="4509253"/>
            <a:ext cx="1433911" cy="1611393"/>
          </a:xfrm>
          <a:prstGeom prst="rect">
            <a:avLst/>
          </a:prstGeom>
        </p:spPr>
      </p:pic>
      <p:pic>
        <p:nvPicPr>
          <p:cNvPr id="29" name="Image 28" descr="Une image contenant texte, habits, fille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C9BEE924-C5AC-A2D3-19D0-114C80B7DA5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99426" y="4262720"/>
            <a:ext cx="1379982" cy="1962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F0D41098-A5F4-87AE-34B2-534A72BD6D7C}"/>
              </a:ext>
            </a:extLst>
          </p:cNvPr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0856560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E34B6AD-8438-F32A-0095-3CE3A47DB4E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8952017-75F9-35C2-A2BD-C8E5A0B47E1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EB2B7EB-FEB2-3E4A-9087-6354BE9A9C41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038724" y="3112175"/>
            <a:ext cx="57054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73BB636-96AF-A04C-1BBC-4D6F08F9152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D3F10481-A40F-30E1-86C5-1B89F024DB1F}"/>
              </a:ext>
            </a:extLst>
          </p:cNvPr>
          <p:cNvSpPr txBox="1"/>
          <p:nvPr/>
        </p:nvSpPr>
        <p:spPr>
          <a:xfrm>
            <a:off x="1496229" y="479191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é » 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é » 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éch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516103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543EC7-66A6-FB11-2685-3E8B51A4A0C1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2EC61CE-DC88-2089-60C2-168E9661A87B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A780DC52-68F8-959C-FAA7-91E6601577A0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238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A863AA73-D1F9-9A69-210E-382A12CFEEA6}"/>
              </a:ext>
            </a:extLst>
          </p:cNvPr>
          <p:cNvSpPr txBox="1"/>
          <p:nvPr/>
        </p:nvSpPr>
        <p:spPr>
          <a:xfrm>
            <a:off x="8229600" y="3112173"/>
            <a:ext cx="42672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AC87D1E-762C-9355-CC6D-12A78D04998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F1D6653E-A9D0-316D-3040-A23EE18A7290}"/>
              </a:ext>
            </a:extLst>
          </p:cNvPr>
          <p:cNvSpPr txBox="1"/>
          <p:nvPr/>
        </p:nvSpPr>
        <p:spPr>
          <a:xfrm>
            <a:off x="1570014" y="497943"/>
            <a:ext cx="10690262" cy="7463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 u »  « </a:t>
            </a:r>
            <a:r>
              <a:rPr lang="fr-MA" sz="2250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</a:t>
            </a:r>
            <a:r>
              <a:rPr lang="fr-MA" sz="225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 » </a:t>
            </a:r>
          </a:p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 le son des lettres.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EE73C6A-F432-55D1-A814-4531DCD8D381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15816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07ECE09-9800-E5EE-737E-3BA779080BD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E80D771-36B4-6E82-7181-D4458C6AF821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D82B7D6-BC21-9C34-C034-C57CFF2A558F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89524" y="56494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5038724" y="3112175"/>
            <a:ext cx="59340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u</a:t>
            </a: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ch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C395458-8F03-03CB-3416-690374C2A54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9583A1E3-270D-2238-202D-51BC73308E20}"/>
              </a:ext>
            </a:extLst>
          </p:cNvPr>
          <p:cNvSpPr txBox="1"/>
          <p:nvPr/>
        </p:nvSpPr>
        <p:spPr>
          <a:xfrm>
            <a:off x="1588334" y="564945"/>
            <a:ext cx="11920776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   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u » 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Lisons ensemble « u » 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» « </a:t>
            </a:r>
            <a:r>
              <a:rPr lang="fr-MA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uch</a:t>
            </a:r>
            <a:r>
              <a:rPr lang="fr-MA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291119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8557A-FFFB-792A-8B28-D14A593A7E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C15C64A-063B-77C9-7F29-89809E7DC8F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DEC4AA0-EB78-DE0A-EE69-1EACA14DE92C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BD55EDE-C095-F036-C476-6588F965F7D3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de lecture (1)</a:t>
            </a:r>
          </a:p>
          <a:p>
            <a:pPr algn="ctr" defTabSz="685834">
              <a:lnSpc>
                <a:spcPts val="6911"/>
              </a:lnSpc>
            </a:pP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Je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lis</a:t>
            </a: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 des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syllabes</a:t>
            </a:r>
            <a:endParaRPr lang="en-US" sz="4000" b="1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FF50819-0AFC-10EC-D9A4-41989929A86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58" b="14658"/>
          <a:stretch/>
        </p:blipFill>
        <p:spPr>
          <a:xfrm>
            <a:off x="4582903" y="5219700"/>
            <a:ext cx="4550194" cy="41926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9292283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019F96-1BDA-FA45-2FDD-62A6120A1D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7417B8E-AD61-0A58-2AAD-0EBF8EB54B9A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86D7E0F-D2C5-0972-352A-B93D949015D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D26AEF4-B477-1AA0-CBBF-43BD9FD52587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4DB83DA-ADE6-E8E9-23D1-DCCC3C978C4C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BCFBC1A7-50DD-FD74-F457-750215FB3081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471931F8-F87C-1911-2143-42F801287356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D8937DBB-523D-A18D-C751-785F61BA1B6F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C89BCF06-CE0E-ED1B-588D-A82ECC32C022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EDCA4E27-09FD-0FA5-27EA-DAFCEE652FB7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 err="1">
                  <a:solidFill>
                    <a:srgbClr val="00B050"/>
                  </a:solidFill>
                </a:rPr>
                <a:t>ch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C10A5A24-2184-334B-3DC6-CCF8AA8BF1ED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A8BF7F5D-48B9-A0FE-F03D-3A2D251C7CC2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563CAF03-7D23-06B8-4B3C-349587DBAEF9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4AE51927-7485-FA36-3A18-F61F8ACDECDF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74940345-1001-2FE9-A0BD-5E65BDD967BE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07FFDCAC-AD2C-EBC8-9907-3DE52B30BB39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70303B9D-A4DA-C564-7CA3-F81729C669A1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947072A5-69FD-7DFB-953E-F8B6AC4FB749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0D9D5422-438C-148F-BC0D-1B09AA9C9567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EEC2BDE2-81DC-4306-9948-4BA40F1A1CB6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736337A8-F922-0971-479F-72AFFCDFABB5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B72C13FF-02D4-CA29-5C65-56739154E04F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40509806-6472-0C93-E036-C53377782203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B51E1518-E9B3-44C9-33CE-148E3C44D11B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D49ACA3C-7E8E-D826-103D-480D113A83C1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AAD75454-D6A5-770A-C90C-143F021596AF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3EE13A8E-3E7E-E63D-73C5-566C8DE711E5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9B956CB7-6980-9A7C-1B3F-A900BAD300F5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74F8CAEE-0DC4-DD4E-697F-8993061B6980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C3CA17BB-087F-344B-A421-D96057D09CBA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C7662E7C-3595-DE27-0138-7E27879562B7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A8D584BA-5A47-78DE-6379-D5F76D8C7882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3E294133-BA2A-D6B6-D1A0-22FE0B93CB15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D6409243-F82A-D765-9246-B88DCAE4D4B3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438423D2-0018-836A-04C3-BDE54FBBA876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88A1E6F9-B799-375A-46A0-DDA09099EF35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cha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71D899C7-F519-2302-7CEF-C348D7354B57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216E2A69-C0E3-1AA7-0A4D-F5DDC213D243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cho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18FF904C-98FD-E369-A599-78612C19C1F3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0129C4F4-8E8E-A93D-0D98-0BC9C72C88D0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chi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2CB7137B-6E67-17E7-402B-2E8E067D6AB0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F250C1D6-3F61-B75B-5165-A41E17D2A0F0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chu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538D9839-D854-3767-40A5-957AE3D4253C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7C73DFB7-DA1A-8FA1-3CA5-DF8722DC5098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che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351E00E8-7AB3-CF7F-F717-B0864B806916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95A078F7-B6E1-01FB-8529-1CED5A79A0FA}"/>
                </a:ext>
              </a:extLst>
            </p:cNvPr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95757ADE-8B69-9136-95A3-826FB85EC9DA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ché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10815616-4F5C-F0F4-6FA5-3A56E8C24A6C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E5729A3-F213-2225-ABEB-28912ECB28C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687D522F-A922-FCCA-F325-3D9893FE7E70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526904" y="484519"/>
            <a:ext cx="106424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je vais  lire l’arbre des syllabes. Écoutez attentivement.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BB7E379-3A21-B3EB-557D-0E7D5E40893F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1506122" y="930493"/>
            <a:ext cx="60383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L’enseignant lit l’arbre des syllabes en  pointant les lettres. </a:t>
            </a:r>
            <a:endParaRPr kumimoji="0" lang="fr-FR" sz="2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6391828-92F9-98FC-E90F-49436C32C21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80249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7BFF5E-63FC-61DC-6A71-2F176FD19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1DEDB20-1ED1-42E2-3B5E-C4D1F976D5D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CBD8A9B-D9A8-EE4C-E2F9-3CEAF159B7C4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FA41C3D5-22D1-E8AA-C84A-7BBE8A09744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455C7AD-4D21-E386-917A-F780DE87215B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8" name="Group 1190">
            <a:extLst>
              <a:ext uri="{FF2B5EF4-FFF2-40B4-BE49-F238E27FC236}">
                <a16:creationId xmlns:a16="http://schemas.microsoft.com/office/drawing/2014/main" id="{9BC8C399-AEFF-4C3D-FA71-EDFFB5341DCD}"/>
              </a:ext>
            </a:extLst>
          </p:cNvPr>
          <p:cNvGrpSpPr>
            <a:grpSpLocks/>
          </p:cNvGrpSpPr>
          <p:nvPr/>
        </p:nvGrpSpPr>
        <p:grpSpPr>
          <a:xfrm>
            <a:off x="3314700" y="2352232"/>
            <a:ext cx="7086600" cy="6228465"/>
            <a:chOff x="751252" y="1615960"/>
            <a:chExt cx="2368377" cy="2147303"/>
          </a:xfrm>
        </p:grpSpPr>
        <p:sp>
          <p:nvSpPr>
            <p:cNvPr id="11" name="Graphic 1191">
              <a:extLst>
                <a:ext uri="{FF2B5EF4-FFF2-40B4-BE49-F238E27FC236}">
                  <a16:creationId xmlns:a16="http://schemas.microsoft.com/office/drawing/2014/main" id="{5BF4627F-094B-B5B0-1663-07DECC924C3A}"/>
                </a:ext>
              </a:extLst>
            </p:cNvPr>
            <p:cNvSpPr/>
            <p:nvPr/>
          </p:nvSpPr>
          <p:spPr>
            <a:xfrm>
              <a:off x="2093990" y="1849119"/>
              <a:ext cx="374650" cy="1564005"/>
            </a:xfrm>
            <a:custGeom>
              <a:avLst/>
              <a:gdLst/>
              <a:ahLst/>
              <a:cxnLst/>
              <a:rect l="l" t="t" r="r" b="b"/>
              <a:pathLst>
                <a:path w="374650" h="1564005">
                  <a:moveTo>
                    <a:pt x="0" y="0"/>
                  </a:moveTo>
                  <a:lnTo>
                    <a:pt x="374650" y="0"/>
                  </a:lnTo>
                </a:path>
                <a:path w="374650" h="1564005">
                  <a:moveTo>
                    <a:pt x="0" y="312420"/>
                  </a:moveTo>
                  <a:lnTo>
                    <a:pt x="374650" y="312420"/>
                  </a:lnTo>
                </a:path>
                <a:path w="374650" h="1564005">
                  <a:moveTo>
                    <a:pt x="0" y="624839"/>
                  </a:moveTo>
                  <a:lnTo>
                    <a:pt x="374650" y="624839"/>
                  </a:lnTo>
                </a:path>
                <a:path w="374650" h="1564005">
                  <a:moveTo>
                    <a:pt x="0" y="938783"/>
                  </a:moveTo>
                  <a:lnTo>
                    <a:pt x="374650" y="938783"/>
                  </a:lnTo>
                </a:path>
                <a:path w="374650" h="1564005">
                  <a:moveTo>
                    <a:pt x="0" y="1251203"/>
                  </a:moveTo>
                  <a:lnTo>
                    <a:pt x="374650" y="1251203"/>
                  </a:lnTo>
                </a:path>
                <a:path w="374650" h="1564005">
                  <a:moveTo>
                    <a:pt x="0" y="1563624"/>
                  </a:moveTo>
                  <a:lnTo>
                    <a:pt x="374650" y="1563624"/>
                  </a:lnTo>
                </a:path>
              </a:pathLst>
            </a:custGeom>
            <a:ln w="9525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2" name="Image 11">
              <a:extLst>
                <a:ext uri="{FF2B5EF4-FFF2-40B4-BE49-F238E27FC236}">
                  <a16:creationId xmlns:a16="http://schemas.microsoft.com/office/drawing/2014/main" id="{BF66C1F3-F003-869B-AEE7-CF187422056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751252" y="2447868"/>
              <a:ext cx="554911" cy="416417"/>
            </a:xfrm>
            <a:prstGeom prst="rect">
              <a:avLst/>
            </a:prstGeom>
          </p:spPr>
        </p:pic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3658204E-582C-DF5A-341F-25E02B6FE4A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13830" y="2399296"/>
              <a:ext cx="429818" cy="582155"/>
            </a:xfrm>
            <a:prstGeom prst="rect">
              <a:avLst/>
            </a:prstGeom>
          </p:spPr>
        </p:pic>
        <p:sp>
          <p:nvSpPr>
            <p:cNvPr id="14" name="Graphic 1201">
              <a:extLst>
                <a:ext uri="{FF2B5EF4-FFF2-40B4-BE49-F238E27FC236}">
                  <a16:creationId xmlns:a16="http://schemas.microsoft.com/office/drawing/2014/main" id="{2901F10B-CBEE-6656-C931-2C258130F998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420624" y="0"/>
                  </a:moveTo>
                  <a:lnTo>
                    <a:pt x="56387" y="0"/>
                  </a:lnTo>
                  <a:lnTo>
                    <a:pt x="34440" y="4435"/>
                  </a:lnTo>
                  <a:lnTo>
                    <a:pt x="16516" y="16525"/>
                  </a:lnTo>
                  <a:lnTo>
                    <a:pt x="4431" y="34450"/>
                  </a:lnTo>
                  <a:lnTo>
                    <a:pt x="0" y="56387"/>
                  </a:lnTo>
                  <a:lnTo>
                    <a:pt x="0" y="281939"/>
                  </a:lnTo>
                  <a:lnTo>
                    <a:pt x="4431" y="303877"/>
                  </a:lnTo>
                  <a:lnTo>
                    <a:pt x="16516" y="321802"/>
                  </a:lnTo>
                  <a:lnTo>
                    <a:pt x="34440" y="333892"/>
                  </a:lnTo>
                  <a:lnTo>
                    <a:pt x="56387" y="338327"/>
                  </a:lnTo>
                  <a:lnTo>
                    <a:pt x="420624" y="338327"/>
                  </a:lnTo>
                  <a:lnTo>
                    <a:pt x="442561" y="333892"/>
                  </a:lnTo>
                  <a:lnTo>
                    <a:pt x="460486" y="321802"/>
                  </a:lnTo>
                  <a:lnTo>
                    <a:pt x="472576" y="303877"/>
                  </a:lnTo>
                  <a:lnTo>
                    <a:pt x="477012" y="281939"/>
                  </a:lnTo>
                  <a:lnTo>
                    <a:pt x="477012" y="56387"/>
                  </a:lnTo>
                  <a:lnTo>
                    <a:pt x="472576" y="34450"/>
                  </a:lnTo>
                  <a:lnTo>
                    <a:pt x="460486" y="16525"/>
                  </a:lnTo>
                  <a:lnTo>
                    <a:pt x="442561" y="4435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6600" b="1" dirty="0" err="1">
                  <a:solidFill>
                    <a:srgbClr val="00B050"/>
                  </a:solidFill>
                </a:rPr>
                <a:t>ch</a:t>
              </a:r>
              <a:endParaRPr lang="fr-MA" sz="6600" b="1" dirty="0">
                <a:solidFill>
                  <a:srgbClr val="00B050"/>
                </a:solidFill>
              </a:endParaRPr>
            </a:p>
          </p:txBody>
        </p:sp>
        <p:sp>
          <p:nvSpPr>
            <p:cNvPr id="15" name="Graphic 1202">
              <a:extLst>
                <a:ext uri="{FF2B5EF4-FFF2-40B4-BE49-F238E27FC236}">
                  <a16:creationId xmlns:a16="http://schemas.microsoft.com/office/drawing/2014/main" id="{A3D36619-739E-0BFD-2181-D639D00F3E32}"/>
                </a:ext>
              </a:extLst>
            </p:cNvPr>
            <p:cNvSpPr/>
            <p:nvPr/>
          </p:nvSpPr>
          <p:spPr>
            <a:xfrm>
              <a:off x="765062" y="2461767"/>
              <a:ext cx="477520" cy="338455"/>
            </a:xfrm>
            <a:custGeom>
              <a:avLst/>
              <a:gdLst/>
              <a:ahLst/>
              <a:cxnLst/>
              <a:rect l="l" t="t" r="r" b="b"/>
              <a:pathLst>
                <a:path w="477520" h="338455">
                  <a:moveTo>
                    <a:pt x="0" y="56387"/>
                  </a:moveTo>
                  <a:lnTo>
                    <a:pt x="4431" y="34450"/>
                  </a:lnTo>
                  <a:lnTo>
                    <a:pt x="16516" y="16525"/>
                  </a:lnTo>
                  <a:lnTo>
                    <a:pt x="34440" y="4435"/>
                  </a:lnTo>
                  <a:lnTo>
                    <a:pt x="56387" y="0"/>
                  </a:lnTo>
                  <a:lnTo>
                    <a:pt x="420624" y="0"/>
                  </a:lnTo>
                  <a:lnTo>
                    <a:pt x="442561" y="4435"/>
                  </a:lnTo>
                  <a:lnTo>
                    <a:pt x="460486" y="16525"/>
                  </a:lnTo>
                  <a:lnTo>
                    <a:pt x="472576" y="34450"/>
                  </a:lnTo>
                  <a:lnTo>
                    <a:pt x="477012" y="56387"/>
                  </a:lnTo>
                  <a:lnTo>
                    <a:pt x="477012" y="281939"/>
                  </a:lnTo>
                  <a:lnTo>
                    <a:pt x="472576" y="303877"/>
                  </a:lnTo>
                  <a:lnTo>
                    <a:pt x="460486" y="321802"/>
                  </a:lnTo>
                  <a:lnTo>
                    <a:pt x="442561" y="333892"/>
                  </a:lnTo>
                  <a:lnTo>
                    <a:pt x="420624" y="338327"/>
                  </a:lnTo>
                  <a:lnTo>
                    <a:pt x="56387" y="338327"/>
                  </a:lnTo>
                  <a:lnTo>
                    <a:pt x="34440" y="333892"/>
                  </a:lnTo>
                  <a:lnTo>
                    <a:pt x="16516" y="321802"/>
                  </a:lnTo>
                  <a:lnTo>
                    <a:pt x="4431" y="303877"/>
                  </a:lnTo>
                  <a:lnTo>
                    <a:pt x="0" y="281939"/>
                  </a:lnTo>
                  <a:lnTo>
                    <a:pt x="0" y="56387"/>
                  </a:lnTo>
                  <a:close/>
                </a:path>
              </a:pathLst>
            </a:custGeom>
            <a:ln w="12699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D25A8A87-0702-8939-728A-F95009618EBC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84974" y="1675371"/>
              <a:ext cx="591299" cy="396252"/>
            </a:xfrm>
            <a:prstGeom prst="rect">
              <a:avLst/>
            </a:prstGeom>
          </p:spPr>
        </p:pic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200F8C63-E5E4-7082-1439-D5D87D088140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38314" y="1615960"/>
              <a:ext cx="481571" cy="582155"/>
            </a:xfrm>
            <a:prstGeom prst="rect">
              <a:avLst/>
            </a:prstGeom>
          </p:spPr>
        </p:pic>
        <p:sp>
          <p:nvSpPr>
            <p:cNvPr id="18" name="Graphic 1205">
              <a:extLst>
                <a:ext uri="{FF2B5EF4-FFF2-40B4-BE49-F238E27FC236}">
                  <a16:creationId xmlns:a16="http://schemas.microsoft.com/office/drawing/2014/main" id="{2EBFADE0-B686-9B4D-5ACE-ED7D3C71F504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430022" y="0"/>
                  </a:moveTo>
                  <a:lnTo>
                    <a:pt x="46989" y="0"/>
                  </a:lnTo>
                  <a:lnTo>
                    <a:pt x="28717" y="3698"/>
                  </a:lnTo>
                  <a:lnTo>
                    <a:pt x="13779" y="13779"/>
                  </a:lnTo>
                  <a:lnTo>
                    <a:pt x="3698" y="28717"/>
                  </a:lnTo>
                  <a:lnTo>
                    <a:pt x="0" y="46989"/>
                  </a:lnTo>
                  <a:lnTo>
                    <a:pt x="0" y="234950"/>
                  </a:lnTo>
                  <a:lnTo>
                    <a:pt x="3698" y="253222"/>
                  </a:lnTo>
                  <a:lnTo>
                    <a:pt x="13779" y="268160"/>
                  </a:lnTo>
                  <a:lnTo>
                    <a:pt x="28717" y="278241"/>
                  </a:lnTo>
                  <a:lnTo>
                    <a:pt x="46989" y="281939"/>
                  </a:lnTo>
                  <a:lnTo>
                    <a:pt x="430022" y="281939"/>
                  </a:lnTo>
                  <a:lnTo>
                    <a:pt x="448294" y="278241"/>
                  </a:lnTo>
                  <a:lnTo>
                    <a:pt x="463232" y="268160"/>
                  </a:lnTo>
                  <a:lnTo>
                    <a:pt x="473313" y="253222"/>
                  </a:lnTo>
                  <a:lnTo>
                    <a:pt x="477012" y="234950"/>
                  </a:lnTo>
                  <a:lnTo>
                    <a:pt x="477012" y="46989"/>
                  </a:lnTo>
                  <a:lnTo>
                    <a:pt x="473313" y="28717"/>
                  </a:lnTo>
                  <a:lnTo>
                    <a:pt x="463232" y="13779"/>
                  </a:lnTo>
                  <a:lnTo>
                    <a:pt x="448294" y="3698"/>
                  </a:lnTo>
                  <a:lnTo>
                    <a:pt x="43002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a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19" name="Graphic 1206">
              <a:extLst>
                <a:ext uri="{FF2B5EF4-FFF2-40B4-BE49-F238E27FC236}">
                  <a16:creationId xmlns:a16="http://schemas.microsoft.com/office/drawing/2014/main" id="{83EA0853-46CA-9F1A-1C41-7ADE0892E79F}"/>
                </a:ext>
              </a:extLst>
            </p:cNvPr>
            <p:cNvSpPr/>
            <p:nvPr/>
          </p:nvSpPr>
          <p:spPr>
            <a:xfrm>
              <a:off x="1616978" y="1707387"/>
              <a:ext cx="477520" cy="281940"/>
            </a:xfrm>
            <a:custGeom>
              <a:avLst/>
              <a:gdLst/>
              <a:ahLst/>
              <a:cxnLst/>
              <a:rect l="l" t="t" r="r" b="b"/>
              <a:pathLst>
                <a:path w="47752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430022" y="0"/>
                  </a:lnTo>
                  <a:lnTo>
                    <a:pt x="448294" y="3698"/>
                  </a:lnTo>
                  <a:lnTo>
                    <a:pt x="463232" y="13779"/>
                  </a:lnTo>
                  <a:lnTo>
                    <a:pt x="473313" y="28717"/>
                  </a:lnTo>
                  <a:lnTo>
                    <a:pt x="477012" y="46989"/>
                  </a:lnTo>
                  <a:lnTo>
                    <a:pt x="477012" y="234950"/>
                  </a:lnTo>
                  <a:lnTo>
                    <a:pt x="473313" y="253222"/>
                  </a:lnTo>
                  <a:lnTo>
                    <a:pt x="463232" y="268160"/>
                  </a:lnTo>
                  <a:lnTo>
                    <a:pt x="448294" y="278241"/>
                  </a:lnTo>
                  <a:lnTo>
                    <a:pt x="430022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0" name="Image 19">
              <a:extLst>
                <a:ext uri="{FF2B5EF4-FFF2-40B4-BE49-F238E27FC236}">
                  <a16:creationId xmlns:a16="http://schemas.microsoft.com/office/drawing/2014/main" id="{21D247A6-FCFC-B87F-0BB0-0D1AFB419B59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1987803"/>
              <a:ext cx="591299" cy="397764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4C0AB0E0-C773-1916-6717-8D9D8E332C89}"/>
                </a:ext>
              </a:extLst>
            </p:cNvPr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35266" y="1929904"/>
              <a:ext cx="487692" cy="582155"/>
            </a:xfrm>
            <a:prstGeom prst="rect">
              <a:avLst/>
            </a:prstGeom>
          </p:spPr>
        </p:pic>
        <p:sp>
          <p:nvSpPr>
            <p:cNvPr id="24" name="Graphic 1209">
              <a:extLst>
                <a:ext uri="{FF2B5EF4-FFF2-40B4-BE49-F238E27FC236}">
                  <a16:creationId xmlns:a16="http://schemas.microsoft.com/office/drawing/2014/main" id="{757994C3-DD9E-72E9-F097-2870AA62ED55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o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5" name="Graphic 1210">
              <a:extLst>
                <a:ext uri="{FF2B5EF4-FFF2-40B4-BE49-F238E27FC236}">
                  <a16:creationId xmlns:a16="http://schemas.microsoft.com/office/drawing/2014/main" id="{026A7AA4-1576-2FE7-C6CB-0E0BA83974B2}"/>
                </a:ext>
              </a:extLst>
            </p:cNvPr>
            <p:cNvSpPr/>
            <p:nvPr/>
          </p:nvSpPr>
          <p:spPr>
            <a:xfrm>
              <a:off x="1616978" y="201980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26" name="Image 25">
              <a:extLst>
                <a:ext uri="{FF2B5EF4-FFF2-40B4-BE49-F238E27FC236}">
                  <a16:creationId xmlns:a16="http://schemas.microsoft.com/office/drawing/2014/main" id="{A4098C3C-15FC-568D-4D42-D8986D688366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300223"/>
              <a:ext cx="591299" cy="397764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07FFC3FE-64CF-133B-DAC1-BBDE828573C4}"/>
                </a:ext>
              </a:extLst>
            </p:cNvPr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667270" y="2242324"/>
              <a:ext cx="425195" cy="582155"/>
            </a:xfrm>
            <a:prstGeom prst="rect">
              <a:avLst/>
            </a:prstGeom>
          </p:spPr>
        </p:pic>
        <p:sp>
          <p:nvSpPr>
            <p:cNvPr id="28" name="Graphic 1213">
              <a:extLst>
                <a:ext uri="{FF2B5EF4-FFF2-40B4-BE49-F238E27FC236}">
                  <a16:creationId xmlns:a16="http://schemas.microsoft.com/office/drawing/2014/main" id="{A8F4C41B-B261-7086-AF5F-8FA30B3C02F0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i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29" name="Graphic 1214">
              <a:extLst>
                <a:ext uri="{FF2B5EF4-FFF2-40B4-BE49-F238E27FC236}">
                  <a16:creationId xmlns:a16="http://schemas.microsoft.com/office/drawing/2014/main" id="{B816AC16-5CE3-ED06-8691-B2B804EA1B01}"/>
                </a:ext>
              </a:extLst>
            </p:cNvPr>
            <p:cNvSpPr/>
            <p:nvPr/>
          </p:nvSpPr>
          <p:spPr>
            <a:xfrm>
              <a:off x="1616978" y="2332227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0" name="Image 29">
              <a:extLst>
                <a:ext uri="{FF2B5EF4-FFF2-40B4-BE49-F238E27FC236}">
                  <a16:creationId xmlns:a16="http://schemas.microsoft.com/office/drawing/2014/main" id="{DB4CBF8D-1DA5-9534-57B0-10618F6F6293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614167"/>
              <a:ext cx="591299" cy="397764"/>
            </a:xfrm>
            <a:prstGeom prst="rect">
              <a:avLst/>
            </a:prstGeom>
          </p:spPr>
        </p:pic>
        <p:pic>
          <p:nvPicPr>
            <p:cNvPr id="31" name="Image 30">
              <a:extLst>
                <a:ext uri="{FF2B5EF4-FFF2-40B4-BE49-F238E27FC236}">
                  <a16:creationId xmlns:a16="http://schemas.microsoft.com/office/drawing/2014/main" id="{1A4E617E-B0E1-CF9A-A261-B8AF651ADB5B}"/>
                </a:ext>
              </a:extLst>
            </p:cNvPr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632218" y="2554744"/>
              <a:ext cx="493814" cy="582155"/>
            </a:xfrm>
            <a:prstGeom prst="rect">
              <a:avLst/>
            </a:prstGeom>
          </p:spPr>
        </p:pic>
        <p:sp>
          <p:nvSpPr>
            <p:cNvPr id="32" name="Graphic 1217">
              <a:extLst>
                <a:ext uri="{FF2B5EF4-FFF2-40B4-BE49-F238E27FC236}">
                  <a16:creationId xmlns:a16="http://schemas.microsoft.com/office/drawing/2014/main" id="{1545E5CF-15EE-5B4A-554F-DDC9A733EB7F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4"/>
                  </a:lnTo>
                  <a:lnTo>
                    <a:pt x="429768" y="283464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u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3" name="Graphic 1218">
              <a:extLst>
                <a:ext uri="{FF2B5EF4-FFF2-40B4-BE49-F238E27FC236}">
                  <a16:creationId xmlns:a16="http://schemas.microsoft.com/office/drawing/2014/main" id="{399FB449-AFB1-4549-881D-6E4B96F66421}"/>
                </a:ext>
              </a:extLst>
            </p:cNvPr>
            <p:cNvSpPr/>
            <p:nvPr/>
          </p:nvSpPr>
          <p:spPr>
            <a:xfrm>
              <a:off x="1616978" y="264617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4" name="Image 33">
              <a:extLst>
                <a:ext uri="{FF2B5EF4-FFF2-40B4-BE49-F238E27FC236}">
                  <a16:creationId xmlns:a16="http://schemas.microsoft.com/office/drawing/2014/main" id="{551AAD99-E695-CC2F-268C-749540AE1533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2926587"/>
              <a:ext cx="591299" cy="397764"/>
            </a:xfrm>
            <a:prstGeom prst="rect">
              <a:avLst/>
            </a:prstGeom>
          </p:spPr>
        </p:pic>
        <p:pic>
          <p:nvPicPr>
            <p:cNvPr id="35" name="Image 34">
              <a:extLst>
                <a:ext uri="{FF2B5EF4-FFF2-40B4-BE49-F238E27FC236}">
                  <a16:creationId xmlns:a16="http://schemas.microsoft.com/office/drawing/2014/main" id="{A52C4FBD-474A-F36E-7B59-3DAD7576C3A4}"/>
                </a:ext>
              </a:extLst>
            </p:cNvPr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36790" y="2868688"/>
              <a:ext cx="484670" cy="582155"/>
            </a:xfrm>
            <a:prstGeom prst="rect">
              <a:avLst/>
            </a:prstGeom>
          </p:spPr>
        </p:pic>
        <p:sp>
          <p:nvSpPr>
            <p:cNvPr id="36" name="Graphic 1221">
              <a:extLst>
                <a:ext uri="{FF2B5EF4-FFF2-40B4-BE49-F238E27FC236}">
                  <a16:creationId xmlns:a16="http://schemas.microsoft.com/office/drawing/2014/main" id="{1ED29682-E3AD-288B-90B2-D51282639067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4"/>
                  </a:lnTo>
                  <a:lnTo>
                    <a:pt x="0" y="236220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20"/>
                  </a:lnTo>
                  <a:lnTo>
                    <a:pt x="477012" y="47244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e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37" name="Graphic 1222">
              <a:extLst>
                <a:ext uri="{FF2B5EF4-FFF2-40B4-BE49-F238E27FC236}">
                  <a16:creationId xmlns:a16="http://schemas.microsoft.com/office/drawing/2014/main" id="{5771E875-0D5B-E5B2-4C6C-BF46961EE605}"/>
                </a:ext>
              </a:extLst>
            </p:cNvPr>
            <p:cNvSpPr/>
            <p:nvPr/>
          </p:nvSpPr>
          <p:spPr>
            <a:xfrm>
              <a:off x="1616978" y="295859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4"/>
                  </a:lnTo>
                  <a:lnTo>
                    <a:pt x="477012" y="236220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pic>
          <p:nvPicPr>
            <p:cNvPr id="38" name="Image 37">
              <a:extLst>
                <a:ext uri="{FF2B5EF4-FFF2-40B4-BE49-F238E27FC236}">
                  <a16:creationId xmlns:a16="http://schemas.microsoft.com/office/drawing/2014/main" id="{5172A695-0223-769E-5CCA-52356CB5BCE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84974" y="3239007"/>
              <a:ext cx="591299" cy="397764"/>
            </a:xfrm>
            <a:prstGeom prst="rect">
              <a:avLst/>
            </a:prstGeom>
          </p:spPr>
        </p:pic>
        <p:pic>
          <p:nvPicPr>
            <p:cNvPr id="39" name="Image 38">
              <a:extLst>
                <a:ext uri="{FF2B5EF4-FFF2-40B4-BE49-F238E27FC236}">
                  <a16:creationId xmlns:a16="http://schemas.microsoft.com/office/drawing/2014/main" id="{FABD83F8-C7F4-FB1A-CA40-F072FD6BB644}"/>
                </a:ext>
              </a:extLst>
            </p:cNvPr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36790" y="3181108"/>
              <a:ext cx="484670" cy="582155"/>
            </a:xfrm>
            <a:prstGeom prst="rect">
              <a:avLst/>
            </a:prstGeom>
          </p:spPr>
        </p:pic>
        <p:sp>
          <p:nvSpPr>
            <p:cNvPr id="40" name="Graphic 1225">
              <a:extLst>
                <a:ext uri="{FF2B5EF4-FFF2-40B4-BE49-F238E27FC236}">
                  <a16:creationId xmlns:a16="http://schemas.microsoft.com/office/drawing/2014/main" id="{59583CE6-2E90-CA9B-B516-5A6351CD9D91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429768" y="0"/>
                  </a:moveTo>
                  <a:lnTo>
                    <a:pt x="47243" y="0"/>
                  </a:lnTo>
                  <a:lnTo>
                    <a:pt x="28878" y="3720"/>
                  </a:lnTo>
                  <a:lnTo>
                    <a:pt x="13858" y="13858"/>
                  </a:lnTo>
                  <a:lnTo>
                    <a:pt x="3720" y="28878"/>
                  </a:lnTo>
                  <a:lnTo>
                    <a:pt x="0" y="47243"/>
                  </a:lnTo>
                  <a:lnTo>
                    <a:pt x="0" y="236219"/>
                  </a:lnTo>
                  <a:lnTo>
                    <a:pt x="3720" y="254585"/>
                  </a:lnTo>
                  <a:lnTo>
                    <a:pt x="13858" y="269605"/>
                  </a:lnTo>
                  <a:lnTo>
                    <a:pt x="28878" y="279743"/>
                  </a:lnTo>
                  <a:lnTo>
                    <a:pt x="47243" y="283463"/>
                  </a:lnTo>
                  <a:lnTo>
                    <a:pt x="429768" y="283463"/>
                  </a:lnTo>
                  <a:lnTo>
                    <a:pt x="448133" y="279743"/>
                  </a:lnTo>
                  <a:lnTo>
                    <a:pt x="463153" y="269605"/>
                  </a:lnTo>
                  <a:lnTo>
                    <a:pt x="473291" y="254585"/>
                  </a:lnTo>
                  <a:lnTo>
                    <a:pt x="477012" y="236219"/>
                  </a:lnTo>
                  <a:lnTo>
                    <a:pt x="477012" y="47243"/>
                  </a:lnTo>
                  <a:lnTo>
                    <a:pt x="473291" y="28878"/>
                  </a:lnTo>
                  <a:lnTo>
                    <a:pt x="463153" y="13858"/>
                  </a:lnTo>
                  <a:lnTo>
                    <a:pt x="448133" y="3720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FF0000"/>
                  </a:solidFill>
                </a:rPr>
                <a:t>é</a:t>
              </a:r>
              <a:endParaRPr lang="fr-MA" sz="5400" b="1" dirty="0">
                <a:solidFill>
                  <a:srgbClr val="FF0000"/>
                </a:solidFill>
              </a:endParaRPr>
            </a:p>
          </p:txBody>
        </p:sp>
        <p:sp>
          <p:nvSpPr>
            <p:cNvPr id="41" name="Graphic 1226">
              <a:extLst>
                <a:ext uri="{FF2B5EF4-FFF2-40B4-BE49-F238E27FC236}">
                  <a16:creationId xmlns:a16="http://schemas.microsoft.com/office/drawing/2014/main" id="{236ED8FB-347D-9819-2104-AA49A0D7750C}"/>
                </a:ext>
              </a:extLst>
            </p:cNvPr>
            <p:cNvSpPr/>
            <p:nvPr/>
          </p:nvSpPr>
          <p:spPr>
            <a:xfrm>
              <a:off x="1616978" y="3271011"/>
              <a:ext cx="477520" cy="283845"/>
            </a:xfrm>
            <a:custGeom>
              <a:avLst/>
              <a:gdLst/>
              <a:ahLst/>
              <a:cxnLst/>
              <a:rect l="l" t="t" r="r" b="b"/>
              <a:pathLst>
                <a:path w="47752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429768" y="0"/>
                  </a:lnTo>
                  <a:lnTo>
                    <a:pt x="448133" y="3720"/>
                  </a:lnTo>
                  <a:lnTo>
                    <a:pt x="463153" y="13858"/>
                  </a:lnTo>
                  <a:lnTo>
                    <a:pt x="473291" y="28878"/>
                  </a:lnTo>
                  <a:lnTo>
                    <a:pt x="477012" y="47243"/>
                  </a:lnTo>
                  <a:lnTo>
                    <a:pt x="477012" y="236219"/>
                  </a:lnTo>
                  <a:lnTo>
                    <a:pt x="473291" y="254585"/>
                  </a:lnTo>
                  <a:lnTo>
                    <a:pt x="463153" y="269605"/>
                  </a:lnTo>
                  <a:lnTo>
                    <a:pt x="448133" y="279743"/>
                  </a:lnTo>
                  <a:lnTo>
                    <a:pt x="429768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  <p:sp>
          <p:nvSpPr>
            <p:cNvPr id="45" name="Graphic 1230">
              <a:extLst>
                <a:ext uri="{FF2B5EF4-FFF2-40B4-BE49-F238E27FC236}">
                  <a16:creationId xmlns:a16="http://schemas.microsoft.com/office/drawing/2014/main" id="{CC092FF0-8FAB-79EB-FF4C-57D091582D7C}"/>
                </a:ext>
              </a:extLst>
            </p:cNvPr>
            <p:cNvSpPr/>
            <p:nvPr/>
          </p:nvSpPr>
          <p:spPr>
            <a:xfrm>
              <a:off x="2468894" y="1707387"/>
              <a:ext cx="568960" cy="281940"/>
            </a:xfrm>
            <a:custGeom>
              <a:avLst/>
              <a:gdLst/>
              <a:ahLst/>
              <a:cxnLst/>
              <a:rect l="l" t="t" r="r" b="b"/>
              <a:pathLst>
                <a:path w="568960" h="281940">
                  <a:moveTo>
                    <a:pt x="0" y="46989"/>
                  </a:moveTo>
                  <a:lnTo>
                    <a:pt x="3698" y="28717"/>
                  </a:lnTo>
                  <a:lnTo>
                    <a:pt x="13779" y="13779"/>
                  </a:lnTo>
                  <a:lnTo>
                    <a:pt x="28717" y="3698"/>
                  </a:lnTo>
                  <a:lnTo>
                    <a:pt x="46989" y="0"/>
                  </a:lnTo>
                  <a:lnTo>
                    <a:pt x="521461" y="0"/>
                  </a:lnTo>
                  <a:lnTo>
                    <a:pt x="539734" y="3698"/>
                  </a:lnTo>
                  <a:lnTo>
                    <a:pt x="554672" y="13779"/>
                  </a:lnTo>
                  <a:lnTo>
                    <a:pt x="564753" y="28717"/>
                  </a:lnTo>
                  <a:lnTo>
                    <a:pt x="568451" y="46989"/>
                  </a:lnTo>
                  <a:lnTo>
                    <a:pt x="568451" y="234950"/>
                  </a:lnTo>
                  <a:lnTo>
                    <a:pt x="564753" y="253222"/>
                  </a:lnTo>
                  <a:lnTo>
                    <a:pt x="554672" y="268160"/>
                  </a:lnTo>
                  <a:lnTo>
                    <a:pt x="539734" y="278241"/>
                  </a:lnTo>
                  <a:lnTo>
                    <a:pt x="521461" y="281939"/>
                  </a:lnTo>
                  <a:lnTo>
                    <a:pt x="46989" y="281939"/>
                  </a:lnTo>
                  <a:lnTo>
                    <a:pt x="28717" y="278241"/>
                  </a:lnTo>
                  <a:lnTo>
                    <a:pt x="13779" y="268160"/>
                  </a:lnTo>
                  <a:lnTo>
                    <a:pt x="3698" y="253222"/>
                  </a:lnTo>
                  <a:lnTo>
                    <a:pt x="0" y="234950"/>
                  </a:lnTo>
                  <a:lnTo>
                    <a:pt x="0" y="46989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cha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46" name="Image 45">
              <a:extLst>
                <a:ext uri="{FF2B5EF4-FFF2-40B4-BE49-F238E27FC236}">
                  <a16:creationId xmlns:a16="http://schemas.microsoft.com/office/drawing/2014/main" id="{9C4176E2-E459-D297-3872-C611A2D224ED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1987803"/>
              <a:ext cx="682739" cy="397764"/>
            </a:xfrm>
            <a:prstGeom prst="rect">
              <a:avLst/>
            </a:prstGeom>
          </p:spPr>
        </p:pic>
        <p:sp>
          <p:nvSpPr>
            <p:cNvPr id="49" name="Graphic 1234">
              <a:extLst>
                <a:ext uri="{FF2B5EF4-FFF2-40B4-BE49-F238E27FC236}">
                  <a16:creationId xmlns:a16="http://schemas.microsoft.com/office/drawing/2014/main" id="{28D282F8-46F2-EA3A-75A0-CC20BFF3F75B}"/>
                </a:ext>
              </a:extLst>
            </p:cNvPr>
            <p:cNvSpPr/>
            <p:nvPr/>
          </p:nvSpPr>
          <p:spPr>
            <a:xfrm>
              <a:off x="2468894" y="201980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cho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0" name="Image 49">
              <a:extLst>
                <a:ext uri="{FF2B5EF4-FFF2-40B4-BE49-F238E27FC236}">
                  <a16:creationId xmlns:a16="http://schemas.microsoft.com/office/drawing/2014/main" id="{FF2E6E52-2D80-2A95-E8FC-67457733AE78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300223"/>
              <a:ext cx="682739" cy="397764"/>
            </a:xfrm>
            <a:prstGeom prst="rect">
              <a:avLst/>
            </a:prstGeom>
          </p:spPr>
        </p:pic>
        <p:sp>
          <p:nvSpPr>
            <p:cNvPr id="53" name="Graphic 1238">
              <a:extLst>
                <a:ext uri="{FF2B5EF4-FFF2-40B4-BE49-F238E27FC236}">
                  <a16:creationId xmlns:a16="http://schemas.microsoft.com/office/drawing/2014/main" id="{736CD403-E6C6-6D87-E2B5-69228A6A6B6B}"/>
                </a:ext>
              </a:extLst>
            </p:cNvPr>
            <p:cNvSpPr/>
            <p:nvPr/>
          </p:nvSpPr>
          <p:spPr>
            <a:xfrm>
              <a:off x="2468894" y="2332227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chi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963AB3BC-B943-8A5A-B500-9C9B63978402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614167"/>
              <a:ext cx="682739" cy="397764"/>
            </a:xfrm>
            <a:prstGeom prst="rect">
              <a:avLst/>
            </a:prstGeom>
          </p:spPr>
        </p:pic>
        <p:sp>
          <p:nvSpPr>
            <p:cNvPr id="57" name="Graphic 1242">
              <a:extLst>
                <a:ext uri="{FF2B5EF4-FFF2-40B4-BE49-F238E27FC236}">
                  <a16:creationId xmlns:a16="http://schemas.microsoft.com/office/drawing/2014/main" id="{54BE4384-DAD9-0967-D738-907C279889AA}"/>
                </a:ext>
              </a:extLst>
            </p:cNvPr>
            <p:cNvSpPr/>
            <p:nvPr/>
          </p:nvSpPr>
          <p:spPr>
            <a:xfrm>
              <a:off x="2468894" y="264617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4"/>
                  </a:lnTo>
                  <a:lnTo>
                    <a:pt x="47243" y="283464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>
                  <a:solidFill>
                    <a:srgbClr val="215968"/>
                  </a:solidFill>
                </a:rPr>
                <a:t>chu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58" name="Image 57">
              <a:extLst>
                <a:ext uri="{FF2B5EF4-FFF2-40B4-BE49-F238E27FC236}">
                  <a16:creationId xmlns:a16="http://schemas.microsoft.com/office/drawing/2014/main" id="{319D03F5-6725-FD1D-1AC2-A8E847F7E5C1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2926587"/>
              <a:ext cx="682739" cy="397764"/>
            </a:xfrm>
            <a:prstGeom prst="rect">
              <a:avLst/>
            </a:prstGeom>
          </p:spPr>
        </p:pic>
        <p:sp>
          <p:nvSpPr>
            <p:cNvPr id="61" name="Graphic 1246">
              <a:extLst>
                <a:ext uri="{FF2B5EF4-FFF2-40B4-BE49-F238E27FC236}">
                  <a16:creationId xmlns:a16="http://schemas.microsoft.com/office/drawing/2014/main" id="{5FE6E0E8-581D-BF32-F56C-01194B62AF1A}"/>
                </a:ext>
              </a:extLst>
            </p:cNvPr>
            <p:cNvSpPr/>
            <p:nvPr/>
          </p:nvSpPr>
          <p:spPr>
            <a:xfrm>
              <a:off x="2468894" y="295859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4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4"/>
                  </a:lnTo>
                  <a:lnTo>
                    <a:pt x="568451" y="236220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20"/>
                  </a:lnTo>
                  <a:lnTo>
                    <a:pt x="0" y="47244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che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pic>
          <p:nvPicPr>
            <p:cNvPr id="62" name="Image 61">
              <a:extLst>
                <a:ext uri="{FF2B5EF4-FFF2-40B4-BE49-F238E27FC236}">
                  <a16:creationId xmlns:a16="http://schemas.microsoft.com/office/drawing/2014/main" id="{B6E37828-FD04-6A4C-BDC9-1D93D05D132F}"/>
                </a:ext>
              </a:extLst>
            </p:cNvPr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36890" y="3239007"/>
              <a:ext cx="682739" cy="397764"/>
            </a:xfrm>
            <a:prstGeom prst="rect">
              <a:avLst/>
            </a:prstGeom>
          </p:spPr>
        </p:pic>
        <p:pic>
          <p:nvPicPr>
            <p:cNvPr id="63" name="Image 62">
              <a:extLst>
                <a:ext uri="{FF2B5EF4-FFF2-40B4-BE49-F238E27FC236}">
                  <a16:creationId xmlns:a16="http://schemas.microsoft.com/office/drawing/2014/main" id="{9EF326C4-8FC9-3890-1D20-B81628568CC7}"/>
                </a:ext>
              </a:extLst>
            </p:cNvPr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506994" y="3181108"/>
              <a:ext cx="537946" cy="582155"/>
            </a:xfrm>
            <a:prstGeom prst="rect">
              <a:avLst/>
            </a:prstGeom>
          </p:spPr>
        </p:pic>
        <p:sp>
          <p:nvSpPr>
            <p:cNvPr id="65" name="Graphic 1250">
              <a:extLst>
                <a:ext uri="{FF2B5EF4-FFF2-40B4-BE49-F238E27FC236}">
                  <a16:creationId xmlns:a16="http://schemas.microsoft.com/office/drawing/2014/main" id="{B03CBE1F-14EE-C6D3-8855-ED538C63419E}"/>
                </a:ext>
              </a:extLst>
            </p:cNvPr>
            <p:cNvSpPr/>
            <p:nvPr/>
          </p:nvSpPr>
          <p:spPr>
            <a:xfrm>
              <a:off x="2468894" y="3271011"/>
              <a:ext cx="568960" cy="283845"/>
            </a:xfrm>
            <a:custGeom>
              <a:avLst/>
              <a:gdLst/>
              <a:ahLst/>
              <a:cxnLst/>
              <a:rect l="l" t="t" r="r" b="b"/>
              <a:pathLst>
                <a:path w="568960" h="283845">
                  <a:moveTo>
                    <a:pt x="0" y="47243"/>
                  </a:moveTo>
                  <a:lnTo>
                    <a:pt x="3720" y="28878"/>
                  </a:lnTo>
                  <a:lnTo>
                    <a:pt x="13858" y="13858"/>
                  </a:lnTo>
                  <a:lnTo>
                    <a:pt x="28878" y="3720"/>
                  </a:lnTo>
                  <a:lnTo>
                    <a:pt x="47243" y="0"/>
                  </a:lnTo>
                  <a:lnTo>
                    <a:pt x="521207" y="0"/>
                  </a:lnTo>
                  <a:lnTo>
                    <a:pt x="539573" y="3720"/>
                  </a:lnTo>
                  <a:lnTo>
                    <a:pt x="554593" y="13858"/>
                  </a:lnTo>
                  <a:lnTo>
                    <a:pt x="564731" y="28878"/>
                  </a:lnTo>
                  <a:lnTo>
                    <a:pt x="568451" y="47243"/>
                  </a:lnTo>
                  <a:lnTo>
                    <a:pt x="568451" y="236219"/>
                  </a:lnTo>
                  <a:lnTo>
                    <a:pt x="564731" y="254585"/>
                  </a:lnTo>
                  <a:lnTo>
                    <a:pt x="554593" y="269605"/>
                  </a:lnTo>
                  <a:lnTo>
                    <a:pt x="539573" y="279743"/>
                  </a:lnTo>
                  <a:lnTo>
                    <a:pt x="521207" y="283463"/>
                  </a:lnTo>
                  <a:lnTo>
                    <a:pt x="47243" y="283463"/>
                  </a:lnTo>
                  <a:lnTo>
                    <a:pt x="28878" y="279743"/>
                  </a:lnTo>
                  <a:lnTo>
                    <a:pt x="13858" y="269605"/>
                  </a:lnTo>
                  <a:lnTo>
                    <a:pt x="3720" y="254585"/>
                  </a:lnTo>
                  <a:lnTo>
                    <a:pt x="0" y="236219"/>
                  </a:lnTo>
                  <a:lnTo>
                    <a:pt x="0" y="47243"/>
                  </a:lnTo>
                  <a:close/>
                </a:path>
              </a:pathLst>
            </a:custGeom>
            <a:ln w="12700">
              <a:solidFill>
                <a:srgbClr val="00AFEF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5400" b="1" dirty="0" err="1">
                  <a:solidFill>
                    <a:srgbClr val="215968"/>
                  </a:solidFill>
                </a:rPr>
                <a:t>ché</a:t>
              </a:r>
              <a:endParaRPr lang="fr-MA" sz="5400" b="1" dirty="0">
                <a:solidFill>
                  <a:srgbClr val="215968"/>
                </a:solidFill>
              </a:endParaRPr>
            </a:p>
          </p:txBody>
        </p:sp>
        <p:sp>
          <p:nvSpPr>
            <p:cNvPr id="66" name="Graphic 1251">
              <a:extLst>
                <a:ext uri="{FF2B5EF4-FFF2-40B4-BE49-F238E27FC236}">
                  <a16:creationId xmlns:a16="http://schemas.microsoft.com/office/drawing/2014/main" id="{908CDA62-CFBD-BBD7-F7F9-DDE6FB6716A7}"/>
                </a:ext>
              </a:extLst>
            </p:cNvPr>
            <p:cNvSpPr/>
            <p:nvPr/>
          </p:nvSpPr>
          <p:spPr>
            <a:xfrm>
              <a:off x="1242074" y="1849119"/>
              <a:ext cx="374650" cy="1564640"/>
            </a:xfrm>
            <a:custGeom>
              <a:avLst/>
              <a:gdLst/>
              <a:ahLst/>
              <a:cxnLst/>
              <a:rect l="l" t="t" r="r" b="b"/>
              <a:pathLst>
                <a:path w="374650" h="1564640">
                  <a:moveTo>
                    <a:pt x="0" y="782320"/>
                  </a:moveTo>
                  <a:lnTo>
                    <a:pt x="374649" y="0"/>
                  </a:lnTo>
                </a:path>
                <a:path w="374650" h="1564640">
                  <a:moveTo>
                    <a:pt x="0" y="781811"/>
                  </a:moveTo>
                  <a:lnTo>
                    <a:pt x="374649" y="312420"/>
                  </a:lnTo>
                </a:path>
                <a:path w="374650" h="1564640">
                  <a:moveTo>
                    <a:pt x="0" y="781303"/>
                  </a:moveTo>
                  <a:lnTo>
                    <a:pt x="374649" y="624839"/>
                  </a:lnTo>
                </a:path>
                <a:path w="374650" h="1564640">
                  <a:moveTo>
                    <a:pt x="0" y="781811"/>
                  </a:moveTo>
                  <a:lnTo>
                    <a:pt x="374649" y="938276"/>
                  </a:lnTo>
                </a:path>
                <a:path w="374650" h="1564640">
                  <a:moveTo>
                    <a:pt x="0" y="781811"/>
                  </a:moveTo>
                  <a:lnTo>
                    <a:pt x="374649" y="1251203"/>
                  </a:lnTo>
                </a:path>
                <a:path w="374650" h="1564640">
                  <a:moveTo>
                    <a:pt x="0" y="781811"/>
                  </a:moveTo>
                  <a:lnTo>
                    <a:pt x="374649" y="1564131"/>
                  </a:lnTo>
                </a:path>
              </a:pathLst>
            </a:custGeom>
            <a:ln w="12700">
              <a:solidFill>
                <a:srgbClr val="92D050"/>
              </a:solidFill>
              <a:prstDash val="solid"/>
            </a:ln>
          </p:spPr>
          <p:txBody>
            <a:bodyPr wrap="square" lIns="0" tIns="0" rIns="0" bIns="0" rtlCol="0">
              <a:prstTxWarp prst="textNoShape">
                <a:avLst/>
              </a:prstTxWarp>
              <a:noAutofit/>
            </a:bodyPr>
            <a:lstStyle/>
            <a:p>
              <a:endParaRPr lang="fr-MA" b="1"/>
            </a:p>
          </p:txBody>
        </p:sp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047BA8F-1EC5-9834-99EE-40C25F18B30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D7BDAD33-239C-CDC4-9002-86837380594D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497896" y="550314"/>
            <a:ext cx="7965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1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</a:rPr>
              <a:t>Lisons ensemble.</a:t>
            </a:r>
            <a:endParaRPr kumimoji="0" lang="fr-FR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</a:endParaRP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47921DDD-D74F-49A0-5AAB-2864CDF38AB8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9906232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64A803-8CEC-0962-0234-F19CC01DC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7892311-472F-1A4B-FABF-BAAEF050B196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6F931E5-E646-C0F0-6812-0D462FD76122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65BA8401-3B42-D612-A707-C9150A8E810E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E277A98F-D920-D6FD-AD58-24927756BCC0}"/>
              </a:ext>
            </a:extLst>
          </p:cNvPr>
          <p:cNvSpPr txBox="1"/>
          <p:nvPr/>
        </p:nvSpPr>
        <p:spPr>
          <a:xfrm>
            <a:off x="1580897" y="532937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Je vais lire les syllabes. Ecoutez bien et suivez avec moi.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3058192-A997-E66C-BF88-30F4889BB9DE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0AD3FD0-B111-FA30-70FE-C460519C26E2}"/>
              </a:ext>
            </a:extLst>
          </p:cNvPr>
          <p:cNvSpPr/>
          <p:nvPr/>
        </p:nvSpPr>
        <p:spPr>
          <a:xfrm>
            <a:off x="990601" y="2417791"/>
            <a:ext cx="11365102" cy="1659081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cha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ich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chu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ach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DF5BC58-6411-68BB-C3E6-F3133A3E4769}"/>
              </a:ext>
            </a:extLst>
          </p:cNvPr>
          <p:cNvSpPr/>
          <p:nvPr/>
        </p:nvSpPr>
        <p:spPr>
          <a:xfrm>
            <a:off x="889524" y="7247621"/>
            <a:ext cx="11607276" cy="1659081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chi –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éch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ché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chu</a:t>
            </a:r>
            <a:endParaRPr lang="fr-MA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9E66825-A587-D132-5CCD-14731D4ECA52}"/>
              </a:ext>
            </a:extLst>
          </p:cNvPr>
          <p:cNvSpPr/>
          <p:nvPr/>
        </p:nvSpPr>
        <p:spPr>
          <a:xfrm>
            <a:off x="889524" y="4865524"/>
            <a:ext cx="11607276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uch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che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uch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cho</a:t>
            </a:r>
            <a:endParaRPr lang="fr-MA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F2D1D8F3-4F7E-7802-6014-3BBE1968657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75E8BF96-6A6F-D25D-5D90-2083D2CD62C0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80242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35618-1082-A6F8-C3EA-09EBBA1F3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4790469-0BE6-0333-1E60-84146CFA7268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2C7B721-3782-BA50-23DE-D5A75E545606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E6B86DD-D516-FB59-4CF1-23F07F8CEB8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F23742B-F396-9B71-8B5C-ED5603B7AC89}"/>
              </a:ext>
            </a:extLst>
          </p:cNvPr>
          <p:cNvSpPr/>
          <p:nvPr/>
        </p:nvSpPr>
        <p:spPr>
          <a:xfrm>
            <a:off x="889524" y="59248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A6EBE4-F780-46A1-F2F6-E6C6272882FC}"/>
              </a:ext>
            </a:extLst>
          </p:cNvPr>
          <p:cNvSpPr/>
          <p:nvPr/>
        </p:nvSpPr>
        <p:spPr>
          <a:xfrm>
            <a:off x="990601" y="2417791"/>
            <a:ext cx="11365102" cy="1659081"/>
          </a:xfrm>
          <a:prstGeom prst="roundRect">
            <a:avLst/>
          </a:prstGeom>
          <a:ln w="5715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cha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ich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chu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ach</a:t>
            </a:r>
            <a:endParaRPr lang="fr-MA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FA6617C-E8D8-90FD-237C-E5C26A9FE8EC}"/>
              </a:ext>
            </a:extLst>
          </p:cNvPr>
          <p:cNvSpPr/>
          <p:nvPr/>
        </p:nvSpPr>
        <p:spPr>
          <a:xfrm>
            <a:off x="889524" y="7247621"/>
            <a:ext cx="11607276" cy="1659081"/>
          </a:xfrm>
          <a:prstGeom prst="roundRect">
            <a:avLst/>
          </a:prstGeom>
          <a:ln w="57150">
            <a:solidFill>
              <a:srgbClr val="00B0F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chi –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éch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ché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chu</a:t>
            </a:r>
            <a:endParaRPr lang="fr-MA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2B90E15-0278-5F0A-704E-9EBFB9EA248A}"/>
              </a:ext>
            </a:extLst>
          </p:cNvPr>
          <p:cNvSpPr/>
          <p:nvPr/>
        </p:nvSpPr>
        <p:spPr>
          <a:xfrm>
            <a:off x="889524" y="4865524"/>
            <a:ext cx="11607276" cy="1659082"/>
          </a:xfrm>
          <a:prstGeom prst="round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uch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che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–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uch</a:t>
            </a:r>
            <a:r>
              <a:rPr lang="fr-FR" sz="9600" b="1" kern="0" spc="480" dirty="0">
                <a:solidFill>
                  <a:srgbClr val="106585"/>
                </a:solidFill>
                <a:latin typeface="Dosis" pitchFamily="2" charset="0"/>
              </a:rPr>
              <a:t> - </a:t>
            </a:r>
            <a:r>
              <a:rPr lang="fr-FR" sz="9600" b="1" kern="0" spc="480" dirty="0" err="1">
                <a:solidFill>
                  <a:srgbClr val="106585"/>
                </a:solidFill>
                <a:latin typeface="Dosis" pitchFamily="2" charset="0"/>
              </a:rPr>
              <a:t>cho</a:t>
            </a:r>
            <a:endParaRPr lang="fr-MA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B7A0968-11C6-C3F1-73DD-2384D45CEFB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78826" y="-9542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8" name="ZoneTexte 7">
            <a:extLst>
              <a:ext uri="{FF2B5EF4-FFF2-40B4-BE49-F238E27FC236}">
                <a16:creationId xmlns:a16="http://schemas.microsoft.com/office/drawing/2014/main" id="{498FB511-AA74-180B-841A-9F5A078D3BAC}"/>
              </a:ext>
            </a:extLst>
          </p:cNvPr>
          <p:cNvSpPr txBox="1"/>
          <p:nvPr/>
        </p:nvSpPr>
        <p:spPr>
          <a:xfrm>
            <a:off x="1580897" y="516370"/>
            <a:ext cx="11099623" cy="4595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Lisons ensemble.</a:t>
            </a:r>
            <a:endParaRPr lang="fr-FR" sz="23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E296C76-E107-4F5A-AFE2-5A9CEC93764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2218104" y="342900"/>
            <a:ext cx="1212143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209871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074DA-91F7-EE0A-693A-820F4551D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C3F7F26-5B9B-FCB9-2D26-A5F0B45552F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BF1C4E71-D5EB-3806-DE54-1FECBADA8DD0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D9AAC5A-0780-EEFE-4F4D-098C3AFDA784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9096A1E6-8340-A370-5AAA-4A8E0EDA3E4C}"/>
              </a:ext>
            </a:extLst>
          </p:cNvPr>
          <p:cNvSpPr/>
          <p:nvPr/>
        </p:nvSpPr>
        <p:spPr>
          <a:xfrm>
            <a:off x="811530" y="642481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90E1B9C-ED59-5EEF-0F45-2B630813525E}"/>
              </a:ext>
            </a:extLst>
          </p:cNvPr>
          <p:cNvSpPr txBox="1"/>
          <p:nvPr/>
        </p:nvSpPr>
        <p:spPr>
          <a:xfrm>
            <a:off x="1587935" y="566395"/>
            <a:ext cx="1152939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defRPr/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Ouvrez vos livrets à l’activité 1, page 29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84051954-B285-54D2-F9A5-50109CEA41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468104" y="2045022"/>
            <a:ext cx="4779792" cy="6196957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35EE18D-943A-E74D-4716-2AA9AF9DAC77}"/>
              </a:ext>
            </a:extLst>
          </p:cNvPr>
          <p:cNvSpPr/>
          <p:nvPr/>
        </p:nvSpPr>
        <p:spPr>
          <a:xfrm>
            <a:off x="3953247" y="2857500"/>
            <a:ext cx="6028953" cy="17526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aphicFrame>
        <p:nvGraphicFramePr>
          <p:cNvPr id="10" name="Tableau 9">
            <a:extLst>
              <a:ext uri="{FF2B5EF4-FFF2-40B4-BE49-F238E27FC236}">
                <a16:creationId xmlns:a16="http://schemas.microsoft.com/office/drawing/2014/main" id="{F4472C4D-2B25-1B86-BFBE-C70F19BCA111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9161221"/>
              </p:ext>
            </p:extLst>
          </p:nvPr>
        </p:nvGraphicFramePr>
        <p:xfrm>
          <a:off x="450644" y="-72363"/>
          <a:ext cx="1315439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7610372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44B638-7A4F-F7EA-816D-A7F653B7FD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BB2A6B5-64BE-21C0-C82B-4FC727D2763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774F8D8D-3EE2-4AAC-FDA1-DBC5406F6FA4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F6758A5-B6A3-A8F8-4C34-6F2E10CB7C0E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A0C45BEC-56D1-C464-D58F-F5DF47EA9173}"/>
              </a:ext>
            </a:extLst>
          </p:cNvPr>
          <p:cNvSpPr/>
          <p:nvPr/>
        </p:nvSpPr>
        <p:spPr>
          <a:xfrm>
            <a:off x="565582" y="476249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15" name="Tableau 14">
            <a:extLst>
              <a:ext uri="{FF2B5EF4-FFF2-40B4-BE49-F238E27FC236}">
                <a16:creationId xmlns:a16="http://schemas.microsoft.com/office/drawing/2014/main" id="{E3EE75B0-E696-A9CC-08E8-D9641E7B1E4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25844384"/>
              </p:ext>
            </p:extLst>
          </p:nvPr>
        </p:nvGraphicFramePr>
        <p:xfrm>
          <a:off x="9901" y="-53341"/>
          <a:ext cx="13154393" cy="71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6117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20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E361A169-44F0-8F63-4919-4BFEE55657FC}"/>
              </a:ext>
            </a:extLst>
          </p:cNvPr>
          <p:cNvSpPr txBox="1"/>
          <p:nvPr/>
        </p:nvSpPr>
        <p:spPr>
          <a:xfrm>
            <a:off x="971203" y="444970"/>
            <a:ext cx="12230277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Lisez  à votre voisin à voix basse . Ensuite, échangez les rôles.</a:t>
            </a:r>
            <a:endParaRPr lang="fr-FR" sz="23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4" name="Image 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3F3B916C-E68B-5FDB-3BBE-2B535F3DB60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328859"/>
            <a:ext cx="1289923" cy="97858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27B22C92-AF6D-9747-E66B-3ADC6E5D54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07332" y="2679092"/>
            <a:ext cx="10701337" cy="492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8520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C96BCB-047C-8909-D0D8-0FE6665C82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6CA4941-874A-C63C-1EEB-79A3C436905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740C6B2-27B0-90CC-DDEF-67A7718E2A5C}"/>
              </a:ext>
            </a:extLst>
          </p:cNvPr>
          <p:cNvSpPr/>
          <p:nvPr/>
        </p:nvSpPr>
        <p:spPr>
          <a:xfrm>
            <a:off x="275854" y="342900"/>
            <a:ext cx="13164293" cy="96012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82D7B5B-79EE-55A9-AC93-D41019A34956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37974D8A-E4F9-A4A8-AC3A-2CBB23CF37AF}"/>
              </a:ext>
            </a:extLst>
          </p:cNvPr>
          <p:cNvSpPr/>
          <p:nvPr/>
        </p:nvSpPr>
        <p:spPr>
          <a:xfrm>
            <a:off x="562942" y="598983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0" name="Tableau 29">
            <a:extLst>
              <a:ext uri="{FF2B5EF4-FFF2-40B4-BE49-F238E27FC236}">
                <a16:creationId xmlns:a16="http://schemas.microsoft.com/office/drawing/2014/main" id="{8A58B78A-0E5C-1829-C1B8-C6C2C4B781AB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" y="-64418"/>
          <a:ext cx="13716000" cy="502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4891877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5158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700534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24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b="1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800" b="1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Lecture- écriture</a:t>
                      </a:r>
                      <a:endParaRPr lang="fr-FR" sz="2000" dirty="0">
                        <a:solidFill>
                          <a:schemeClr val="bg1">
                            <a:lumMod val="8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840176F0-33E0-26D9-2E69-D56EEFB657A8}"/>
              </a:ext>
            </a:extLst>
          </p:cNvPr>
          <p:cNvSpPr txBox="1"/>
          <p:nvPr>
            <p:custDataLst>
              <p:tags r:id="rId2"/>
            </p:custDataLst>
          </p:nvPr>
        </p:nvSpPr>
        <p:spPr>
          <a:xfrm>
            <a:off x="1315718" y="438502"/>
            <a:ext cx="120937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Ce pictogramme “Observation” veut dire : faire attention à ce que l’on voit, que ce soit ce qui est affiché, écrit ou montré sur le tableau.</a:t>
            </a:r>
          </a:p>
        </p:txBody>
      </p:sp>
      <p:pic>
        <p:nvPicPr>
          <p:cNvPr id="2" name="Image 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FF73B3CD-0617-DF50-B18D-89544DD8DC62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914900" y="2649823"/>
            <a:ext cx="3886200" cy="4987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495861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12907-7262-8700-32D8-7AB7E808E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EA18EAC-5FC1-1B7B-5310-36422FA0759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FE86F910-D894-5301-C662-2A7B216B5B9D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CC8AB261-8418-725B-DBD2-7C65CE3D0AD4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de lecture (2)</a:t>
            </a:r>
          </a:p>
          <a:p>
            <a:pPr algn="ctr" defTabSz="685834">
              <a:lnSpc>
                <a:spcPts val="6911"/>
              </a:lnSpc>
            </a:pP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Je </a:t>
            </a:r>
            <a:r>
              <a:rPr lang="en-US" sz="4000" b="1" dirty="0" err="1">
                <a:solidFill>
                  <a:schemeClr val="accent1"/>
                </a:solidFill>
                <a:latin typeface="Dosis" pitchFamily="2" charset="0"/>
              </a:rPr>
              <a:t>lis</a:t>
            </a:r>
            <a:r>
              <a:rPr lang="en-US" sz="4000" b="1" dirty="0">
                <a:solidFill>
                  <a:schemeClr val="accent1"/>
                </a:solidFill>
                <a:latin typeface="Dosis" pitchFamily="2" charset="0"/>
              </a:rPr>
              <a:t> des mots</a:t>
            </a: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6DB54C9-04BC-8523-D28C-DFAA18FCC1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572" y="5524500"/>
            <a:ext cx="4035627" cy="38878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927190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C6931DE-F686-D652-3611-B6F4CBECBE3F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DA753F7-34A3-AF94-2A06-5F55E4AB4AD5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9F3B06F-1015-E00B-1286-5CBACC5E8954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416228" y="735272"/>
            <a:ext cx="11099623" cy="445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lit toujours de gauche à droite. 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879149" y="802665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F08A76F-20A8-E851-A847-D3E4E2985D79}"/>
              </a:ext>
            </a:extLst>
          </p:cNvPr>
          <p:cNvSpPr txBox="1"/>
          <p:nvPr/>
        </p:nvSpPr>
        <p:spPr>
          <a:xfrm>
            <a:off x="3914775" y="3952803"/>
            <a:ext cx="5353050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Fâché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45A1B3F3-E058-CBEE-5C82-F227E73A8DF4}"/>
              </a:ext>
            </a:extLst>
          </p:cNvPr>
          <p:cNvCxnSpPr>
            <a:cxnSpLocks/>
          </p:cNvCxnSpPr>
          <p:nvPr/>
        </p:nvCxnSpPr>
        <p:spPr>
          <a:xfrm>
            <a:off x="5257800" y="6667500"/>
            <a:ext cx="26670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B6AF275-B62A-5047-89C6-D6B51219233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5DDF04C1-5661-FD45-A82E-BCD9FC6FA1E9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04326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7BA51797-8B8A-7AC0-6046-F6DB0F4BF420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DFC21F3-AB33-FAAC-B54B-F99EF57FE87A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15E8836-6782-5EFA-0BBF-41CA6C0A0E0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23900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3771900" y="3720034"/>
            <a:ext cx="6172200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106585"/>
                </a:solidFill>
                <a:latin typeface="Dosis" pitchFamily="2" charset="0"/>
              </a:rPr>
              <a:t>Fâché</a:t>
            </a:r>
            <a:endParaRPr lang="fr-FR" sz="17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4954071" y="5231960"/>
            <a:ext cx="239790" cy="2196467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8008243" y="4650109"/>
            <a:ext cx="261370" cy="3381747"/>
          </a:xfrm>
          <a:prstGeom prst="leftBracket">
            <a:avLst>
              <a:gd name="adj" fmla="val 122907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88A7448-B5AE-A778-29A9-084017A6EB6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105086" y="502050"/>
            <a:ext cx="12177335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 Regardez comment je fais pour lire ce mot: «f»  «a »  «  fa ».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«  é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« fa »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faché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«f»  «a »  «  fa ».  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«  é » 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« fa » «  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.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faché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73603810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2C8ACF4-D3D0-17D9-7E1D-8354852B2EB4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50B7023-4057-6A2C-B570-21DF273DD38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5E34EB2-F703-1C14-4EFD-AD1AB5FD075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347978" y="3446313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chili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10" name="Parenthèse ouvrante 9">
            <a:extLst>
              <a:ext uri="{FF2B5EF4-FFF2-40B4-BE49-F238E27FC236}">
                <a16:creationId xmlns:a16="http://schemas.microsoft.com/office/drawing/2014/main" id="{04000651-0C53-8930-2F51-13E82A76EEE6}"/>
              </a:ext>
            </a:extLst>
          </p:cNvPr>
          <p:cNvSpPr/>
          <p:nvPr/>
        </p:nvSpPr>
        <p:spPr>
          <a:xfrm rot="16200000">
            <a:off x="6401082" y="4830356"/>
            <a:ext cx="261963" cy="2509622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4" name="Parenthèse ouvrante 13">
            <a:extLst>
              <a:ext uri="{FF2B5EF4-FFF2-40B4-BE49-F238E27FC236}">
                <a16:creationId xmlns:a16="http://schemas.microsoft.com/office/drawing/2014/main" id="{912E2B72-C1C3-2E4B-0D19-FC765BA12F02}"/>
              </a:ext>
            </a:extLst>
          </p:cNvPr>
          <p:cNvSpPr/>
          <p:nvPr/>
        </p:nvSpPr>
        <p:spPr>
          <a:xfrm rot="16200000">
            <a:off x="8441519" y="5437468"/>
            <a:ext cx="261963" cy="1295399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FFB0699-87A6-BD11-005B-90A8B0C3C08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0AC5B44-7466-56CB-BA24-D9CB688A63A2}"/>
              </a:ext>
            </a:extLst>
          </p:cNvPr>
          <p:cNvSpPr txBox="1"/>
          <p:nvPr/>
        </p:nvSpPr>
        <p:spPr>
          <a:xfrm>
            <a:off x="1105086" y="502050"/>
            <a:ext cx="12177335" cy="1131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« i »  « chi».   « l»  « i»  «  li ».      « chi »  «  li » .    « chili ».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 Lisons  ensemble    « </a:t>
            </a:r>
            <a:r>
              <a:rPr lang="fr-FR" sz="225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FR" sz="225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« i »  « chi».   « l»  « i»  «  li ».      « chi »  «  li » .    « chili ».</a:t>
            </a:r>
          </a:p>
          <a:p>
            <a:pPr marL="0" lvl="1" defTabSz="685834">
              <a:spcBef>
                <a:spcPct val="0"/>
              </a:spcBef>
            </a:pPr>
            <a:endParaRPr lang="fr-FR" sz="225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20784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8BAE111-0A51-B408-0A0B-A9688CC383A9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6706FC2-F4EF-8599-D514-7E1C766ED251}"/>
              </a:ext>
            </a:extLst>
          </p:cNvPr>
          <p:cNvSpPr/>
          <p:nvPr/>
        </p:nvSpPr>
        <p:spPr>
          <a:xfrm>
            <a:off x="265954" y="419100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EE3F017-14A5-8AC5-D950-FF74E53B2F0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4257676" y="3463631"/>
            <a:ext cx="5486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i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cho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D10448E-3D38-EB85-4742-DA639D3D289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1222231" y="550294"/>
            <a:ext cx="11818813" cy="4472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 i»  «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 o ». « i»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cho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icho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icho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  Lisons ensemble « i»  «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« o ». « i»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cho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 « 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icho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 </a:t>
            </a:r>
            <a:r>
              <a:rPr lang="fr-FR" sz="23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icho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.  </a:t>
            </a:r>
          </a:p>
        </p:txBody>
      </p:sp>
      <p:sp>
        <p:nvSpPr>
          <p:cNvPr id="4" name="Parenthèse ouvrante 3">
            <a:extLst>
              <a:ext uri="{FF2B5EF4-FFF2-40B4-BE49-F238E27FC236}">
                <a16:creationId xmlns:a16="http://schemas.microsoft.com/office/drawing/2014/main" id="{DEE3FCD1-2F39-96B4-F9BC-A7542EE9E614}"/>
              </a:ext>
            </a:extLst>
          </p:cNvPr>
          <p:cNvSpPr/>
          <p:nvPr/>
        </p:nvSpPr>
        <p:spPr>
          <a:xfrm rot="16200000">
            <a:off x="4935176" y="5744053"/>
            <a:ext cx="261964" cy="1140716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7" name="Parenthèse ouvrante 6">
            <a:extLst>
              <a:ext uri="{FF2B5EF4-FFF2-40B4-BE49-F238E27FC236}">
                <a16:creationId xmlns:a16="http://schemas.microsoft.com/office/drawing/2014/main" id="{502A2BFE-D4F7-D441-F042-0F7D42989276}"/>
              </a:ext>
            </a:extLst>
          </p:cNvPr>
          <p:cNvSpPr/>
          <p:nvPr/>
        </p:nvSpPr>
        <p:spPr>
          <a:xfrm rot="16200000">
            <a:off x="7302139" y="4755928"/>
            <a:ext cx="261965" cy="3116961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98171004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03C043B-BF73-3A9A-14C9-3EF18DE2168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6B35C8D-32C7-9464-EA9D-9D6305F2E37F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8DB029C-3D7F-D5EE-B027-1CB23A2F62BA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D27B7B4-A211-D303-8652-390C526575C3}"/>
              </a:ext>
            </a:extLst>
          </p:cNvPr>
          <p:cNvSpPr txBox="1"/>
          <p:nvPr/>
        </p:nvSpPr>
        <p:spPr>
          <a:xfrm>
            <a:off x="3162300" y="3718110"/>
            <a:ext cx="739140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chimi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B3C85BC-5F64-A681-4D68-03B2AA43227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955D905E-9038-D048-9CBD-EC94B99314AA}"/>
              </a:ext>
            </a:extLst>
          </p:cNvPr>
          <p:cNvSpPr txBox="1"/>
          <p:nvPr/>
        </p:nvSpPr>
        <p:spPr>
          <a:xfrm>
            <a:off x="1243012" y="454474"/>
            <a:ext cx="12207033" cy="829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2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La lettre e est muette, je ne la prononce pas. Elle est en gris. Donc je lis: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</a:t>
            </a:r>
            <a:r>
              <a:rPr lang="fr-FR" sz="20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«i» « chi ». « m » « i » « mi ». « chi » « mi » . « </a:t>
            </a:r>
            <a:r>
              <a:rPr lang="fr-FR" sz="20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chimi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».chimie.</a:t>
            </a:r>
            <a:r>
              <a:rPr lang="fr-FR" sz="22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Lisons ensemble: 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</a:t>
            </a:r>
            <a:r>
              <a:rPr lang="fr-FR" sz="20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«i» « chi ». « m » « i » « mi ». « chi » « mi » . « </a:t>
            </a:r>
            <a:r>
              <a:rPr lang="fr-FR" sz="20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chimi</a:t>
            </a:r>
            <a:r>
              <a:rPr lang="fr-FR" sz="20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».chimie.</a:t>
            </a:r>
            <a:endParaRPr lang="fr-FR" sz="22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15" name="Parenthèse ouvrante 14">
            <a:extLst>
              <a:ext uri="{FF2B5EF4-FFF2-40B4-BE49-F238E27FC236}">
                <a16:creationId xmlns:a16="http://schemas.microsoft.com/office/drawing/2014/main" id="{BA13DD33-7B2F-C2F4-D618-EE8354A5CBC3}"/>
              </a:ext>
            </a:extLst>
          </p:cNvPr>
          <p:cNvSpPr/>
          <p:nvPr/>
        </p:nvSpPr>
        <p:spPr>
          <a:xfrm rot="16200000">
            <a:off x="4914764" y="4687741"/>
            <a:ext cx="261967" cy="3100513"/>
          </a:xfrm>
          <a:prstGeom prst="leftBracket">
            <a:avLst>
              <a:gd name="adj" fmla="val 106746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6" name="Parenthèse ouvrante 15">
            <a:extLst>
              <a:ext uri="{FF2B5EF4-FFF2-40B4-BE49-F238E27FC236}">
                <a16:creationId xmlns:a16="http://schemas.microsoft.com/office/drawing/2014/main" id="{15941BD5-D55F-7D17-4CA8-163A9AD0322E}"/>
              </a:ext>
            </a:extLst>
          </p:cNvPr>
          <p:cNvSpPr/>
          <p:nvPr/>
        </p:nvSpPr>
        <p:spPr>
          <a:xfrm rot="16200000">
            <a:off x="7950641" y="5109166"/>
            <a:ext cx="261968" cy="2304859"/>
          </a:xfrm>
          <a:prstGeom prst="leftBracket">
            <a:avLst>
              <a:gd name="adj" fmla="val 98665"/>
            </a:avLst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181142575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4D4ED0-474F-B7EE-E91A-A81696E23F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2ADA760-9F24-0D9E-8DDF-C7D6A2F445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5866B4C7-28CE-4FB9-3A5E-F21473894971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460C28C5-A4ED-BFF9-5610-1FC467DC8997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en-US" sz="3200" dirty="0">
              <a:solidFill>
                <a:srgbClr val="215968"/>
              </a:solidFill>
              <a:latin typeface="Carelia"/>
            </a:endParaRPr>
          </a:p>
          <a:p>
            <a:pPr algn="ctr" defTabSz="685834">
              <a:lnSpc>
                <a:spcPts val="11099"/>
              </a:lnSpc>
            </a:pPr>
            <a:r>
              <a:rPr lang="en-US" sz="3200" dirty="0">
                <a:solidFill>
                  <a:srgbClr val="215968"/>
                </a:solidFill>
                <a:latin typeface="Carelia"/>
              </a:rPr>
              <a:t>Rebrassage de lecture (3)</a:t>
            </a:r>
            <a:endParaRPr lang="fr-FR" sz="4000" b="1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>
              <a:lnSpc>
                <a:spcPts val="6911"/>
              </a:lnSpc>
            </a:pPr>
            <a:r>
              <a:rPr lang="fr-FR" sz="4000" b="1" dirty="0">
                <a:solidFill>
                  <a:schemeClr val="accent1"/>
                </a:solidFill>
                <a:latin typeface="Dosis" pitchFamily="2" charset="0"/>
              </a:rPr>
              <a:t>Jeu du duel</a:t>
            </a:r>
            <a:endParaRPr lang="en-US" sz="3600" dirty="0">
              <a:solidFill>
                <a:schemeClr val="accent1"/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4" name="Image 3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9CCAE90B-2966-7258-952F-842EE6BACE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5981700"/>
            <a:ext cx="2286000" cy="178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872962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41B125C-A95B-AB21-474A-F2B6D7F32E55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rgbClr val="829D4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8AF23F4-379F-448D-001B-4A780209FBCE}"/>
              </a:ext>
            </a:extLst>
          </p:cNvPr>
          <p:cNvSpPr/>
          <p:nvPr/>
        </p:nvSpPr>
        <p:spPr>
          <a:xfrm>
            <a:off x="275854" y="342901"/>
            <a:ext cx="13164293" cy="9601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i="1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0D6B16D-C2B1-5B6B-89B9-9A7EED237B29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942FE5-60C2-A422-FC84-6F358514755A}"/>
              </a:ext>
            </a:extLst>
          </p:cNvPr>
          <p:cNvSpPr txBox="1"/>
          <p:nvPr/>
        </p:nvSpPr>
        <p:spPr>
          <a:xfrm>
            <a:off x="285751" y="2247900"/>
            <a:ext cx="13154395" cy="71564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8000" b="1" kern="0" spc="480" dirty="0" err="1">
                <a:solidFill>
                  <a:srgbClr val="106585"/>
                </a:solidFill>
                <a:latin typeface="Dosis" pitchFamily="2" charset="0"/>
              </a:rPr>
              <a:t>che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000" b="1" kern="0" spc="480" dirty="0" err="1">
                <a:solidFill>
                  <a:srgbClr val="106585"/>
                </a:solidFill>
                <a:latin typeface="Dosis" pitchFamily="2" charset="0"/>
              </a:rPr>
              <a:t>ich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000" b="1" kern="0" spc="480" dirty="0" err="1">
                <a:solidFill>
                  <a:srgbClr val="106585"/>
                </a:solidFill>
                <a:latin typeface="Dosis" pitchFamily="2" charset="0"/>
              </a:rPr>
              <a:t>ché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</a:t>
            </a:r>
            <a:r>
              <a:rPr lang="fr-FR" sz="8000" b="1" kern="0" spc="480" dirty="0" err="1">
                <a:solidFill>
                  <a:srgbClr val="106585"/>
                </a:solidFill>
                <a:latin typeface="Dosis" pitchFamily="2" charset="0"/>
              </a:rPr>
              <a:t>cho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chi  </a:t>
            </a:r>
            <a:r>
              <a:rPr lang="fr-FR" sz="8000" b="1" kern="0" spc="480" dirty="0" err="1">
                <a:solidFill>
                  <a:srgbClr val="106585"/>
                </a:solidFill>
                <a:latin typeface="Dosis" pitchFamily="2" charset="0"/>
              </a:rPr>
              <a:t>éch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châl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 rich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8000" b="1" kern="0" spc="480" dirty="0">
                <a:solidFill>
                  <a:srgbClr val="106585"/>
                </a:solidFill>
                <a:latin typeface="Dosis" pitchFamily="2" charset="0"/>
              </a:rPr>
              <a:t>    fâché   ruch</a:t>
            </a:r>
            <a:r>
              <a:rPr lang="fr-FR" sz="8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 </a:t>
            </a:r>
            <a:r>
              <a:rPr lang="fr-FR" sz="7700" b="1" kern="0" spc="480" dirty="0">
                <a:solidFill>
                  <a:srgbClr val="106585"/>
                </a:solidFill>
                <a:latin typeface="Dosis" pitchFamily="2" charset="0"/>
              </a:rPr>
              <a:t>cha</a:t>
            </a:r>
            <a:r>
              <a:rPr lang="fr-FR" sz="77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t</a:t>
            </a:r>
            <a:r>
              <a:rPr lang="fr-FR" sz="7700" b="1" kern="0" spc="480" dirty="0">
                <a:solidFill>
                  <a:srgbClr val="106585"/>
                </a:solidFill>
                <a:latin typeface="Dosis" pitchFamily="2" charset="0"/>
              </a:rPr>
              <a:t>   Chili  </a:t>
            </a:r>
            <a:r>
              <a:rPr lang="fr-FR" sz="7700" b="1" kern="0" spc="480" dirty="0">
                <a:solidFill>
                  <a:schemeClr val="bg1">
                    <a:lumMod val="50000"/>
                  </a:schemeClr>
                </a:solidFill>
                <a:latin typeface="Dosis" pitchFamily="2" charset="0"/>
              </a:rPr>
              <a:t> </a:t>
            </a:r>
            <a:r>
              <a:rPr lang="fr-FR" sz="7700" b="1" kern="0" spc="480" dirty="0">
                <a:solidFill>
                  <a:srgbClr val="106585"/>
                </a:solidFill>
                <a:latin typeface="Dosis" pitchFamily="2" charset="0"/>
              </a:rPr>
              <a:t>vach</a:t>
            </a:r>
            <a:r>
              <a:rPr lang="fr-FR" sz="77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7700" b="1" kern="0" spc="480" dirty="0">
                <a:solidFill>
                  <a:srgbClr val="106585"/>
                </a:solidFill>
                <a:latin typeface="Dosis" pitchFamily="2" charset="0"/>
              </a:rPr>
              <a:t>   machin</a:t>
            </a:r>
            <a:r>
              <a:rPr lang="fr-FR" sz="77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  <a:p>
            <a:pPr algn="ctr" defTabSz="1028752">
              <a:lnSpc>
                <a:spcPct val="150000"/>
              </a:lnSpc>
              <a:spcAft>
                <a:spcPts val="1350"/>
              </a:spcAft>
              <a:defRPr/>
            </a:pPr>
            <a:r>
              <a:rPr lang="fr-FR" sz="7000" b="1" kern="0" spc="480" dirty="0">
                <a:solidFill>
                  <a:srgbClr val="106585"/>
                </a:solidFill>
                <a:latin typeface="Dosis" pitchFamily="2" charset="0"/>
              </a:rPr>
              <a:t>moch</a:t>
            </a:r>
            <a:r>
              <a:rPr lang="fr-FR" sz="7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  <a:r>
              <a:rPr lang="fr-FR" sz="7000" b="1" kern="0" spc="480" dirty="0">
                <a:solidFill>
                  <a:srgbClr val="106585"/>
                </a:solidFill>
                <a:latin typeface="Dosis" pitchFamily="2" charset="0"/>
              </a:rPr>
              <a:t>   chimie  cheval  mach</a:t>
            </a:r>
            <a:r>
              <a:rPr lang="fr-FR" sz="7000" b="1" kern="0" spc="480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e</a:t>
            </a: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29772BF-8921-4117-D9EC-A72DC283608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58592698"/>
              </p:ext>
            </p:extLst>
          </p:nvPr>
        </p:nvGraphicFramePr>
        <p:xfrm>
          <a:off x="423680" y="-63132"/>
          <a:ext cx="13154393" cy="685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23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1923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49917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47113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3090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  <a:p>
                      <a:pPr algn="ctr"/>
                      <a:endParaRPr lang="fr-FR" sz="18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3BD14F32-CAE5-DD0D-C35F-6DEE21D50989}"/>
              </a:ext>
            </a:extLst>
          </p:cNvPr>
          <p:cNvSpPr txBox="1"/>
          <p:nvPr/>
        </p:nvSpPr>
        <p:spPr>
          <a:xfrm>
            <a:off x="1360653" y="540453"/>
            <a:ext cx="12355347" cy="8002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3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va commencer le jeu. Qui veut passer au tableau?</a:t>
            </a:r>
          </a:p>
          <a:p>
            <a:pPr defTabSz="685834"/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L’enseignant (e ) fait passer </a:t>
            </a:r>
            <a:r>
              <a:rPr lang="fr-FR" sz="2300" b="1" i="1" u="sng" dirty="0">
                <a:latin typeface="Dosis" panose="02010703020202060003" pitchFamily="2" charset="0"/>
              </a:rPr>
              <a:t>tous</a:t>
            </a:r>
            <a:r>
              <a:rPr lang="fr-FR" sz="23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les élèves deux par deux  et annonce le gagnant</a:t>
            </a:r>
            <a:r>
              <a:rPr lang="fr-MA" sz="23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A6F560BE-FF5E-7EDB-81FD-858EB7BFD4E6}"/>
              </a:ext>
            </a:extLst>
          </p:cNvPr>
          <p:cNvSpPr/>
          <p:nvPr/>
        </p:nvSpPr>
        <p:spPr>
          <a:xfrm>
            <a:off x="520068" y="74290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1350" dirty="0">
              <a:solidFill>
                <a:prstClr val="black"/>
              </a:solidFill>
              <a:latin typeface="Dosis"/>
            </a:endParaRPr>
          </a:p>
        </p:txBody>
      </p:sp>
      <p:pic>
        <p:nvPicPr>
          <p:cNvPr id="2" name="Image 1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DB2B5EF7-7E08-CF62-9A71-BCB7D66EE70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466268"/>
            <a:ext cx="1176520" cy="87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33219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93AE8-033D-C3EB-4F7B-36A605729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6EF3ACA-9B97-9685-1DE0-25B5C7F0D0F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1CE7B903-A0BE-1351-5A79-DF239CF76796}"/>
              </a:ext>
            </a:extLst>
          </p:cNvPr>
          <p:cNvSpPr txBox="1"/>
          <p:nvPr/>
        </p:nvSpPr>
        <p:spPr>
          <a:xfrm>
            <a:off x="4782791" y="8639428"/>
            <a:ext cx="3785406" cy="2099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1766"/>
              </a:lnSpc>
              <a:spcBef>
                <a:spcPct val="0"/>
              </a:spcBef>
            </a:pPr>
            <a:r>
              <a:rPr lang="en-US" sz="126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612311CB-834D-1C41-7598-BA191B87217A}"/>
              </a:ext>
            </a:extLst>
          </p:cNvPr>
          <p:cNvSpPr/>
          <p:nvPr/>
        </p:nvSpPr>
        <p:spPr>
          <a:xfrm>
            <a:off x="2857500" y="1487584"/>
            <a:ext cx="8001000" cy="7924800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</a:t>
            </a:r>
          </a:p>
          <a:p>
            <a:pPr algn="ctr" defTabSz="685834"/>
            <a:endParaRPr lang="fr-FR" sz="8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Mots-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outils</a:t>
            </a:r>
            <a:r>
              <a:rPr lang="en-US" sz="3600" dirty="0">
                <a:solidFill>
                  <a:srgbClr val="215968"/>
                </a:solidFill>
                <a:latin typeface="Carelia"/>
              </a:rPr>
              <a:t>:</a:t>
            </a:r>
          </a:p>
          <a:p>
            <a:pPr algn="ctr" defTabSz="685834">
              <a:lnSpc>
                <a:spcPts val="6911"/>
              </a:lnSpc>
              <a:defRPr/>
            </a:pPr>
            <a:r>
              <a:rPr lang="fr-FR" sz="44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Rebrassage </a:t>
            </a:r>
            <a:endParaRPr lang="en-US" sz="4400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 defTabSz="685834"/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44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endParaRPr lang="fr-FR" sz="96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685834">
              <a:lnSpc>
                <a:spcPts val="11099"/>
              </a:lnSpc>
            </a:pPr>
            <a:r>
              <a:rPr lang="fr-FR" sz="96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B3870AB-2300-08BA-BCB3-A5209F96E0FA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960994" y="5385173"/>
            <a:ext cx="34290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354120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BA0B33-8B55-3A47-9270-F87228A9C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816518-568C-2DBE-0384-97DBA491F39C}"/>
              </a:ext>
            </a:extLst>
          </p:cNvPr>
          <p:cNvSpPr/>
          <p:nvPr/>
        </p:nvSpPr>
        <p:spPr>
          <a:xfrm>
            <a:off x="0" y="-13881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9D188146-A0C0-9F18-5C04-FD82A768924C}"/>
              </a:ext>
            </a:extLst>
          </p:cNvPr>
          <p:cNvSpPr/>
          <p:nvPr/>
        </p:nvSpPr>
        <p:spPr>
          <a:xfrm>
            <a:off x="275854" y="342900"/>
            <a:ext cx="13164293" cy="95250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        </a:t>
            </a:r>
          </a:p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       et  –  est  -  sous  -   sur</a:t>
            </a:r>
          </a:p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      je  –  tu   -  il   -  elle</a:t>
            </a:r>
          </a:p>
          <a:p>
            <a:pPr algn="ctr" defTabSz="685834"/>
            <a:r>
              <a:rPr lang="fr-MA" sz="6600" b="1" dirty="0">
                <a:solidFill>
                  <a:srgbClr val="106585"/>
                </a:solidFill>
                <a:latin typeface="Dosis" pitchFamily="2" charset="0"/>
              </a:rPr>
              <a:t>                   un – une – des  - les</a:t>
            </a:r>
            <a:endParaRPr lang="en-US" sz="660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21F3269C-C631-3BC6-41AC-3F8EC96039F1}"/>
              </a:ext>
            </a:extLst>
          </p:cNvPr>
          <p:cNvSpPr/>
          <p:nvPr/>
        </p:nvSpPr>
        <p:spPr>
          <a:xfrm>
            <a:off x="285753" y="342900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B2166E5-FDD7-1DA8-DFBB-FF0A9622128A}"/>
              </a:ext>
            </a:extLst>
          </p:cNvPr>
          <p:cNvSpPr txBox="1"/>
          <p:nvPr/>
        </p:nvSpPr>
        <p:spPr>
          <a:xfrm>
            <a:off x="1807388" y="494528"/>
            <a:ext cx="10836021" cy="4501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3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</a:t>
            </a:r>
            <a:r>
              <a:rPr lang="fr-FR" sz="23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réviser les mots outils</a:t>
            </a:r>
            <a:r>
              <a:rPr lang="fr-FR" sz="23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</a:rPr>
              <a:t> que nous avons déjà vus.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4D17086-22E9-B0B4-97B3-E2CB5FE2F03D}"/>
              </a:ext>
            </a:extLst>
          </p:cNvPr>
          <p:cNvSpPr/>
          <p:nvPr/>
        </p:nvSpPr>
        <p:spPr>
          <a:xfrm>
            <a:off x="1136797" y="70254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9A317F1C-5BBE-3DC2-BDEB-5F9749923D70}"/>
              </a:ext>
            </a:extLst>
          </p:cNvPr>
          <p:cNvSpPr/>
          <p:nvPr/>
        </p:nvSpPr>
        <p:spPr>
          <a:xfrm>
            <a:off x="3868531" y="3200864"/>
            <a:ext cx="8801100" cy="4219574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CA05092D-B43D-E281-7246-12D80600E1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35" y="3611419"/>
            <a:ext cx="3884465" cy="5688403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E88556B-AFBD-CEFF-1915-E9982F20958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1195117"/>
              </p:ext>
            </p:extLst>
          </p:nvPr>
        </p:nvGraphicFramePr>
        <p:xfrm>
          <a:off x="-27709" y="6856"/>
          <a:ext cx="13394483" cy="441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32414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2232414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2544792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24917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660672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389358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800" b="1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20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2000" b="1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8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Lecture</a:t>
                      </a:r>
                      <a:endParaRPr lang="fr-FR" sz="18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4.Ecriture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5.Pratique autonome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</a:t>
                      </a:r>
                    </a:p>
                  </a:txBody>
                  <a:tcPr marL="137160" marR="137160" marT="68580" marB="68580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700994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21957</TotalTime>
  <Words>5495</Words>
  <PresentationFormat>Personnalisé</PresentationFormat>
  <Paragraphs>1212</Paragraphs>
  <Slides>142</Slides>
  <Notes>3</Notes>
  <HiddenSlides>0</HiddenSlides>
  <MMClips>1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142</vt:i4>
      </vt:variant>
    </vt:vector>
  </HeadingPairs>
  <TitlesOfParts>
    <vt:vector size="155" baseType="lpstr">
      <vt:lpstr>Carelia</vt:lpstr>
      <vt:lpstr>Daytona Condensed</vt:lpstr>
      <vt:lpstr>Aptos</vt:lpstr>
      <vt:lpstr>Arimo Italics</vt:lpstr>
      <vt:lpstr>Amasis MT Pro</vt:lpstr>
      <vt:lpstr>Arial</vt:lpstr>
      <vt:lpstr>Dosis</vt:lpstr>
      <vt:lpstr>Daytona Light</vt:lpstr>
      <vt:lpstr>Calibri</vt:lpstr>
      <vt:lpstr>Dosis Bold</vt:lpstr>
      <vt:lpstr>Microsoft Uighur</vt:lpstr>
      <vt:lpstr>Times New Roman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terms:modified xsi:type="dcterms:W3CDTF">2025-09-30T10:10:45Z</dcterms:modified>
  <dc:identifier>DAFtlvZnwz4</dc:identifier>
</cp:coreProperties>
</file>