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5rcHUeV3dGyBda5R63MuBznZu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7A729F-3AF9-4E3D-9989-A0F22B8CBD66}">
  <a:tblStyle styleId="{0F7A729F-3AF9-4E3D-9989-A0F22B8CBD6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8"/>
          </a:solidFill>
        </a:fill>
      </a:tcStyle>
    </a:wholeTbl>
    <a:band1H>
      <a:tcTxStyle/>
      <a:tcStyle>
        <a:tcBdr/>
        <a:fill>
          <a:solidFill>
            <a:srgbClr val="F5CB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B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798-434B-BADE-E483F520A5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798-434B-BADE-E483F520A50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798-434B-BADE-E483F520A50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798-434B-BADE-E483F520A50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98-434B-BADE-E483F520A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39C-4C7F-99CF-0F82D7389F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39C-4C7F-99CF-0F82D7389F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39C-4C7F-99CF-0F82D7389FE0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C-4C7F-99CF-0F82D7389F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9C-4C7F-99CF-0F82D7389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5544152"/>
        <c:axId val="555551992"/>
      </c:barChart>
      <c:catAx>
        <c:axId val="555544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5551992"/>
        <c:crosses val="autoZero"/>
        <c:auto val="1"/>
        <c:lblAlgn val="ctr"/>
        <c:lblOffset val="100"/>
        <c:noMultiLvlLbl val="0"/>
      </c:catAx>
      <c:valAx>
        <c:axId val="555551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5554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40AD-42A0-9DD3-15F6E30791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40AD-42A0-9DD3-15F6E30791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40AD-42A0-9DD3-15F6E30791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40AD-42A0-9DD3-15F6E30791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40AD-42A0-9DD3-15F6E3079111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AD-42A0-9DD3-15F6E3079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0"/>
          <p:cNvSpPr>
            <a:spLocks noGrp="1"/>
          </p:cNvSpPr>
          <p:nvPr>
            <p:ph type="pic" idx="2"/>
          </p:nvPr>
        </p:nvSpPr>
        <p:spPr>
          <a:xfrm>
            <a:off x="1" y="-7117"/>
            <a:ext cx="8883762" cy="68741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61"/>
          <p:cNvGrpSpPr/>
          <p:nvPr/>
        </p:nvGrpSpPr>
        <p:grpSpPr>
          <a:xfrm>
            <a:off x="2924901" y="1686696"/>
            <a:ext cx="6342197" cy="3484608"/>
            <a:chOff x="-548507" y="477868"/>
            <a:chExt cx="11570450" cy="6357177"/>
          </a:xfrm>
        </p:grpSpPr>
        <p:sp>
          <p:nvSpPr>
            <p:cNvPr id="37" name="Google Shape;37;p61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1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61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1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1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42;p61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Google Shape;43;p6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1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61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6" name="Google Shape;46;p6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1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48;p61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61"/>
          <p:cNvSpPr>
            <a:spLocks noGrp="1"/>
          </p:cNvSpPr>
          <p:nvPr>
            <p:ph type="pic" idx="2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61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1"/>
          <p:cNvSpPr/>
          <p:nvPr/>
        </p:nvSpPr>
        <p:spPr>
          <a:xfrm rot="10800000" flipH="1">
            <a:off x="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1"/>
          <p:cNvSpPr/>
          <p:nvPr/>
        </p:nvSpPr>
        <p:spPr>
          <a:xfrm rot="10800000" flipH="1">
            <a:off x="883920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2"/>
          <p:cNvSpPr>
            <a:spLocks noGrp="1"/>
          </p:cNvSpPr>
          <p:nvPr>
            <p:ph type="pic" idx="2"/>
          </p:nvPr>
        </p:nvSpPr>
        <p:spPr>
          <a:xfrm>
            <a:off x="6896116" y="389863"/>
            <a:ext cx="4498759" cy="59479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62"/>
          <p:cNvSpPr/>
          <p:nvPr/>
        </p:nvSpPr>
        <p:spPr>
          <a:xfrm>
            <a:off x="4173363" y="5164475"/>
            <a:ext cx="768994" cy="498806"/>
          </a:xfrm>
          <a:custGeom>
            <a:avLst/>
            <a:gdLst/>
            <a:ahLst/>
            <a:cxnLst/>
            <a:rect l="l" t="t" r="r" b="b"/>
            <a:pathLst>
              <a:path w="248770" h="161364" extrusionOk="0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2"/>
          <p:cNvSpPr/>
          <p:nvPr/>
        </p:nvSpPr>
        <p:spPr>
          <a:xfrm>
            <a:off x="4087317" y="5110440"/>
            <a:ext cx="768994" cy="498806"/>
          </a:xfrm>
          <a:custGeom>
            <a:avLst/>
            <a:gdLst/>
            <a:ahLst/>
            <a:cxnLst/>
            <a:rect l="l" t="t" r="r" b="b"/>
            <a:pathLst>
              <a:path w="248770" h="161364" extrusionOk="0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2"/>
          <p:cNvSpPr/>
          <p:nvPr/>
        </p:nvSpPr>
        <p:spPr>
          <a:xfrm>
            <a:off x="5005820" y="5600932"/>
            <a:ext cx="20784" cy="207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45" y="0"/>
                </a:moveTo>
                <a:cubicBezTo>
                  <a:pt x="7760" y="3886"/>
                  <a:pt x="3880" y="11645"/>
                  <a:pt x="0" y="15531"/>
                </a:cubicBezTo>
                <a:cubicBezTo>
                  <a:pt x="3880" y="7766"/>
                  <a:pt x="7760" y="3886"/>
                  <a:pt x="11645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2"/>
          <p:cNvSpPr/>
          <p:nvPr/>
        </p:nvSpPr>
        <p:spPr>
          <a:xfrm>
            <a:off x="6019244" y="5168633"/>
            <a:ext cx="20784" cy="207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24" y="7766"/>
                </a:moveTo>
                <a:cubicBezTo>
                  <a:pt x="-2361" y="11645"/>
                  <a:pt x="1524" y="19411"/>
                  <a:pt x="9290" y="23291"/>
                </a:cubicBezTo>
                <a:cubicBezTo>
                  <a:pt x="9290" y="15531"/>
                  <a:pt x="9290" y="7766"/>
                  <a:pt x="9290" y="0"/>
                </a:cubicBezTo>
                <a:cubicBezTo>
                  <a:pt x="9290" y="0"/>
                  <a:pt x="5404" y="0"/>
                  <a:pt x="1524" y="7766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2"/>
          <p:cNvSpPr/>
          <p:nvPr/>
        </p:nvSpPr>
        <p:spPr>
          <a:xfrm>
            <a:off x="6672662" y="5399849"/>
            <a:ext cx="20784" cy="207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910"/>
                </a:moveTo>
                <a:cubicBezTo>
                  <a:pt x="0" y="2910"/>
                  <a:pt x="0" y="-970"/>
                  <a:pt x="0" y="2910"/>
                </a:cubicBezTo>
                <a:cubicBezTo>
                  <a:pt x="0" y="-970"/>
                  <a:pt x="0" y="-970"/>
                  <a:pt x="0" y="2910"/>
                </a:cubicBezTo>
                <a:lnTo>
                  <a:pt x="0" y="291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2"/>
          <p:cNvSpPr/>
          <p:nvPr/>
        </p:nvSpPr>
        <p:spPr>
          <a:xfrm>
            <a:off x="6622783" y="5218511"/>
            <a:ext cx="20784" cy="20784"/>
          </a:xfrm>
          <a:custGeom>
            <a:avLst/>
            <a:gdLst/>
            <a:ahLst/>
            <a:cxnLst/>
            <a:rect l="l" t="t" r="r" b="b"/>
            <a:pathLst>
              <a:path w="6723" h="120000" extrusionOk="0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19411"/>
                  <a:pt x="6724" y="19411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2"/>
          <p:cNvSpPr/>
          <p:nvPr/>
        </p:nvSpPr>
        <p:spPr>
          <a:xfrm>
            <a:off x="5440195" y="5361918"/>
            <a:ext cx="20784" cy="20784"/>
          </a:xfrm>
          <a:custGeom>
            <a:avLst/>
            <a:gdLst/>
            <a:ahLst/>
            <a:cxnLst/>
            <a:rect l="l" t="t" r="r" b="b"/>
            <a:pathLst>
              <a:path w="6723" h="6723" extrusionOk="0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2"/>
          <p:cNvSpPr/>
          <p:nvPr/>
        </p:nvSpPr>
        <p:spPr>
          <a:xfrm>
            <a:off x="6671103" y="5400483"/>
            <a:ext cx="20784" cy="207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910" y="1726"/>
                </a:moveTo>
                <a:cubicBezTo>
                  <a:pt x="2910" y="1726"/>
                  <a:pt x="-970" y="-2154"/>
                  <a:pt x="2910" y="1726"/>
                </a:cubicBezTo>
                <a:cubicBezTo>
                  <a:pt x="-970" y="1726"/>
                  <a:pt x="-970" y="1726"/>
                  <a:pt x="2910" y="1726"/>
                </a:cubicBezTo>
                <a:cubicBezTo>
                  <a:pt x="2910" y="1726"/>
                  <a:pt x="2910" y="1726"/>
                  <a:pt x="2910" y="1726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2"/>
          <p:cNvSpPr/>
          <p:nvPr/>
        </p:nvSpPr>
        <p:spPr>
          <a:xfrm>
            <a:off x="6265302" y="5603005"/>
            <a:ext cx="20784" cy="20784"/>
          </a:xfrm>
          <a:custGeom>
            <a:avLst/>
            <a:gdLst/>
            <a:ahLst/>
            <a:cxnLst/>
            <a:rect l="l" t="t" r="r" b="b"/>
            <a:pathLst>
              <a:path w="6723" h="120000" extrusionOk="0">
                <a:moveTo>
                  <a:pt x="0" y="0"/>
                </a:moveTo>
                <a:cubicBezTo>
                  <a:pt x="1345" y="7766"/>
                  <a:pt x="2690" y="19411"/>
                  <a:pt x="3362" y="27177"/>
                </a:cubicBezTo>
                <a:lnTo>
                  <a:pt x="5379" y="27177"/>
                </a:lnTo>
                <a:lnTo>
                  <a:pt x="7396" y="27177"/>
                </a:lnTo>
                <a:cubicBezTo>
                  <a:pt x="6051" y="15525"/>
                  <a:pt x="4034" y="7766"/>
                  <a:pt x="2017" y="0"/>
                </a:cubicBezTo>
                <a:cubicBezTo>
                  <a:pt x="1345" y="3880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3"/>
          <p:cNvSpPr>
            <a:spLocks noGrp="1"/>
          </p:cNvSpPr>
          <p:nvPr>
            <p:ph type="pic" idx="2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63"/>
          <p:cNvSpPr>
            <a:spLocks noGrp="1"/>
          </p:cNvSpPr>
          <p:nvPr>
            <p:ph type="pic" idx="3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63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63"/>
          <p:cNvSpPr/>
          <p:nvPr/>
        </p:nvSpPr>
        <p:spPr>
          <a:xfrm rot="10800000" flipH="1">
            <a:off x="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3"/>
          <p:cNvSpPr/>
          <p:nvPr/>
        </p:nvSpPr>
        <p:spPr>
          <a:xfrm rot="10800000" flipH="1">
            <a:off x="883920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4"/>
          <p:cNvSpPr>
            <a:spLocks noGrp="1"/>
          </p:cNvSpPr>
          <p:nvPr>
            <p:ph type="pic" idx="2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64"/>
          <p:cNvSpPr>
            <a:spLocks noGrp="1"/>
          </p:cNvSpPr>
          <p:nvPr>
            <p:ph type="pic" idx="3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 slide layout">
  <p:cSld name="7_Image slide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5"/>
          <p:cNvSpPr>
            <a:spLocks noGrp="1"/>
          </p:cNvSpPr>
          <p:nvPr>
            <p:ph type="pic" idx="2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65"/>
          <p:cNvSpPr/>
          <p:nvPr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Images &amp; Contents Layout">
  <p:cSld name="24_Images &amp; Contents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6"/>
          <p:cNvSpPr/>
          <p:nvPr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6"/>
          <p:cNvSpPr>
            <a:spLocks noGrp="1"/>
          </p:cNvSpPr>
          <p:nvPr>
            <p:ph type="pic" idx="2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/>
          <p:nvPr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67"/>
          <p:cNvGrpSpPr/>
          <p:nvPr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82" name="Google Shape;82;p67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7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67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5" name="Google Shape;85;p67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7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" name="Google Shape;87;p67"/>
          <p:cNvSpPr>
            <a:spLocks noGrp="1"/>
          </p:cNvSpPr>
          <p:nvPr>
            <p:ph type="pic" idx="2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67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67"/>
          <p:cNvSpPr/>
          <p:nvPr/>
        </p:nvSpPr>
        <p:spPr>
          <a:xfrm rot="10800000" flipH="1">
            <a:off x="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7"/>
          <p:cNvSpPr/>
          <p:nvPr/>
        </p:nvSpPr>
        <p:spPr>
          <a:xfrm rot="10800000" flipH="1">
            <a:off x="883920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8"/>
          <p:cNvSpPr>
            <a:spLocks noGrp="1"/>
          </p:cNvSpPr>
          <p:nvPr>
            <p:ph type="pic" idx="2"/>
          </p:nvPr>
        </p:nvSpPr>
        <p:spPr>
          <a:xfrm>
            <a:off x="0" y="14068"/>
            <a:ext cx="3421966" cy="6843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68"/>
          <p:cNvSpPr>
            <a:spLocks noGrp="1"/>
          </p:cNvSpPr>
          <p:nvPr>
            <p:ph type="pic" idx="3"/>
          </p:nvPr>
        </p:nvSpPr>
        <p:spPr>
          <a:xfrm>
            <a:off x="2160562" y="462954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68"/>
          <p:cNvSpPr>
            <a:spLocks noGrp="1"/>
          </p:cNvSpPr>
          <p:nvPr>
            <p:ph type="pic" idx="4"/>
          </p:nvPr>
        </p:nvSpPr>
        <p:spPr>
          <a:xfrm>
            <a:off x="3739362" y="2023463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68"/>
          <p:cNvSpPr>
            <a:spLocks noGrp="1"/>
          </p:cNvSpPr>
          <p:nvPr>
            <p:ph type="pic" idx="5"/>
          </p:nvPr>
        </p:nvSpPr>
        <p:spPr>
          <a:xfrm>
            <a:off x="2160562" y="3583973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" name="Google Shape;96;p68"/>
          <p:cNvSpPr>
            <a:spLocks noGrp="1"/>
          </p:cNvSpPr>
          <p:nvPr>
            <p:ph type="pic" idx="6"/>
          </p:nvPr>
        </p:nvSpPr>
        <p:spPr>
          <a:xfrm>
            <a:off x="5303098" y="462953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2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3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/>
          <p:nvPr/>
        </p:nvSpPr>
        <p:spPr>
          <a:xfrm rot="10800000" flipH="1">
            <a:off x="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5"/>
          <p:cNvSpPr/>
          <p:nvPr/>
        </p:nvSpPr>
        <p:spPr>
          <a:xfrm rot="10800000" flipH="1">
            <a:off x="883920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6"/>
          <p:cNvSpPr>
            <a:spLocks noGrp="1"/>
          </p:cNvSpPr>
          <p:nvPr>
            <p:ph type="pic" idx="2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56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6"/>
          <p:cNvSpPr/>
          <p:nvPr/>
        </p:nvSpPr>
        <p:spPr>
          <a:xfrm rot="10800000" flipH="1">
            <a:off x="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6"/>
          <p:cNvSpPr/>
          <p:nvPr/>
        </p:nvSpPr>
        <p:spPr>
          <a:xfrm rot="10800000" flipH="1">
            <a:off x="8839200" y="678774"/>
            <a:ext cx="33528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6"/>
          <p:cNvSpPr>
            <a:spLocks noGrp="1"/>
          </p:cNvSpPr>
          <p:nvPr>
            <p:ph type="pic" idx="3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56"/>
          <p:cNvSpPr>
            <a:spLocks noGrp="1"/>
          </p:cNvSpPr>
          <p:nvPr>
            <p:ph type="pic" idx="4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56"/>
          <p:cNvSpPr>
            <a:spLocks noGrp="1"/>
          </p:cNvSpPr>
          <p:nvPr>
            <p:ph type="pic" idx="5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56"/>
          <p:cNvSpPr>
            <a:spLocks noGrp="1"/>
          </p:cNvSpPr>
          <p:nvPr>
            <p:ph type="pic" idx="6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9"/>
          <p:cNvSpPr>
            <a:spLocks noGrp="1"/>
          </p:cNvSpPr>
          <p:nvPr>
            <p:ph type="pic" idx="2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59"/>
          <p:cNvSpPr/>
          <p:nvPr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9"/>
          <p:cNvSpPr/>
          <p:nvPr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9"/>
          <p:cNvSpPr/>
          <p:nvPr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6689559" y="378401"/>
            <a:ext cx="48019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6689558" y="3186402"/>
            <a:ext cx="48019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689559" y="1169007"/>
            <a:ext cx="48019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Fire Fighting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6689559" y="1959612"/>
            <a:ext cx="48019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0"/>
          <p:cNvGrpSpPr/>
          <p:nvPr/>
        </p:nvGrpSpPr>
        <p:grpSpPr>
          <a:xfrm>
            <a:off x="5766181" y="2705043"/>
            <a:ext cx="5767057" cy="1868748"/>
            <a:chOff x="581891" y="2857852"/>
            <a:chExt cx="6301148" cy="1868748"/>
          </a:xfrm>
        </p:grpSpPr>
        <p:sp>
          <p:nvSpPr>
            <p:cNvPr id="440" name="Google Shape;440;p10"/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441" name="Google Shape;441;p10"/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31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 Presentation</a:t>
              </a:r>
              <a:endPara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10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0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0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0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0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"/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0"/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0"/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0"/>
          <p:cNvSpPr txBox="1"/>
          <p:nvPr/>
        </p:nvSpPr>
        <p:spPr>
          <a:xfrm>
            <a:off x="5836382" y="703718"/>
            <a:ext cx="41128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455" name="Google Shape;455;p10"/>
          <p:cNvSpPr txBox="1"/>
          <p:nvPr/>
        </p:nvSpPr>
        <p:spPr>
          <a:xfrm>
            <a:off x="6796637" y="1507097"/>
            <a:ext cx="52972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0"/>
          <p:cNvSpPr/>
          <p:nvPr/>
        </p:nvSpPr>
        <p:spPr>
          <a:xfrm>
            <a:off x="-30030" y="226092"/>
            <a:ext cx="6307957" cy="469869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"/>
          <p:cNvSpPr>
            <a:spLocks noGrp="1"/>
          </p:cNvSpPr>
          <p:nvPr>
            <p:ph type="pic" idx="2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2" name="Google Shape;462;p11"/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1"/>
          <p:cNvSpPr txBox="1"/>
          <p:nvPr/>
        </p:nvSpPr>
        <p:spPr>
          <a:xfrm>
            <a:off x="760023" y="4941168"/>
            <a:ext cx="410445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Presentation</a:t>
            </a:r>
            <a:endParaRPr/>
          </a:p>
        </p:txBody>
      </p:sp>
      <p:sp>
        <p:nvSpPr>
          <p:cNvPr id="465" name="Google Shape;465;p11"/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1"/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1"/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11"/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69" name="Google Shape;469;p11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470" name="Google Shape;470;p11"/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</a:t>
              </a:r>
              <a:endParaRPr/>
            </a:p>
          </p:txBody>
        </p:sp>
      </p:grpSp>
      <p:grpSp>
        <p:nvGrpSpPr>
          <p:cNvPr id="471" name="Google Shape;471;p11"/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2" name="Google Shape;472;p11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474" name="Google Shape;474;p11"/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475" name="Google Shape;475;p11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477" name="Google Shape;477;p11"/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478" name="Google Shape;478;p11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481" name="Google Shape;481;p11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sp>
        <p:nvSpPr>
          <p:cNvPr id="483" name="Google Shape;483;p11"/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1"/>
          <p:cNvSpPr/>
          <p:nvPr/>
        </p:nvSpPr>
        <p:spPr>
          <a:xfrm>
            <a:off x="6608709" y="765409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 extrusionOk="0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1"/>
          <p:cNvSpPr/>
          <p:nvPr/>
        </p:nvSpPr>
        <p:spPr>
          <a:xfrm>
            <a:off x="7883067" y="8337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 extrusionOk="0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>
            <a:off x="9134671" y="783932"/>
            <a:ext cx="469815" cy="412960"/>
          </a:xfrm>
          <a:custGeom>
            <a:avLst/>
            <a:gdLst/>
            <a:ahLst/>
            <a:cxnLst/>
            <a:rect l="l" t="t" r="r" b="b"/>
            <a:pathLst>
              <a:path w="6010024" h="5282721" extrusionOk="0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>
            <a:off x="10347321" y="687044"/>
            <a:ext cx="502603" cy="521689"/>
          </a:xfrm>
          <a:custGeom>
            <a:avLst/>
            <a:gdLst/>
            <a:ahLst/>
            <a:cxnLst/>
            <a:rect l="l" t="t" r="r" b="b"/>
            <a:pathLst>
              <a:path w="2257425" h="2343150" extrusionOk="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2"/>
          <p:cNvGrpSpPr/>
          <p:nvPr/>
        </p:nvGrpSpPr>
        <p:grpSpPr>
          <a:xfrm>
            <a:off x="9304679" y="193431"/>
            <a:ext cx="1780152" cy="6579027"/>
            <a:chOff x="5170475" y="168"/>
            <a:chExt cx="1856821" cy="6862378"/>
          </a:xfrm>
        </p:grpSpPr>
        <p:sp>
          <p:nvSpPr>
            <p:cNvPr id="493" name="Google Shape;493;p12"/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/>
              <a:ahLst/>
              <a:cxnLst/>
              <a:rect l="l" t="t" r="r" b="b"/>
              <a:pathLst>
                <a:path w="1038421" h="1410764" extrusionOk="0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/>
              <a:ahLst/>
              <a:cxnLst/>
              <a:rect l="l" t="t" r="r" b="b"/>
              <a:pathLst>
                <a:path w="96193" h="511996" extrusionOk="0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/>
              <a:ahLst/>
              <a:cxnLst/>
              <a:rect l="l" t="t" r="r" b="b"/>
              <a:pathLst>
                <a:path w="1511740" h="3488372" extrusionOk="0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/>
              <a:ahLst/>
              <a:cxnLst/>
              <a:rect l="l" t="t" r="r" b="b"/>
              <a:pathLst>
                <a:path w="85986" h="47200" extrusionOk="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/>
              <a:ahLst/>
              <a:cxnLst/>
              <a:rect l="l" t="t" r="r" b="b"/>
              <a:pathLst>
                <a:path w="47430" h="85725" extrusionOk="0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/>
              <a:ahLst/>
              <a:cxnLst/>
              <a:rect l="l" t="t" r="r" b="b"/>
              <a:pathLst>
                <a:path w="1153192" h="1085548" extrusionOk="0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/>
              <a:ahLst/>
              <a:cxnLst/>
              <a:rect l="l" t="t" r="r" b="b"/>
              <a:pathLst>
                <a:path w="266317" h="207840" extrusionOk="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/>
              <a:ahLst/>
              <a:cxnLst/>
              <a:rect l="l" t="t" r="r" b="b"/>
              <a:pathLst>
                <a:path w="579377" h="905066" extrusionOk="0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/>
              <a:ahLst/>
              <a:cxnLst/>
              <a:rect l="l" t="t" r="r" b="b"/>
              <a:pathLst>
                <a:path w="1837368" h="1905854" extrusionOk="0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/>
              <a:ahLst/>
              <a:cxnLst/>
              <a:rect l="l" t="t" r="r" b="b"/>
              <a:pathLst>
                <a:path w="1094126" h="989333" extrusionOk="0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/>
              <a:ahLst/>
              <a:cxnLst/>
              <a:rect l="l" t="t" r="r" b="b"/>
              <a:pathLst>
                <a:path w="789551" h="410675" extrusionOk="0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/>
              <a:ahLst/>
              <a:cxnLst/>
              <a:rect l="l" t="t" r="r" b="b"/>
              <a:pathLst>
                <a:path w="209813" h="180617" extrusionOk="0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/>
              <a:ahLst/>
              <a:cxnLst/>
              <a:rect l="l" t="t" r="r" b="b"/>
              <a:pathLst>
                <a:path w="123835" h="104786" extrusionOk="0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/>
              <a:ahLst/>
              <a:cxnLst/>
              <a:rect l="l" t="t" r="r" b="b"/>
              <a:pathLst>
                <a:path w="1293955" h="998705" extrusionOk="0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2"/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/>
              <a:ahLst/>
              <a:cxnLst/>
              <a:rect l="l" t="t" r="r" b="b"/>
              <a:pathLst>
                <a:path w="152354" h="75707" extrusionOk="0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2"/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/>
              <a:ahLst/>
              <a:cxnLst/>
              <a:rect l="l" t="t" r="r" b="b"/>
              <a:pathLst>
                <a:path w="104825" h="28967" extrusionOk="0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/>
              <a:ahLst/>
              <a:cxnLst/>
              <a:rect l="l" t="t" r="r" b="b"/>
              <a:pathLst>
                <a:path w="28412" h="38509" extrusionOk="0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12"/>
          <p:cNvSpPr txBox="1"/>
          <p:nvPr/>
        </p:nvSpPr>
        <p:spPr>
          <a:xfrm>
            <a:off x="7710670" y="1320894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85</a:t>
            </a: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2"/>
          <p:cNvSpPr txBox="1"/>
          <p:nvPr/>
        </p:nvSpPr>
        <p:spPr>
          <a:xfrm>
            <a:off x="6129708" y="1733284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2"/>
          <p:cNvSpPr txBox="1"/>
          <p:nvPr/>
        </p:nvSpPr>
        <p:spPr>
          <a:xfrm>
            <a:off x="7710670" y="2225393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2"/>
          <p:cNvSpPr txBox="1"/>
          <p:nvPr/>
        </p:nvSpPr>
        <p:spPr>
          <a:xfrm>
            <a:off x="6129708" y="2637783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2"/>
          <p:cNvSpPr txBox="1"/>
          <p:nvPr/>
        </p:nvSpPr>
        <p:spPr>
          <a:xfrm>
            <a:off x="7710670" y="3129892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en-US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2"/>
          <p:cNvSpPr txBox="1"/>
          <p:nvPr/>
        </p:nvSpPr>
        <p:spPr>
          <a:xfrm>
            <a:off x="6129708" y="3542282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7710670" y="4034391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2"/>
          <p:cNvSpPr txBox="1"/>
          <p:nvPr/>
        </p:nvSpPr>
        <p:spPr>
          <a:xfrm>
            <a:off x="6129708" y="4446781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2"/>
          <p:cNvSpPr txBox="1"/>
          <p:nvPr/>
        </p:nvSpPr>
        <p:spPr>
          <a:xfrm>
            <a:off x="7710670" y="4938889"/>
            <a:ext cx="878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en-US"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 txBox="1"/>
          <p:nvPr/>
        </p:nvSpPr>
        <p:spPr>
          <a:xfrm>
            <a:off x="6129708" y="5351279"/>
            <a:ext cx="2459916" cy="4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 txBox="1"/>
          <p:nvPr/>
        </p:nvSpPr>
        <p:spPr>
          <a:xfrm>
            <a:off x="828213" y="597619"/>
            <a:ext cx="453461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"/>
          <p:cNvSpPr txBox="1"/>
          <p:nvPr/>
        </p:nvSpPr>
        <p:spPr>
          <a:xfrm>
            <a:off x="828213" y="2893436"/>
            <a:ext cx="45346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"/>
          <p:cNvSpPr txBox="1"/>
          <p:nvPr/>
        </p:nvSpPr>
        <p:spPr>
          <a:xfrm>
            <a:off x="828213" y="2132614"/>
            <a:ext cx="45346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2"/>
          <p:cNvSpPr txBox="1"/>
          <p:nvPr/>
        </p:nvSpPr>
        <p:spPr>
          <a:xfrm>
            <a:off x="828212" y="3423737"/>
            <a:ext cx="453461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3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29" name="Google Shape;529;p13"/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3"/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3"/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3"/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3" name="Google Shape;533;p13"/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534" name="Google Shape;534;p13"/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 rot="-2700000">
              <a:off x="5256191" y="3086685"/>
              <a:ext cx="1692000" cy="169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3"/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13"/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539" name="Google Shape;539;p13"/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542" name="Google Shape;542;p13"/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OPPORTUNITIES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13"/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545" name="Google Shape;545;p13"/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3"/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548" name="Google Shape;548;p13"/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THREATS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13"/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3"/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3"/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3"/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4"/>
          <p:cNvSpPr>
            <a:spLocks noGrp="1"/>
          </p:cNvSpPr>
          <p:nvPr>
            <p:ph type="pic" idx="2"/>
          </p:nvPr>
        </p:nvSpPr>
        <p:spPr>
          <a:xfrm>
            <a:off x="1" y="-7117"/>
            <a:ext cx="8883762" cy="68741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9" name="Google Shape;559;p14"/>
          <p:cNvSpPr/>
          <p:nvPr/>
        </p:nvSpPr>
        <p:spPr>
          <a:xfrm>
            <a:off x="6872950" y="514437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4"/>
          <p:cNvSpPr txBox="1"/>
          <p:nvPr/>
        </p:nvSpPr>
        <p:spPr>
          <a:xfrm>
            <a:off x="7415586" y="514437"/>
            <a:ext cx="4209892" cy="75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72000" rIns="216000" bIns="72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561" name="Google Shape;561;p14"/>
          <p:cNvSpPr/>
          <p:nvPr/>
        </p:nvSpPr>
        <p:spPr>
          <a:xfrm>
            <a:off x="6872950" y="1339689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4"/>
          <p:cNvSpPr txBox="1"/>
          <p:nvPr/>
        </p:nvSpPr>
        <p:spPr>
          <a:xfrm>
            <a:off x="7415586" y="1339689"/>
            <a:ext cx="4209891" cy="75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72000" rIns="216000" bIns="72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563" name="Google Shape;563;p14"/>
          <p:cNvSpPr txBox="1"/>
          <p:nvPr/>
        </p:nvSpPr>
        <p:spPr>
          <a:xfrm>
            <a:off x="7200424" y="2683992"/>
            <a:ext cx="44250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</a:t>
            </a:r>
            <a:r>
              <a:rPr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2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4"/>
          <p:cNvSpPr txBox="1"/>
          <p:nvPr/>
        </p:nvSpPr>
        <p:spPr>
          <a:xfrm>
            <a:off x="7200424" y="2345309"/>
            <a:ext cx="44250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4"/>
          <p:cNvSpPr txBox="1"/>
          <p:nvPr/>
        </p:nvSpPr>
        <p:spPr>
          <a:xfrm>
            <a:off x="7200424" y="3207341"/>
            <a:ext cx="44250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66" name="Google Shape;566;p14"/>
          <p:cNvSpPr txBox="1"/>
          <p:nvPr/>
        </p:nvSpPr>
        <p:spPr>
          <a:xfrm>
            <a:off x="6817692" y="4262856"/>
            <a:ext cx="992586" cy="30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4"/>
          <p:cNvSpPr txBox="1"/>
          <p:nvPr/>
        </p:nvSpPr>
        <p:spPr>
          <a:xfrm>
            <a:off x="8213400" y="4262856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4"/>
          <p:cNvSpPr txBox="1"/>
          <p:nvPr/>
        </p:nvSpPr>
        <p:spPr>
          <a:xfrm>
            <a:off x="10028209" y="4262856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4"/>
          <p:cNvSpPr txBox="1"/>
          <p:nvPr/>
        </p:nvSpPr>
        <p:spPr>
          <a:xfrm>
            <a:off x="6096000" y="5903893"/>
            <a:ext cx="55294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570" name="Google Shape;570;p14"/>
          <p:cNvSpPr txBox="1"/>
          <p:nvPr/>
        </p:nvSpPr>
        <p:spPr>
          <a:xfrm>
            <a:off x="7200425" y="4795423"/>
            <a:ext cx="442505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4"/>
          <p:cNvSpPr/>
          <p:nvPr/>
        </p:nvSpPr>
        <p:spPr>
          <a:xfrm rot="-2940000" flipH="1">
            <a:off x="-881176" y="1546701"/>
            <a:ext cx="4297680" cy="46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"/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5"/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5"/>
          <p:cNvSpPr/>
          <p:nvPr/>
        </p:nvSpPr>
        <p:spPr>
          <a:xfrm>
            <a:off x="2800072" y="2907813"/>
            <a:ext cx="2056195" cy="1032243"/>
          </a:xfrm>
          <a:custGeom>
            <a:avLst/>
            <a:gdLst/>
            <a:ahLst/>
            <a:cxnLst/>
            <a:rect l="l" t="t" r="r" b="b"/>
            <a:pathLst>
              <a:path w="1596151" h="999669" extrusionOk="0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5"/>
          <p:cNvSpPr/>
          <p:nvPr/>
        </p:nvSpPr>
        <p:spPr>
          <a:xfrm>
            <a:off x="2797754" y="1806188"/>
            <a:ext cx="2063810" cy="2133869"/>
          </a:xfrm>
          <a:custGeom>
            <a:avLst/>
            <a:gdLst/>
            <a:ahLst/>
            <a:cxnLst/>
            <a:rect l="l" t="t" r="r" b="b"/>
            <a:pathLst>
              <a:path w="1610327" h="2068370" extrusionOk="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rgbClr val="19B4BC"/>
              </a:gs>
              <a:gs pos="100000">
                <a:schemeClr val="accent4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5"/>
          <p:cNvSpPr/>
          <p:nvPr/>
        </p:nvSpPr>
        <p:spPr>
          <a:xfrm rot="10800000" flipH="1">
            <a:off x="2807369" y="3936415"/>
            <a:ext cx="2047004" cy="1029679"/>
          </a:xfrm>
          <a:custGeom>
            <a:avLst/>
            <a:gdLst/>
            <a:ahLst/>
            <a:cxnLst/>
            <a:rect l="l" t="t" r="r" b="b"/>
            <a:pathLst>
              <a:path w="1597214" h="956677" extrusionOk="0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rgbClr val="DB610F"/>
              </a:gs>
              <a:gs pos="100000">
                <a:schemeClr val="accent2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5"/>
          <p:cNvSpPr/>
          <p:nvPr/>
        </p:nvSpPr>
        <p:spPr>
          <a:xfrm rot="10800000" flipH="1">
            <a:off x="2805482" y="3936417"/>
            <a:ext cx="2058102" cy="2132109"/>
          </a:xfrm>
          <a:custGeom>
            <a:avLst/>
            <a:gdLst/>
            <a:ahLst/>
            <a:cxnLst/>
            <a:rect l="l" t="t" r="r" b="b"/>
            <a:pathLst>
              <a:path w="1614711" h="2018259" extrusionOk="0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rgbClr val="CE1836"/>
              </a:gs>
              <a:gs pos="100000">
                <a:schemeClr val="accent1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5"/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585" name="Google Shape;585;p15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5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15"/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588" name="Google Shape;588;p15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5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5"/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591" name="Google Shape;591;p15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5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15"/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594" name="Google Shape;594;p15"/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Easy to change colors, photos and Text.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5"/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15"/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5"/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5"/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5"/>
          <p:cNvSpPr/>
          <p:nvPr/>
        </p:nvSpPr>
        <p:spPr>
          <a:xfrm>
            <a:off x="5206000" y="5339338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5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01" name="Google Shape;601;p15"/>
          <p:cNvGrpSpPr/>
          <p:nvPr/>
        </p:nvGrpSpPr>
        <p:grpSpPr>
          <a:xfrm>
            <a:off x="615732" y="1536435"/>
            <a:ext cx="3079636" cy="4513398"/>
            <a:chOff x="6758096" y="1809636"/>
            <a:chExt cx="3079636" cy="4513398"/>
          </a:xfrm>
        </p:grpSpPr>
        <p:sp>
          <p:nvSpPr>
            <p:cNvPr id="602" name="Google Shape;602;p15"/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/>
              <a:ahLst/>
              <a:cxnLst/>
              <a:rect l="l" t="t" r="r" b="b"/>
              <a:pathLst>
                <a:path w="3079636" h="4513398" extrusionOk="0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/>
              <a:ahLst/>
              <a:cxnLst/>
              <a:rect l="l" t="t" r="r" b="b"/>
              <a:pathLst>
                <a:path w="1729537" h="4049146" extrusionOk="0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09" name="Google Shape;609;p16"/>
          <p:cNvGrpSpPr/>
          <p:nvPr/>
        </p:nvGrpSpPr>
        <p:grpSpPr>
          <a:xfrm>
            <a:off x="4320094" y="2152465"/>
            <a:ext cx="3534307" cy="3526138"/>
            <a:chOff x="4320093" y="2066020"/>
            <a:chExt cx="3534307" cy="3526138"/>
          </a:xfrm>
        </p:grpSpPr>
        <p:sp>
          <p:nvSpPr>
            <p:cNvPr id="610" name="Google Shape;610;p16"/>
            <p:cNvSpPr/>
            <p:nvPr/>
          </p:nvSpPr>
          <p:spPr>
            <a:xfrm rot="-27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 rot="-27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 rot="-27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 rot="-27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 extrusionOk="0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6"/>
          <p:cNvGrpSpPr/>
          <p:nvPr/>
        </p:nvGrpSpPr>
        <p:grpSpPr>
          <a:xfrm>
            <a:off x="995953" y="2017895"/>
            <a:ext cx="2236448" cy="1041157"/>
            <a:chOff x="-475010" y="1129566"/>
            <a:chExt cx="4241713" cy="1041157"/>
          </a:xfrm>
        </p:grpSpPr>
        <p:sp>
          <p:nvSpPr>
            <p:cNvPr id="615" name="Google Shape;615;p16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6"/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617" name="Google Shape;617;p16"/>
          <p:cNvGrpSpPr/>
          <p:nvPr/>
        </p:nvGrpSpPr>
        <p:grpSpPr>
          <a:xfrm>
            <a:off x="995953" y="5095911"/>
            <a:ext cx="2236448" cy="1041157"/>
            <a:chOff x="-475010" y="1129566"/>
            <a:chExt cx="4241713" cy="1041157"/>
          </a:xfrm>
        </p:grpSpPr>
        <p:sp>
          <p:nvSpPr>
            <p:cNvPr id="618" name="Google Shape;618;p16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620" name="Google Shape;620;p16"/>
          <p:cNvGrpSpPr/>
          <p:nvPr/>
        </p:nvGrpSpPr>
        <p:grpSpPr>
          <a:xfrm>
            <a:off x="8972129" y="2008666"/>
            <a:ext cx="2183226" cy="1041157"/>
            <a:chOff x="-475010" y="1129566"/>
            <a:chExt cx="4241713" cy="1041157"/>
          </a:xfrm>
        </p:grpSpPr>
        <p:sp>
          <p:nvSpPr>
            <p:cNvPr id="621" name="Google Shape;621;p16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6"/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623" name="Google Shape;623;p16"/>
          <p:cNvGrpSpPr/>
          <p:nvPr/>
        </p:nvGrpSpPr>
        <p:grpSpPr>
          <a:xfrm>
            <a:off x="8972129" y="5038200"/>
            <a:ext cx="2183226" cy="1041157"/>
            <a:chOff x="-475010" y="1129566"/>
            <a:chExt cx="4241713" cy="1041157"/>
          </a:xfrm>
        </p:grpSpPr>
        <p:sp>
          <p:nvSpPr>
            <p:cNvPr id="624" name="Google Shape;624;p16"/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6"/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cxnSp>
        <p:nvCxnSpPr>
          <p:cNvPr id="626" name="Google Shape;626;p16"/>
          <p:cNvCxnSpPr/>
          <p:nvPr/>
        </p:nvCxnSpPr>
        <p:spPr>
          <a:xfrm rot="10800000" flipH="1">
            <a:off x="6680042" y="1872614"/>
            <a:ext cx="4544400" cy="346500"/>
          </a:xfrm>
          <a:prstGeom prst="bentConnector3">
            <a:avLst>
              <a:gd name="adj1" fmla="val 167"/>
            </a:avLst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627" name="Google Shape;627;p16"/>
          <p:cNvCxnSpPr/>
          <p:nvPr/>
        </p:nvCxnSpPr>
        <p:spPr>
          <a:xfrm rot="10800000" flipH="1">
            <a:off x="6695060" y="4948704"/>
            <a:ext cx="4529400" cy="729900"/>
          </a:xfrm>
          <a:prstGeom prst="bentConnector3">
            <a:avLst>
              <a:gd name="adj1" fmla="val 25661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628" name="Google Shape;628;p16"/>
          <p:cNvCxnSpPr/>
          <p:nvPr/>
        </p:nvCxnSpPr>
        <p:spPr>
          <a:xfrm rot="10800000">
            <a:off x="927362" y="1872614"/>
            <a:ext cx="4544400" cy="346500"/>
          </a:xfrm>
          <a:prstGeom prst="bentConnector3">
            <a:avLst>
              <a:gd name="adj1" fmla="val 167"/>
            </a:avLst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629" name="Google Shape;629;p16"/>
          <p:cNvCxnSpPr/>
          <p:nvPr/>
        </p:nvCxnSpPr>
        <p:spPr>
          <a:xfrm rot="10800000">
            <a:off x="942362" y="4948704"/>
            <a:ext cx="4529400" cy="729900"/>
          </a:xfrm>
          <a:prstGeom prst="bentConnector3">
            <a:avLst>
              <a:gd name="adj1" fmla="val 25661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630" name="Google Shape;630;p16"/>
          <p:cNvSpPr/>
          <p:nvPr/>
        </p:nvSpPr>
        <p:spPr>
          <a:xfrm>
            <a:off x="4854979" y="4375011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6"/>
          <p:cNvSpPr/>
          <p:nvPr/>
        </p:nvSpPr>
        <p:spPr>
          <a:xfrm flipH="1">
            <a:off x="6441537" y="4781129"/>
            <a:ext cx="480795" cy="396627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6"/>
          <p:cNvSpPr/>
          <p:nvPr/>
        </p:nvSpPr>
        <p:spPr>
          <a:xfrm>
            <a:off x="5263792" y="2834231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6"/>
          <p:cNvSpPr/>
          <p:nvPr/>
        </p:nvSpPr>
        <p:spPr>
          <a:xfrm>
            <a:off x="6884450" y="3142359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7"/>
          <p:cNvSpPr>
            <a:spLocks noGrp="1"/>
          </p:cNvSpPr>
          <p:nvPr>
            <p:ph type="pic" idx="2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9" name="Google Shape;639;p17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40" name="Google Shape;640;p17"/>
          <p:cNvSpPr/>
          <p:nvPr/>
        </p:nvSpPr>
        <p:spPr>
          <a:xfrm>
            <a:off x="760695" y="5381835"/>
            <a:ext cx="432048" cy="432048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7"/>
          <p:cNvSpPr txBox="1"/>
          <p:nvPr/>
        </p:nvSpPr>
        <p:spPr>
          <a:xfrm>
            <a:off x="9909141" y="2769061"/>
            <a:ext cx="13409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27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7"/>
          <p:cNvSpPr txBox="1"/>
          <p:nvPr/>
        </p:nvSpPr>
        <p:spPr>
          <a:xfrm>
            <a:off x="1149876" y="2928626"/>
            <a:ext cx="11842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27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7"/>
          <p:cNvSpPr txBox="1"/>
          <p:nvPr/>
        </p:nvSpPr>
        <p:spPr>
          <a:xfrm>
            <a:off x="9892021" y="4149666"/>
            <a:ext cx="13580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27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27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7"/>
          <p:cNvSpPr/>
          <p:nvPr/>
        </p:nvSpPr>
        <p:spPr>
          <a:xfrm rot="10800000" flipH="1">
            <a:off x="7728686" y="2440693"/>
            <a:ext cx="2076216" cy="646332"/>
          </a:xfrm>
          <a:custGeom>
            <a:avLst/>
            <a:gdLst/>
            <a:ahLst/>
            <a:cxnLst/>
            <a:rect l="l" t="t" r="r" b="b"/>
            <a:pathLst>
              <a:path w="1447800" h="359229" extrusionOk="0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miter lim="800000"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7"/>
          <p:cNvSpPr/>
          <p:nvPr/>
        </p:nvSpPr>
        <p:spPr>
          <a:xfrm flipH="1">
            <a:off x="2515256" y="3322185"/>
            <a:ext cx="2076216" cy="359229"/>
          </a:xfrm>
          <a:custGeom>
            <a:avLst/>
            <a:gdLst/>
            <a:ahLst/>
            <a:cxnLst/>
            <a:rect l="l" t="t" r="r" b="b"/>
            <a:pathLst>
              <a:path w="1447800" h="359229" extrusionOk="0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dot"/>
            <a:miter lim="800000"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7"/>
          <p:cNvSpPr/>
          <p:nvPr/>
        </p:nvSpPr>
        <p:spPr>
          <a:xfrm rot="10800000" flipH="1">
            <a:off x="7086600" y="4180527"/>
            <a:ext cx="2805420" cy="292301"/>
          </a:xfrm>
          <a:custGeom>
            <a:avLst/>
            <a:gdLst/>
            <a:ahLst/>
            <a:cxnLst/>
            <a:rect l="l" t="t" r="r" b="b"/>
            <a:pathLst>
              <a:path w="1447800" h="359229" extrusionOk="0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miter lim="800000"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7" name="Google Shape;647;p17"/>
          <p:cNvGrpSpPr/>
          <p:nvPr/>
        </p:nvGrpSpPr>
        <p:grpSpPr>
          <a:xfrm>
            <a:off x="1279834" y="5453843"/>
            <a:ext cx="10164368" cy="847808"/>
            <a:chOff x="3015548" y="4262090"/>
            <a:chExt cx="1899305" cy="847808"/>
          </a:xfrm>
        </p:grpSpPr>
        <p:sp>
          <p:nvSpPr>
            <p:cNvPr id="648" name="Google Shape;648;p17"/>
            <p:cNvSpPr txBox="1"/>
            <p:nvPr/>
          </p:nvSpPr>
          <p:spPr>
            <a:xfrm>
              <a:off x="3017859" y="4648233"/>
              <a:ext cx="1896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 txBox="1"/>
            <p:nvPr/>
          </p:nvSpPr>
          <p:spPr>
            <a:xfrm>
              <a:off x="3015548" y="4262090"/>
              <a:ext cx="1899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17"/>
          <p:cNvSpPr/>
          <p:nvPr/>
        </p:nvSpPr>
        <p:spPr>
          <a:xfrm>
            <a:off x="859272" y="5469253"/>
            <a:ext cx="251123" cy="251123"/>
          </a:xfrm>
          <a:custGeom>
            <a:avLst/>
            <a:gdLst/>
            <a:ahLst/>
            <a:cxnLst/>
            <a:rect l="l" t="t" r="r" b="b"/>
            <a:pathLst>
              <a:path w="3672408" h="3672408" extrusionOk="0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7"/>
          <p:cNvSpPr/>
          <p:nvPr/>
        </p:nvSpPr>
        <p:spPr>
          <a:xfrm rot="10800000" flipH="1">
            <a:off x="1279831" y="5452083"/>
            <a:ext cx="1015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7"/>
          <p:cNvSpPr/>
          <p:nvPr/>
        </p:nvSpPr>
        <p:spPr>
          <a:xfrm rot="10800000" flipH="1">
            <a:off x="1281465" y="5751002"/>
            <a:ext cx="1015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8"/>
          <p:cNvSpPr/>
          <p:nvPr/>
        </p:nvSpPr>
        <p:spPr>
          <a:xfrm>
            <a:off x="977561" y="1835324"/>
            <a:ext cx="2119156" cy="42108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978835" y="1843516"/>
            <a:ext cx="2119156" cy="3601110"/>
          </a:xfrm>
          <a:custGeom>
            <a:avLst/>
            <a:gdLst/>
            <a:ahLst/>
            <a:cxnLst/>
            <a:rect l="l" t="t" r="r" b="b"/>
            <a:pathLst>
              <a:path w="1749829" h="2952328" extrusionOk="0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3678567" y="1835324"/>
            <a:ext cx="2119156" cy="42108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3679841" y="1843516"/>
            <a:ext cx="2119156" cy="3601110"/>
          </a:xfrm>
          <a:custGeom>
            <a:avLst/>
            <a:gdLst/>
            <a:ahLst/>
            <a:cxnLst/>
            <a:rect l="l" t="t" r="r" b="b"/>
            <a:pathLst>
              <a:path w="1749829" h="2952328" extrusionOk="0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6379575" y="1835324"/>
            <a:ext cx="2119156" cy="42108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6380849" y="1843516"/>
            <a:ext cx="2119156" cy="3601110"/>
          </a:xfrm>
          <a:custGeom>
            <a:avLst/>
            <a:gdLst/>
            <a:ahLst/>
            <a:cxnLst/>
            <a:rect l="l" t="t" r="r" b="b"/>
            <a:pathLst>
              <a:path w="1749829" h="2952328" extrusionOk="0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8"/>
          <p:cNvSpPr/>
          <p:nvPr/>
        </p:nvSpPr>
        <p:spPr>
          <a:xfrm>
            <a:off x="9080581" y="1835324"/>
            <a:ext cx="2119156" cy="42108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8"/>
          <p:cNvSpPr/>
          <p:nvPr/>
        </p:nvSpPr>
        <p:spPr>
          <a:xfrm>
            <a:off x="9081855" y="1843516"/>
            <a:ext cx="2119156" cy="3601110"/>
          </a:xfrm>
          <a:custGeom>
            <a:avLst/>
            <a:gdLst/>
            <a:ahLst/>
            <a:cxnLst/>
            <a:rect l="l" t="t" r="r" b="b"/>
            <a:pathLst>
              <a:path w="1749829" h="2952328" extrusionOk="0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8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66" name="Google Shape;666;p18"/>
          <p:cNvSpPr/>
          <p:nvPr/>
        </p:nvSpPr>
        <p:spPr>
          <a:xfrm>
            <a:off x="0" y="1854579"/>
            <a:ext cx="12204000" cy="144016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chemeClr val="lt1"/>
              </a:gs>
              <a:gs pos="100000">
                <a:srgbClr val="D8D8D8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8"/>
          <p:cNvSpPr/>
          <p:nvPr/>
        </p:nvSpPr>
        <p:spPr>
          <a:xfrm>
            <a:off x="866776" y="1791364"/>
            <a:ext cx="2316510" cy="322491"/>
          </a:xfrm>
          <a:custGeom>
            <a:avLst/>
            <a:gdLst/>
            <a:ahLst/>
            <a:cxnLst/>
            <a:rect l="l" t="t" r="r" b="b"/>
            <a:pathLst>
              <a:path w="1762468" h="434176" extrusionOk="0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8"/>
          <p:cNvSpPr/>
          <p:nvPr/>
        </p:nvSpPr>
        <p:spPr>
          <a:xfrm>
            <a:off x="972244" y="1832940"/>
            <a:ext cx="2175933" cy="212977"/>
          </a:xfrm>
          <a:custGeom>
            <a:avLst/>
            <a:gdLst/>
            <a:ahLst/>
            <a:cxnLst/>
            <a:rect l="l" t="t" r="r" b="b"/>
            <a:pathLst>
              <a:path w="1796711" h="433126" extrusionOk="0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rgbClr val="911126"/>
              </a:gs>
              <a:gs pos="41000">
                <a:srgbClr val="EF7E90"/>
              </a:gs>
              <a:gs pos="56000">
                <a:srgbClr val="F5A8B5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8"/>
          <p:cNvSpPr/>
          <p:nvPr/>
        </p:nvSpPr>
        <p:spPr>
          <a:xfrm>
            <a:off x="3567782" y="1791364"/>
            <a:ext cx="2316510" cy="322491"/>
          </a:xfrm>
          <a:custGeom>
            <a:avLst/>
            <a:gdLst/>
            <a:ahLst/>
            <a:cxnLst/>
            <a:rect l="l" t="t" r="r" b="b"/>
            <a:pathLst>
              <a:path w="1762468" h="434176" extrusionOk="0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8"/>
          <p:cNvSpPr/>
          <p:nvPr/>
        </p:nvSpPr>
        <p:spPr>
          <a:xfrm>
            <a:off x="3673250" y="1832940"/>
            <a:ext cx="2175933" cy="212978"/>
          </a:xfrm>
          <a:custGeom>
            <a:avLst/>
            <a:gdLst/>
            <a:ahLst/>
            <a:cxnLst/>
            <a:rect l="l" t="t" r="r" b="b"/>
            <a:pathLst>
              <a:path w="1796711" h="433126" extrusionOk="0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rgbClr val="95420A"/>
              </a:gs>
              <a:gs pos="41000">
                <a:srgbClr val="F6AB79"/>
              </a:gs>
              <a:gs pos="56000">
                <a:srgbClr val="F5A36C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8"/>
          <p:cNvSpPr/>
          <p:nvPr/>
        </p:nvSpPr>
        <p:spPr>
          <a:xfrm>
            <a:off x="6268790" y="1791364"/>
            <a:ext cx="2316510" cy="322491"/>
          </a:xfrm>
          <a:custGeom>
            <a:avLst/>
            <a:gdLst/>
            <a:ahLst/>
            <a:cxnLst/>
            <a:rect l="l" t="t" r="r" b="b"/>
            <a:pathLst>
              <a:path w="1762468" h="434176" extrusionOk="0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8"/>
          <p:cNvSpPr/>
          <p:nvPr/>
        </p:nvSpPr>
        <p:spPr>
          <a:xfrm>
            <a:off x="6374258" y="1854578"/>
            <a:ext cx="2175933" cy="191340"/>
          </a:xfrm>
          <a:custGeom>
            <a:avLst/>
            <a:gdLst/>
            <a:ahLst/>
            <a:cxnLst/>
            <a:rect l="l" t="t" r="r" b="b"/>
            <a:pathLst>
              <a:path w="1796711" h="433126" extrusionOk="0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rgbClr val="A47908"/>
              </a:gs>
              <a:gs pos="41000">
                <a:srgbClr val="F9DB8C"/>
              </a:gs>
              <a:gs pos="56000">
                <a:srgbClr val="F8D57B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8"/>
          <p:cNvSpPr/>
          <p:nvPr/>
        </p:nvSpPr>
        <p:spPr>
          <a:xfrm>
            <a:off x="8969796" y="1791364"/>
            <a:ext cx="2316510" cy="322491"/>
          </a:xfrm>
          <a:custGeom>
            <a:avLst/>
            <a:gdLst/>
            <a:ahLst/>
            <a:cxnLst/>
            <a:rect l="l" t="t" r="r" b="b"/>
            <a:pathLst>
              <a:path w="1762468" h="434176" extrusionOk="0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8"/>
          <p:cNvSpPr/>
          <p:nvPr/>
        </p:nvSpPr>
        <p:spPr>
          <a:xfrm>
            <a:off x="9075264" y="1854578"/>
            <a:ext cx="2175933" cy="191339"/>
          </a:xfrm>
          <a:custGeom>
            <a:avLst/>
            <a:gdLst/>
            <a:ahLst/>
            <a:cxnLst/>
            <a:rect l="l" t="t" r="r" b="b"/>
            <a:pathLst>
              <a:path w="1796711" h="433126" extrusionOk="0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rgbClr val="117A80"/>
              </a:gs>
              <a:gs pos="1000">
                <a:srgbClr val="117A80"/>
              </a:gs>
              <a:gs pos="41000">
                <a:srgbClr val="56E0E8"/>
              </a:gs>
              <a:gs pos="56000">
                <a:srgbClr val="50E0E8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5" name="Google Shape;675;p18"/>
          <p:cNvGrpSpPr/>
          <p:nvPr/>
        </p:nvGrpSpPr>
        <p:grpSpPr>
          <a:xfrm>
            <a:off x="1204546" y="3039535"/>
            <a:ext cx="1633719" cy="1807449"/>
            <a:chOff x="270023" y="1671304"/>
            <a:chExt cx="1709689" cy="1825524"/>
          </a:xfrm>
        </p:grpSpPr>
        <p:sp>
          <p:nvSpPr>
            <p:cNvPr id="676" name="Google Shape;676;p18"/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18"/>
          <p:cNvSpPr txBox="1"/>
          <p:nvPr/>
        </p:nvSpPr>
        <p:spPr>
          <a:xfrm>
            <a:off x="1147396" y="5533317"/>
            <a:ext cx="1755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$233,000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18"/>
          <p:cNvGrpSpPr/>
          <p:nvPr/>
        </p:nvGrpSpPr>
        <p:grpSpPr>
          <a:xfrm>
            <a:off x="3905553" y="3047981"/>
            <a:ext cx="1633719" cy="1807449"/>
            <a:chOff x="270023" y="1671304"/>
            <a:chExt cx="1709689" cy="1825524"/>
          </a:xfrm>
        </p:grpSpPr>
        <p:sp>
          <p:nvSpPr>
            <p:cNvPr id="680" name="Google Shape;680;p18"/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8"/>
          <p:cNvSpPr txBox="1"/>
          <p:nvPr/>
        </p:nvSpPr>
        <p:spPr>
          <a:xfrm>
            <a:off x="3848403" y="5533317"/>
            <a:ext cx="1755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$433,000</a:t>
            </a:r>
            <a:endParaRPr sz="2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8"/>
          <p:cNvGrpSpPr/>
          <p:nvPr/>
        </p:nvGrpSpPr>
        <p:grpSpPr>
          <a:xfrm>
            <a:off x="6606560" y="3046902"/>
            <a:ext cx="1633719" cy="1807449"/>
            <a:chOff x="270023" y="1671304"/>
            <a:chExt cx="1709689" cy="1825524"/>
          </a:xfrm>
        </p:grpSpPr>
        <p:sp>
          <p:nvSpPr>
            <p:cNvPr id="684" name="Google Shape;684;p18"/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p18"/>
          <p:cNvSpPr txBox="1"/>
          <p:nvPr/>
        </p:nvSpPr>
        <p:spPr>
          <a:xfrm>
            <a:off x="6549410" y="5533317"/>
            <a:ext cx="1755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$653,000</a:t>
            </a:r>
            <a:endParaRPr sz="20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7" name="Google Shape;687;p18"/>
          <p:cNvGrpSpPr/>
          <p:nvPr/>
        </p:nvGrpSpPr>
        <p:grpSpPr>
          <a:xfrm>
            <a:off x="9307567" y="3036298"/>
            <a:ext cx="1633719" cy="1807449"/>
            <a:chOff x="270023" y="1671304"/>
            <a:chExt cx="1709689" cy="1825524"/>
          </a:xfrm>
        </p:grpSpPr>
        <p:sp>
          <p:nvSpPr>
            <p:cNvPr id="688" name="Google Shape;688;p18"/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18"/>
          <p:cNvSpPr txBox="1"/>
          <p:nvPr/>
        </p:nvSpPr>
        <p:spPr>
          <a:xfrm>
            <a:off x="9250417" y="5533317"/>
            <a:ext cx="1755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$822,000</a:t>
            </a:r>
            <a:endParaRPr sz="2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8"/>
          <p:cNvSpPr/>
          <p:nvPr/>
        </p:nvSpPr>
        <p:spPr>
          <a:xfrm flipH="1">
            <a:off x="1811928" y="2478452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8"/>
          <p:cNvSpPr/>
          <p:nvPr/>
        </p:nvSpPr>
        <p:spPr>
          <a:xfrm rot="9900000">
            <a:off x="7305370" y="24718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8"/>
          <p:cNvSpPr/>
          <p:nvPr/>
        </p:nvSpPr>
        <p:spPr>
          <a:xfrm>
            <a:off x="4632329" y="25069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8"/>
          <p:cNvSpPr/>
          <p:nvPr/>
        </p:nvSpPr>
        <p:spPr>
          <a:xfrm>
            <a:off x="9965230" y="248346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9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00" name="Google Shape;700;p19"/>
          <p:cNvSpPr/>
          <p:nvPr/>
        </p:nvSpPr>
        <p:spPr>
          <a:xfrm>
            <a:off x="3643027" y="2342687"/>
            <a:ext cx="701205" cy="701205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7288636" y="2324211"/>
            <a:ext cx="701205" cy="701205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2" name="Google Shape;702;p19"/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703" name="Google Shape;703;p19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704" name="Google Shape;704;p19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19"/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706" name="Google Shape;706;p19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707" name="Google Shape;707;p19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8" name="Google Shape;708;p19"/>
          <p:cNvSpPr txBox="1"/>
          <p:nvPr/>
        </p:nvSpPr>
        <p:spPr>
          <a:xfrm>
            <a:off x="5291645" y="5195965"/>
            <a:ext cx="386186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12.45%</a:t>
            </a:r>
            <a:endParaRPr sz="7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19"/>
          <p:cNvGrpSpPr/>
          <p:nvPr/>
        </p:nvGrpSpPr>
        <p:grpSpPr>
          <a:xfrm>
            <a:off x="763968" y="5096225"/>
            <a:ext cx="5003787" cy="1325077"/>
            <a:chOff x="4980628" y="1360115"/>
            <a:chExt cx="2236570" cy="1325077"/>
          </a:xfrm>
        </p:grpSpPr>
        <p:sp>
          <p:nvSpPr>
            <p:cNvPr id="710" name="Google Shape;710;p19"/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</p:txBody>
        </p:sp>
        <p:sp>
          <p:nvSpPr>
            <p:cNvPr id="711" name="Google Shape;711;p19"/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19"/>
          <p:cNvGrpSpPr/>
          <p:nvPr/>
        </p:nvGrpSpPr>
        <p:grpSpPr>
          <a:xfrm>
            <a:off x="847344" y="2019123"/>
            <a:ext cx="1632017" cy="1205103"/>
            <a:chOff x="8722119" y="2714883"/>
            <a:chExt cx="1253819" cy="925836"/>
          </a:xfrm>
        </p:grpSpPr>
        <p:sp>
          <p:nvSpPr>
            <p:cNvPr id="713" name="Google Shape;713;p19"/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/>
              <a:ahLst/>
              <a:cxnLst/>
              <a:rect l="l" t="t" r="r" b="b"/>
              <a:pathLst>
                <a:path w="960355" h="925005" extrusionOk="0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/>
              <a:ahLst/>
              <a:cxnLst/>
              <a:rect l="l" t="t" r="r" b="b"/>
              <a:pathLst>
                <a:path w="539399" h="768756" extrusionOk="0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19"/>
          <p:cNvGrpSpPr/>
          <p:nvPr/>
        </p:nvGrpSpPr>
        <p:grpSpPr>
          <a:xfrm>
            <a:off x="9153506" y="1505091"/>
            <a:ext cx="2522467" cy="2560151"/>
            <a:chOff x="2718850" y="0"/>
            <a:chExt cx="6756373" cy="6857308"/>
          </a:xfrm>
        </p:grpSpPr>
        <p:sp>
          <p:nvSpPr>
            <p:cNvPr id="716" name="Google Shape;716;p19"/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/>
              <a:ahLst/>
              <a:cxnLst/>
              <a:rect l="l" t="t" r="r" b="b"/>
              <a:pathLst>
                <a:path w="963023" h="1028700" extrusionOk="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/>
              <a:ahLst/>
              <a:cxnLst/>
              <a:rect l="l" t="t" r="r" b="b"/>
              <a:pathLst>
                <a:path w="963023" h="1028700" extrusionOk="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/>
              <a:ahLst/>
              <a:cxnLst/>
              <a:rect l="l" t="t" r="r" b="b"/>
              <a:pathLst>
                <a:path w="623580" h="2153610" extrusionOk="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/>
              <a:ahLst/>
              <a:cxnLst/>
              <a:rect l="l" t="t" r="r" b="b"/>
              <a:pathLst>
                <a:path w="595927" h="2154359" extrusionOk="0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/>
              <a:ahLst/>
              <a:cxnLst/>
              <a:rect l="l" t="t" r="r" b="b"/>
              <a:pathLst>
                <a:path w="471487" h="864854" extrusionOk="0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/>
              <a:ahLst/>
              <a:cxnLst/>
              <a:rect l="l" t="t" r="r" b="b"/>
              <a:pathLst>
                <a:path w="471487" h="864854" extrusionOk="0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/>
              <a:ahLst/>
              <a:cxnLst/>
              <a:rect l="l" t="t" r="r" b="b"/>
              <a:pathLst>
                <a:path w="5534792" h="5280383" extrusionOk="0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/>
              <a:ahLst/>
              <a:cxnLst/>
              <a:rect l="l" t="t" r="r" b="b"/>
              <a:pathLst>
                <a:path w="1930886" h="291050" extrusionOk="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/>
              <a:ahLst/>
              <a:cxnLst/>
              <a:rect l="l" t="t" r="r" b="b"/>
              <a:pathLst>
                <a:path w="5822386" h="309716" extrusionOk="0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/>
              <a:ahLst/>
              <a:cxnLst/>
              <a:rect l="l" t="t" r="r" b="b"/>
              <a:pathLst>
                <a:path w="2350524" h="306950" extrusionOk="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/>
              <a:ahLst/>
              <a:cxnLst/>
              <a:rect l="l" t="t" r="r" b="b"/>
              <a:pathLst>
                <a:path w="5699329" h="210164" extrusionOk="0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/>
              <a:ahLst/>
              <a:cxnLst/>
              <a:rect l="l" t="t" r="r" b="b"/>
              <a:pathLst>
                <a:path w="566199" h="493640" extrusionOk="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/>
              <a:ahLst/>
              <a:cxnLst/>
              <a:rect l="l" t="t" r="r" b="b"/>
              <a:pathLst>
                <a:path w="566199" h="490256" extrusionOk="0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/>
              <a:ahLst/>
              <a:cxnLst/>
              <a:rect l="l" t="t" r="r" b="b"/>
              <a:pathLst>
                <a:path w="5171458" h="146722" extrusionOk="0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/>
              <a:ahLst/>
              <a:cxnLst/>
              <a:rect l="l" t="t" r="r" b="b"/>
              <a:pathLst>
                <a:path w="3039059" h="204380" extrusionOk="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/>
              <a:ahLst/>
              <a:cxnLst/>
              <a:rect l="l" t="t" r="r" b="b"/>
              <a:pathLst>
                <a:path w="882857" h="629110" extrusionOk="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/>
              <a:ahLst/>
              <a:cxnLst/>
              <a:rect l="l" t="t" r="r" b="b"/>
              <a:pathLst>
                <a:path w="878681" h="629719" extrusionOk="0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/>
              <a:ahLst/>
              <a:cxnLst/>
              <a:rect l="l" t="t" r="r" b="b"/>
              <a:pathLst>
                <a:path w="2416200" h="1627392" extrusionOk="0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/>
              <a:ahLst/>
              <a:cxnLst/>
              <a:rect l="l" t="t" r="r" b="b"/>
              <a:pathLst>
                <a:path w="2406521" h="1627392" extrusionOk="0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/>
              <a:ahLst/>
              <a:cxnLst/>
              <a:rect l="l" t="t" r="r" b="b"/>
              <a:pathLst>
                <a:path w="3057048" h="215556" extrusionOk="0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/>
              <a:ahLst/>
              <a:cxnLst/>
              <a:rect l="l" t="t" r="r" b="b"/>
              <a:pathLst>
                <a:path w="3043055" h="207932" extrusionOk="0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/>
              <a:ahLst/>
              <a:cxnLst/>
              <a:rect l="l" t="t" r="r" b="b"/>
              <a:pathLst>
                <a:path w="3048796" h="207775" extrusionOk="0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/>
              <a:ahLst/>
              <a:cxnLst/>
              <a:rect l="l" t="t" r="r" b="b"/>
              <a:pathLst>
                <a:path w="856558" h="615284" extrusionOk="0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/>
              <a:ahLst/>
              <a:cxnLst/>
              <a:rect l="l" t="t" r="r" b="b"/>
              <a:pathLst>
                <a:path w="434600" h="350438" extrusionOk="0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/>
              <a:ahLst/>
              <a:cxnLst/>
              <a:rect l="l" t="t" r="r" b="b"/>
              <a:pathLst>
                <a:path w="870293" h="602148" extrusionOk="0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/>
              <a:ahLst/>
              <a:cxnLst/>
              <a:rect l="l" t="t" r="r" b="b"/>
              <a:pathLst>
                <a:path w="442920" h="349318" extrusionOk="0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/>
              <a:ahLst/>
              <a:cxnLst/>
              <a:rect l="l" t="t" r="r" b="b"/>
              <a:pathLst>
                <a:path w="2392003" h="1610800" extrusionOk="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/>
              <a:ahLst/>
              <a:cxnLst/>
              <a:rect l="l" t="t" r="r" b="b"/>
              <a:pathLst>
                <a:path w="2378177" h="1610109" extrusionOk="0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/>
              <a:ahLst/>
              <a:cxnLst/>
              <a:rect l="l" t="t" r="r" b="b"/>
              <a:pathLst>
                <a:path w="3039811" h="194212" extrusionOk="0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/>
              <a:ahLst/>
              <a:cxnLst/>
              <a:rect l="l" t="t" r="r" b="b"/>
              <a:pathLst>
                <a:path w="8557" h="186659" extrusionOk="0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/>
              <a:ahLst/>
              <a:cxnLst/>
              <a:rect l="l" t="t" r="r" b="b"/>
              <a:pathLst>
                <a:path w="1831630" h="1200467" extrusionOk="0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/>
              <a:ahLst/>
              <a:cxnLst/>
              <a:rect l="l" t="t" r="r" b="b"/>
              <a:pathLst>
                <a:path w="1830006" h="1203994" extrusionOk="0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9"/>
          <p:cNvGrpSpPr/>
          <p:nvPr/>
        </p:nvGrpSpPr>
        <p:grpSpPr>
          <a:xfrm>
            <a:off x="9115944" y="4492626"/>
            <a:ext cx="2652566" cy="1235170"/>
            <a:chOff x="2079596" y="4282215"/>
            <a:chExt cx="3303213" cy="1235170"/>
          </a:xfrm>
        </p:grpSpPr>
        <p:sp>
          <p:nvSpPr>
            <p:cNvPr id="749" name="Google Shape;749;p19"/>
            <p:cNvSpPr txBox="1"/>
            <p:nvPr/>
          </p:nvSpPr>
          <p:spPr>
            <a:xfrm>
              <a:off x="2079596" y="4501722"/>
              <a:ext cx="330321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19"/>
          <p:cNvGrpSpPr/>
          <p:nvPr/>
        </p:nvGrpSpPr>
        <p:grpSpPr>
          <a:xfrm>
            <a:off x="5411299" y="1718337"/>
            <a:ext cx="905832" cy="1789387"/>
            <a:chOff x="4361747" y="1098"/>
            <a:chExt cx="3469932" cy="6854531"/>
          </a:xfrm>
        </p:grpSpPr>
        <p:sp>
          <p:nvSpPr>
            <p:cNvPr id="752" name="Google Shape;752;p19"/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/>
              <a:ahLst/>
              <a:cxnLst/>
              <a:rect l="l" t="t" r="r" b="b"/>
              <a:pathLst>
                <a:path w="590198" h="146167" extrusionOk="0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/>
              <a:ahLst/>
              <a:cxnLst/>
              <a:rect l="l" t="t" r="r" b="b"/>
              <a:pathLst>
                <a:path w="483536" h="1528038" extrusionOk="0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/>
              <a:ahLst/>
              <a:cxnLst/>
              <a:rect l="l" t="t" r="r" b="b"/>
              <a:pathLst>
                <a:path w="2706703" h="6854531" extrusionOk="0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/>
              <a:ahLst/>
              <a:cxnLst/>
              <a:rect l="l" t="t" r="r" b="b"/>
              <a:pathLst>
                <a:path w="1636873" h="2514073" extrusionOk="0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/>
              <a:ahLst/>
              <a:cxnLst/>
              <a:rect l="l" t="t" r="r" b="b"/>
              <a:pathLst>
                <a:path w="1636281" h="470895" extrusionOk="0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/>
              <a:ahLst/>
              <a:cxnLst/>
              <a:rect l="l" t="t" r="r" b="b"/>
              <a:pathLst>
                <a:path w="483867" h="486021" extrusionOk="0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/>
              <a:ahLst/>
              <a:cxnLst/>
              <a:rect l="l" t="t" r="r" b="b"/>
              <a:pathLst>
                <a:path w="1269582" h="4059794" extrusionOk="0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/>
        </p:nvSpPr>
        <p:spPr>
          <a:xfrm>
            <a:off x="6479932" y="2662000"/>
            <a:ext cx="49223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6500083" y="3476412"/>
            <a:ext cx="49222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0"/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4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765" name="Google Shape;765;p20"/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>
            <a:off x="914688" y="739749"/>
            <a:ext cx="843336" cy="687342"/>
          </a:xfrm>
          <a:custGeom>
            <a:avLst/>
            <a:gdLst/>
            <a:ahLst/>
            <a:cxnLst/>
            <a:rect l="l" t="t" r="r" b="b"/>
            <a:pathLst>
              <a:path w="1775805" h="1447329" extrusionOk="0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 txBox="1"/>
          <p:nvPr/>
        </p:nvSpPr>
        <p:spPr>
          <a:xfrm>
            <a:off x="3974935" y="1974513"/>
            <a:ext cx="283863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 txBox="1"/>
          <p:nvPr/>
        </p:nvSpPr>
        <p:spPr>
          <a:xfrm>
            <a:off x="3857240" y="1103925"/>
            <a:ext cx="29563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>
            <a:spLocks noGrp="1"/>
          </p:cNvSpPr>
          <p:nvPr>
            <p:ph type="pic" idx="2"/>
          </p:nvPr>
        </p:nvSpPr>
        <p:spPr>
          <a:xfrm>
            <a:off x="6896116" y="389863"/>
            <a:ext cx="4498759" cy="59479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1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76" name="Google Shape;776;p21"/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1"/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1"/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1"/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1"/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1" name="Google Shape;781;p21"/>
          <p:cNvGraphicFramePr/>
          <p:nvPr/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2" name="Google Shape;782;p21"/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1"/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1"/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1"/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1"/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1"/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1"/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1"/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1"/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1"/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1"/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1"/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1"/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1"/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1"/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1"/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1"/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1"/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1"/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2" name="Google Shape;802;p21"/>
          <p:cNvGrpSpPr/>
          <p:nvPr/>
        </p:nvGrpSpPr>
        <p:grpSpPr>
          <a:xfrm>
            <a:off x="583779" y="1703446"/>
            <a:ext cx="5371602" cy="1127966"/>
            <a:chOff x="3501215" y="2000094"/>
            <a:chExt cx="4031191" cy="1127966"/>
          </a:xfrm>
        </p:grpSpPr>
        <p:sp>
          <p:nvSpPr>
            <p:cNvPr id="803" name="Google Shape;803;p21"/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photos. 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1"/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Contents_Here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21"/>
          <p:cNvGrpSpPr/>
          <p:nvPr/>
        </p:nvGrpSpPr>
        <p:grpSpPr>
          <a:xfrm>
            <a:off x="584267" y="3167316"/>
            <a:ext cx="1761331" cy="758741"/>
            <a:chOff x="203895" y="3409836"/>
            <a:chExt cx="1761331" cy="758741"/>
          </a:xfrm>
        </p:grpSpPr>
        <p:sp>
          <p:nvSpPr>
            <p:cNvPr id="806" name="Google Shape;806;p21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$234,090</a:t>
              </a:r>
              <a:endParaRPr sz="2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21"/>
          <p:cNvGrpSpPr/>
          <p:nvPr/>
        </p:nvGrpSpPr>
        <p:grpSpPr>
          <a:xfrm>
            <a:off x="3983037" y="3167316"/>
            <a:ext cx="1761331" cy="758741"/>
            <a:chOff x="203895" y="3409836"/>
            <a:chExt cx="1761331" cy="758741"/>
          </a:xfrm>
        </p:grpSpPr>
        <p:sp>
          <p:nvSpPr>
            <p:cNvPr id="809" name="Google Shape;809;p21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$434,090</a:t>
              </a:r>
              <a:endPara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1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21"/>
          <p:cNvSpPr txBox="1"/>
          <p:nvPr/>
        </p:nvSpPr>
        <p:spPr>
          <a:xfrm>
            <a:off x="592348" y="5313585"/>
            <a:ext cx="53630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21"/>
          <p:cNvGrpSpPr/>
          <p:nvPr/>
        </p:nvGrpSpPr>
        <p:grpSpPr>
          <a:xfrm>
            <a:off x="584267" y="4243298"/>
            <a:ext cx="1761331" cy="758741"/>
            <a:chOff x="203895" y="3409836"/>
            <a:chExt cx="1761331" cy="758741"/>
          </a:xfrm>
        </p:grpSpPr>
        <p:sp>
          <p:nvSpPr>
            <p:cNvPr id="813" name="Google Shape;813;p21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$234,090</a:t>
              </a:r>
              <a:endParaRPr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1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21"/>
          <p:cNvGrpSpPr/>
          <p:nvPr/>
        </p:nvGrpSpPr>
        <p:grpSpPr>
          <a:xfrm>
            <a:off x="2283652" y="3705307"/>
            <a:ext cx="1761331" cy="758741"/>
            <a:chOff x="203895" y="3409836"/>
            <a:chExt cx="1761331" cy="758741"/>
          </a:xfrm>
        </p:grpSpPr>
        <p:sp>
          <p:nvSpPr>
            <p:cNvPr id="816" name="Google Shape;816;p21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$434,090</a:t>
              </a:r>
              <a:endParaRPr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21"/>
          <p:cNvGrpSpPr/>
          <p:nvPr/>
        </p:nvGrpSpPr>
        <p:grpSpPr>
          <a:xfrm>
            <a:off x="3983037" y="4243298"/>
            <a:ext cx="1761331" cy="758741"/>
            <a:chOff x="203895" y="3409836"/>
            <a:chExt cx="1761331" cy="758741"/>
          </a:xfrm>
        </p:grpSpPr>
        <p:sp>
          <p:nvSpPr>
            <p:cNvPr id="819" name="Google Shape;819;p21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$434,090</a:t>
              </a:r>
              <a:endParaRPr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1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26" name="Google Shape;826;p22"/>
          <p:cNvSpPr/>
          <p:nvPr/>
        </p:nvSpPr>
        <p:spPr>
          <a:xfrm>
            <a:off x="907626" y="1754285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7" name="Google Shape;827;p22"/>
          <p:cNvGrpSpPr/>
          <p:nvPr/>
        </p:nvGrpSpPr>
        <p:grpSpPr>
          <a:xfrm>
            <a:off x="907629" y="1754284"/>
            <a:ext cx="10368157" cy="4357363"/>
            <a:chOff x="657967" y="1543075"/>
            <a:chExt cx="7819475" cy="4357363"/>
          </a:xfrm>
        </p:grpSpPr>
        <p:sp>
          <p:nvSpPr>
            <p:cNvPr id="828" name="Google Shape;828;p22"/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2"/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22"/>
          <p:cNvSpPr/>
          <p:nvPr/>
        </p:nvSpPr>
        <p:spPr>
          <a:xfrm rot="10800000">
            <a:off x="6415742" y="4205520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2"/>
          <p:cNvSpPr/>
          <p:nvPr/>
        </p:nvSpPr>
        <p:spPr>
          <a:xfrm rot="5400000">
            <a:off x="7902967" y="267060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2"/>
          <p:cNvSpPr/>
          <p:nvPr/>
        </p:nvSpPr>
        <p:spPr>
          <a:xfrm rot="-5400000">
            <a:off x="2366564" y="2746582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2"/>
          <p:cNvSpPr txBox="1"/>
          <p:nvPr/>
        </p:nvSpPr>
        <p:spPr>
          <a:xfrm>
            <a:off x="985451" y="3709488"/>
            <a:ext cx="1875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2"/>
          <p:cNvSpPr txBox="1"/>
          <p:nvPr/>
        </p:nvSpPr>
        <p:spPr>
          <a:xfrm rot="5400000">
            <a:off x="5216400" y="2548309"/>
            <a:ext cx="17417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2"/>
          <p:cNvSpPr txBox="1"/>
          <p:nvPr/>
        </p:nvSpPr>
        <p:spPr>
          <a:xfrm>
            <a:off x="8825188" y="3709488"/>
            <a:ext cx="23630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2"/>
          <p:cNvSpPr txBox="1"/>
          <p:nvPr/>
        </p:nvSpPr>
        <p:spPr>
          <a:xfrm rot="5400000">
            <a:off x="5312200" y="5075418"/>
            <a:ext cx="1550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2"/>
          <p:cNvSpPr txBox="1"/>
          <p:nvPr/>
        </p:nvSpPr>
        <p:spPr>
          <a:xfrm>
            <a:off x="1981860" y="2396754"/>
            <a:ext cx="3420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2"/>
          <p:cNvSpPr txBox="1"/>
          <p:nvPr/>
        </p:nvSpPr>
        <p:spPr>
          <a:xfrm>
            <a:off x="6618036" y="2622739"/>
            <a:ext cx="36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2"/>
          <p:cNvSpPr txBox="1"/>
          <p:nvPr/>
        </p:nvSpPr>
        <p:spPr>
          <a:xfrm>
            <a:off x="6715315" y="4422214"/>
            <a:ext cx="3420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2"/>
          <p:cNvSpPr txBox="1"/>
          <p:nvPr/>
        </p:nvSpPr>
        <p:spPr>
          <a:xfrm>
            <a:off x="1896894" y="4406202"/>
            <a:ext cx="36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2"/>
          <p:cNvSpPr txBox="1"/>
          <p:nvPr/>
        </p:nvSpPr>
        <p:spPr>
          <a:xfrm>
            <a:off x="1125326" y="2519864"/>
            <a:ext cx="6327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2"/>
          <p:cNvSpPr txBox="1"/>
          <p:nvPr/>
        </p:nvSpPr>
        <p:spPr>
          <a:xfrm>
            <a:off x="8137638" y="1843642"/>
            <a:ext cx="6327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2"/>
          <p:cNvSpPr txBox="1"/>
          <p:nvPr/>
        </p:nvSpPr>
        <p:spPr>
          <a:xfrm>
            <a:off x="10365296" y="4545324"/>
            <a:ext cx="6327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2"/>
          <p:cNvSpPr txBox="1"/>
          <p:nvPr/>
        </p:nvSpPr>
        <p:spPr>
          <a:xfrm>
            <a:off x="3416496" y="5277820"/>
            <a:ext cx="6327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3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50" name="Google Shape;850;p23"/>
          <p:cNvGrpSpPr/>
          <p:nvPr/>
        </p:nvGrpSpPr>
        <p:grpSpPr>
          <a:xfrm>
            <a:off x="4223789" y="1828913"/>
            <a:ext cx="3698080" cy="780265"/>
            <a:chOff x="4223789" y="1916833"/>
            <a:chExt cx="3698080" cy="780265"/>
          </a:xfrm>
        </p:grpSpPr>
        <p:sp>
          <p:nvSpPr>
            <p:cNvPr id="851" name="Google Shape;851;p23"/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3"/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53" name="Google Shape;853;p23"/>
          <p:cNvGrpSpPr/>
          <p:nvPr/>
        </p:nvGrpSpPr>
        <p:grpSpPr>
          <a:xfrm>
            <a:off x="4223789" y="2941744"/>
            <a:ext cx="3698080" cy="780265"/>
            <a:chOff x="4223789" y="3029664"/>
            <a:chExt cx="3698080" cy="780265"/>
          </a:xfrm>
        </p:grpSpPr>
        <p:sp>
          <p:nvSpPr>
            <p:cNvPr id="854" name="Google Shape;854;p23"/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3"/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56" name="Google Shape;856;p23"/>
          <p:cNvGrpSpPr/>
          <p:nvPr/>
        </p:nvGrpSpPr>
        <p:grpSpPr>
          <a:xfrm>
            <a:off x="4223789" y="4054575"/>
            <a:ext cx="3698080" cy="780265"/>
            <a:chOff x="4223789" y="4142495"/>
            <a:chExt cx="3698080" cy="780265"/>
          </a:xfrm>
        </p:grpSpPr>
        <p:sp>
          <p:nvSpPr>
            <p:cNvPr id="857" name="Google Shape;857;p23"/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3"/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59" name="Google Shape;859;p23"/>
          <p:cNvGrpSpPr/>
          <p:nvPr/>
        </p:nvGrpSpPr>
        <p:grpSpPr>
          <a:xfrm>
            <a:off x="4223789" y="5167405"/>
            <a:ext cx="3698080" cy="780265"/>
            <a:chOff x="4223789" y="5255325"/>
            <a:chExt cx="3698080" cy="780265"/>
          </a:xfrm>
        </p:grpSpPr>
        <p:sp>
          <p:nvSpPr>
            <p:cNvPr id="860" name="Google Shape;860;p23"/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3"/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862" name="Google Shape;862;p23"/>
          <p:cNvSpPr>
            <a:spLocks noGrp="1"/>
          </p:cNvSpPr>
          <p:nvPr>
            <p:ph type="pic" idx="2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3" name="Google Shape;863;p23"/>
          <p:cNvSpPr>
            <a:spLocks noGrp="1"/>
          </p:cNvSpPr>
          <p:nvPr>
            <p:ph type="pic" idx="3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4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869" name="Google Shape;869;p24"/>
          <p:cNvCxnSpPr>
            <a:endCxn id="870" idx="1"/>
          </p:cNvCxnSpPr>
          <p:nvPr/>
        </p:nvCxnSpPr>
        <p:spPr>
          <a:xfrm rot="10800000" flipH="1">
            <a:off x="4348373" y="2294351"/>
            <a:ext cx="1768500" cy="16356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871" name="Google Shape;871;p24"/>
          <p:cNvCxnSpPr>
            <a:endCxn id="872" idx="1"/>
          </p:cNvCxnSpPr>
          <p:nvPr/>
        </p:nvCxnSpPr>
        <p:spPr>
          <a:xfrm rot="10800000" flipH="1">
            <a:off x="4348253" y="3382648"/>
            <a:ext cx="1770600" cy="5472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873" name="Google Shape;873;p24"/>
          <p:cNvCxnSpPr>
            <a:endCxn id="874" idx="1"/>
          </p:cNvCxnSpPr>
          <p:nvPr/>
        </p:nvCxnSpPr>
        <p:spPr>
          <a:xfrm>
            <a:off x="4348133" y="3933947"/>
            <a:ext cx="1772700" cy="537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875" name="Google Shape;875;p24"/>
          <p:cNvCxnSpPr>
            <a:endCxn id="876" idx="1"/>
          </p:cNvCxnSpPr>
          <p:nvPr/>
        </p:nvCxnSpPr>
        <p:spPr>
          <a:xfrm>
            <a:off x="4348313" y="3933845"/>
            <a:ext cx="1774500" cy="16254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870" name="Google Shape;870;p24"/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4"/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4"/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4"/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7" name="Google Shape;877;p24"/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878" name="Google Shape;878;p24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4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24"/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881" name="Google Shape;881;p24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4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" name="Google Shape;883;p24"/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884" name="Google Shape;884;p24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4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24"/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887" name="Google Shape;887;p24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4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24"/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890" name="Google Shape;890;p24"/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891" name="Google Shape;891;p24"/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 extrusionOk="0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 extrusionOk="0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 extrusionOk="0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 rot="-54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 extrusionOk="0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5" name="Google Shape;895;p24"/>
            <p:cNvGrpSpPr/>
            <p:nvPr/>
          </p:nvGrpSpPr>
          <p:grpSpPr>
            <a:xfrm>
              <a:off x="1523901" y="3463292"/>
              <a:ext cx="1955208" cy="1339742"/>
              <a:chOff x="720064" y="2543025"/>
              <a:chExt cx="1955208" cy="1339742"/>
            </a:xfrm>
          </p:grpSpPr>
          <p:sp>
            <p:nvSpPr>
              <p:cNvPr id="896" name="Google Shape;896;p24"/>
              <p:cNvSpPr txBox="1"/>
              <p:nvPr/>
            </p:nvSpPr>
            <p:spPr>
              <a:xfrm>
                <a:off x="720065" y="2867104"/>
                <a:ext cx="19552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Easy to change colors, photos and Text.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4"/>
              <p:cNvSpPr txBox="1"/>
              <p:nvPr/>
            </p:nvSpPr>
            <p:spPr>
              <a:xfrm>
                <a:off x="720064" y="2543025"/>
                <a:ext cx="19552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Title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8" name="Google Shape;898;p24"/>
            <p:cNvSpPr/>
            <p:nvPr/>
          </p:nvSpPr>
          <p:spPr>
            <a:xfrm rot="-2700000">
              <a:off x="875270" y="2495508"/>
              <a:ext cx="1656185" cy="9090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899" name="Google Shape;899;p24"/>
            <p:cNvSpPr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900" name="Google Shape;900;p24"/>
            <p:cNvSpPr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Add Contents Here</a:t>
              </a:r>
            </a:p>
          </p:txBody>
        </p:sp>
        <p:sp>
          <p:nvSpPr>
            <p:cNvPr id="901" name="Google Shape;901;p24"/>
            <p:cNvSpPr/>
            <p:nvPr/>
          </p:nvSpPr>
          <p:spPr>
            <a:xfrm rot="-8100000">
              <a:off x="874972" y="4029461"/>
              <a:ext cx="1656185" cy="9090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Add Contents Here</a:t>
              </a:r>
            </a:p>
          </p:txBody>
        </p:sp>
      </p:grpSp>
      <p:grpSp>
        <p:nvGrpSpPr>
          <p:cNvPr id="902" name="Google Shape;902;p24"/>
          <p:cNvGrpSpPr/>
          <p:nvPr/>
        </p:nvGrpSpPr>
        <p:grpSpPr>
          <a:xfrm>
            <a:off x="2323343" y="2835424"/>
            <a:ext cx="950969" cy="702208"/>
            <a:chOff x="8722119" y="2714883"/>
            <a:chExt cx="1253819" cy="925836"/>
          </a:xfrm>
        </p:grpSpPr>
        <p:sp>
          <p:nvSpPr>
            <p:cNvPr id="903" name="Google Shape;903;p24"/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/>
              <a:ahLst/>
              <a:cxnLst/>
              <a:rect l="l" t="t" r="r" b="b"/>
              <a:pathLst>
                <a:path w="960355" h="925005" extrusionOk="0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/>
              <a:ahLst/>
              <a:cxnLst/>
              <a:rect l="l" t="t" r="r" b="b"/>
              <a:pathLst>
                <a:path w="539399" h="768756" extrusionOk="0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5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910" name="Google Shape;910;p25"/>
          <p:cNvCxnSpPr/>
          <p:nvPr/>
        </p:nvCxnSpPr>
        <p:spPr>
          <a:xfrm rot="10800000" flipH="1">
            <a:off x="6717652" y="3271094"/>
            <a:ext cx="1476000" cy="9000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911" name="Google Shape;911;p25"/>
          <p:cNvCxnSpPr/>
          <p:nvPr/>
        </p:nvCxnSpPr>
        <p:spPr>
          <a:xfrm rot="10800000">
            <a:off x="3910601" y="3290373"/>
            <a:ext cx="1476000" cy="9000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912" name="Google Shape;912;p25"/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5"/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5"/>
          <p:cNvSpPr/>
          <p:nvPr/>
        </p:nvSpPr>
        <p:spPr>
          <a:xfrm rot="-5400000">
            <a:off x="2554676" y="1628799"/>
            <a:ext cx="1280015" cy="195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5"/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5"/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Google Shape;918;p25"/>
          <p:cNvCxnSpPr>
            <a:endCxn id="915" idx="2"/>
          </p:cNvCxnSpPr>
          <p:nvPr/>
        </p:nvCxnSpPr>
        <p:spPr>
          <a:xfrm rot="10800000">
            <a:off x="6069692" y="2961591"/>
            <a:ext cx="0" cy="10272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919" name="Google Shape;919;p25"/>
          <p:cNvCxnSpPr/>
          <p:nvPr/>
        </p:nvCxnSpPr>
        <p:spPr>
          <a:xfrm rot="10800000">
            <a:off x="3315699" y="4000132"/>
            <a:ext cx="1539600" cy="459300"/>
          </a:xfrm>
          <a:prstGeom prst="bentConnector3">
            <a:avLst>
              <a:gd name="adj1" fmla="val 50001"/>
            </a:avLst>
          </a:prstGeom>
          <a:noFill/>
          <a:ln w="25400" cap="flat" cmpd="sng">
            <a:solidFill>
              <a:schemeClr val="accent3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920" name="Google Shape;920;p25"/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</p:grpSpPr>
        <p:sp>
          <p:nvSpPr>
            <p:cNvPr id="921" name="Google Shape;921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22" name="Google Shape;922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25"/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5"/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5"/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6" name="Google Shape;926;p25"/>
          <p:cNvCxnSpPr/>
          <p:nvPr/>
        </p:nvCxnSpPr>
        <p:spPr>
          <a:xfrm flipH="1">
            <a:off x="4138470" y="5415412"/>
            <a:ext cx="1158000" cy="379200"/>
          </a:xfrm>
          <a:prstGeom prst="bentConnector3">
            <a:avLst>
              <a:gd name="adj1" fmla="val -1002"/>
            </a:avLst>
          </a:prstGeom>
          <a:noFill/>
          <a:ln w="25400" cap="flat" cmpd="sng">
            <a:solidFill>
              <a:schemeClr val="lt1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927" name="Google Shape;927;p25"/>
          <p:cNvCxnSpPr/>
          <p:nvPr/>
        </p:nvCxnSpPr>
        <p:spPr>
          <a:xfrm>
            <a:off x="6913936" y="5415412"/>
            <a:ext cx="1087800" cy="379200"/>
          </a:xfrm>
          <a:prstGeom prst="bentConnector3">
            <a:avLst>
              <a:gd name="adj1" fmla="val -1659"/>
            </a:avLst>
          </a:prstGeom>
          <a:noFill/>
          <a:ln w="25400" cap="flat" cmpd="sng">
            <a:solidFill>
              <a:schemeClr val="lt1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928" name="Google Shape;928;p25"/>
          <p:cNvCxnSpPr/>
          <p:nvPr/>
        </p:nvCxnSpPr>
        <p:spPr>
          <a:xfrm rot="10800000" flipH="1">
            <a:off x="7284080" y="4000130"/>
            <a:ext cx="1539600" cy="459300"/>
          </a:xfrm>
          <a:prstGeom prst="bentConnector3">
            <a:avLst>
              <a:gd name="adj1" fmla="val 50001"/>
            </a:avLst>
          </a:prstGeom>
          <a:noFill/>
          <a:ln w="25400" cap="flat" cmpd="sng">
            <a:solidFill>
              <a:schemeClr val="accent3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929" name="Google Shape;929;p25"/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</p:grpSpPr>
        <p:sp>
          <p:nvSpPr>
            <p:cNvPr id="930" name="Google Shape;930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31" name="Google Shape;931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25"/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</p:grpSpPr>
        <p:sp>
          <p:nvSpPr>
            <p:cNvPr id="933" name="Google Shape;933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34" name="Google Shape;934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25"/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</p:grpSpPr>
        <p:sp>
          <p:nvSpPr>
            <p:cNvPr id="936" name="Google Shape;936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37" name="Google Shape;937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25"/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</p:grpSpPr>
        <p:sp>
          <p:nvSpPr>
            <p:cNvPr id="939" name="Google Shape;939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40" name="Google Shape;940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25"/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</p:grpSpPr>
        <p:sp>
          <p:nvSpPr>
            <p:cNvPr id="942" name="Google Shape;942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43" name="Google Shape;943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4" name="Google Shape;944;p25"/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</p:grpSpPr>
        <p:sp>
          <p:nvSpPr>
            <p:cNvPr id="945" name="Google Shape;945;p25"/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946" name="Google Shape;946;p25"/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7" name="Google Shape;947;p25"/>
          <p:cNvGrpSpPr/>
          <p:nvPr/>
        </p:nvGrpSpPr>
        <p:grpSpPr>
          <a:xfrm>
            <a:off x="5136065" y="3600354"/>
            <a:ext cx="1926751" cy="1955535"/>
            <a:chOff x="2718850" y="0"/>
            <a:chExt cx="6756373" cy="6857308"/>
          </a:xfrm>
        </p:grpSpPr>
        <p:sp>
          <p:nvSpPr>
            <p:cNvPr id="948" name="Google Shape;948;p25"/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/>
              <a:ahLst/>
              <a:cxnLst/>
              <a:rect l="l" t="t" r="r" b="b"/>
              <a:pathLst>
                <a:path w="963023" h="1028700" extrusionOk="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/>
              <a:ahLst/>
              <a:cxnLst/>
              <a:rect l="l" t="t" r="r" b="b"/>
              <a:pathLst>
                <a:path w="963023" h="1028700" extrusionOk="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/>
              <a:ahLst/>
              <a:cxnLst/>
              <a:rect l="l" t="t" r="r" b="b"/>
              <a:pathLst>
                <a:path w="623580" h="2153610" extrusionOk="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/>
              <a:ahLst/>
              <a:cxnLst/>
              <a:rect l="l" t="t" r="r" b="b"/>
              <a:pathLst>
                <a:path w="595927" h="2154359" extrusionOk="0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/>
              <a:ahLst/>
              <a:cxnLst/>
              <a:rect l="l" t="t" r="r" b="b"/>
              <a:pathLst>
                <a:path w="471487" h="864854" extrusionOk="0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/>
              <a:ahLst/>
              <a:cxnLst/>
              <a:rect l="l" t="t" r="r" b="b"/>
              <a:pathLst>
                <a:path w="471487" h="864854" extrusionOk="0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/>
              <a:ahLst/>
              <a:cxnLst/>
              <a:rect l="l" t="t" r="r" b="b"/>
              <a:pathLst>
                <a:path w="5534792" h="5280383" extrusionOk="0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/>
              <a:ahLst/>
              <a:cxnLst/>
              <a:rect l="l" t="t" r="r" b="b"/>
              <a:pathLst>
                <a:path w="1930886" h="291050" extrusionOk="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/>
              <a:ahLst/>
              <a:cxnLst/>
              <a:rect l="l" t="t" r="r" b="b"/>
              <a:pathLst>
                <a:path w="5822386" h="309716" extrusionOk="0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/>
              <a:ahLst/>
              <a:cxnLst/>
              <a:rect l="l" t="t" r="r" b="b"/>
              <a:pathLst>
                <a:path w="2350524" h="306950" extrusionOk="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/>
              <a:ahLst/>
              <a:cxnLst/>
              <a:rect l="l" t="t" r="r" b="b"/>
              <a:pathLst>
                <a:path w="5699329" h="210164" extrusionOk="0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/>
              <a:ahLst/>
              <a:cxnLst/>
              <a:rect l="l" t="t" r="r" b="b"/>
              <a:pathLst>
                <a:path w="566199" h="493640" extrusionOk="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/>
              <a:ahLst/>
              <a:cxnLst/>
              <a:rect l="l" t="t" r="r" b="b"/>
              <a:pathLst>
                <a:path w="566199" h="490256" extrusionOk="0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/>
              <a:ahLst/>
              <a:cxnLst/>
              <a:rect l="l" t="t" r="r" b="b"/>
              <a:pathLst>
                <a:path w="5171458" h="146722" extrusionOk="0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/>
              <a:ahLst/>
              <a:cxnLst/>
              <a:rect l="l" t="t" r="r" b="b"/>
              <a:pathLst>
                <a:path w="3039059" h="204380" extrusionOk="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/>
              <a:ahLst/>
              <a:cxnLst/>
              <a:rect l="l" t="t" r="r" b="b"/>
              <a:pathLst>
                <a:path w="882857" h="629110" extrusionOk="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/>
              <a:ahLst/>
              <a:cxnLst/>
              <a:rect l="l" t="t" r="r" b="b"/>
              <a:pathLst>
                <a:path w="878681" h="629719" extrusionOk="0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/>
              <a:ahLst/>
              <a:cxnLst/>
              <a:rect l="l" t="t" r="r" b="b"/>
              <a:pathLst>
                <a:path w="2416200" h="1627392" extrusionOk="0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/>
              <a:ahLst/>
              <a:cxnLst/>
              <a:rect l="l" t="t" r="r" b="b"/>
              <a:pathLst>
                <a:path w="2406521" h="1627392" extrusionOk="0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/>
              <a:ahLst/>
              <a:cxnLst/>
              <a:rect l="l" t="t" r="r" b="b"/>
              <a:pathLst>
                <a:path w="3057048" h="215556" extrusionOk="0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/>
              <a:ahLst/>
              <a:cxnLst/>
              <a:rect l="l" t="t" r="r" b="b"/>
              <a:pathLst>
                <a:path w="3043055" h="207932" extrusionOk="0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/>
              <a:ahLst/>
              <a:cxnLst/>
              <a:rect l="l" t="t" r="r" b="b"/>
              <a:pathLst>
                <a:path w="3048796" h="207775" extrusionOk="0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/>
              <a:ahLst/>
              <a:cxnLst/>
              <a:rect l="l" t="t" r="r" b="b"/>
              <a:pathLst>
                <a:path w="856558" h="615284" extrusionOk="0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/>
              <a:ahLst/>
              <a:cxnLst/>
              <a:rect l="l" t="t" r="r" b="b"/>
              <a:pathLst>
                <a:path w="434600" h="350438" extrusionOk="0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/>
              <a:ahLst/>
              <a:cxnLst/>
              <a:rect l="l" t="t" r="r" b="b"/>
              <a:pathLst>
                <a:path w="870293" h="602148" extrusionOk="0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/>
              <a:ahLst/>
              <a:cxnLst/>
              <a:rect l="l" t="t" r="r" b="b"/>
              <a:pathLst>
                <a:path w="442920" h="349318" extrusionOk="0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/>
              <a:ahLst/>
              <a:cxnLst/>
              <a:rect l="l" t="t" r="r" b="b"/>
              <a:pathLst>
                <a:path w="2392003" h="1610800" extrusionOk="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/>
              <a:ahLst/>
              <a:cxnLst/>
              <a:rect l="l" t="t" r="r" b="b"/>
              <a:pathLst>
                <a:path w="2378177" h="1610109" extrusionOk="0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/>
              <a:ahLst/>
              <a:cxnLst/>
              <a:rect l="l" t="t" r="r" b="b"/>
              <a:pathLst>
                <a:path w="3039811" h="194212" extrusionOk="0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/>
              <a:ahLst/>
              <a:cxnLst/>
              <a:rect l="l" t="t" r="r" b="b"/>
              <a:pathLst>
                <a:path w="8557" h="186659" extrusionOk="0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/>
              <a:ahLst/>
              <a:cxnLst/>
              <a:rect l="l" t="t" r="r" b="b"/>
              <a:pathLst>
                <a:path w="1831630" h="1200467" extrusionOk="0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/>
              <a:ahLst/>
              <a:cxnLst/>
              <a:rect l="l" t="t" r="r" b="b"/>
              <a:pathLst>
                <a:path w="1830006" h="1203994" extrusionOk="0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6"/>
          <p:cNvSpPr>
            <a:spLocks noGrp="1"/>
          </p:cNvSpPr>
          <p:nvPr>
            <p:ph type="pic" idx="3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5" name="Google Shape;985;p26"/>
          <p:cNvSpPr>
            <a:spLocks noGrp="1"/>
          </p:cNvSpPr>
          <p:nvPr>
            <p:ph type="pic" idx="2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6" name="Google Shape;986;p26"/>
          <p:cNvSpPr txBox="1"/>
          <p:nvPr/>
        </p:nvSpPr>
        <p:spPr>
          <a:xfrm>
            <a:off x="7992295" y="332656"/>
            <a:ext cx="309773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lang="en-US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6"/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6"/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9" name="Google Shape;989;p26"/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990" name="Google Shape;990;p26"/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6"/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992" name="Google Shape;992;p26"/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6"/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</p:grpSp>
      </p:grpSp>
      <p:grpSp>
        <p:nvGrpSpPr>
          <p:cNvPr id="994" name="Google Shape;994;p26"/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995" name="Google Shape;995;p26"/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6" name="Google Shape;996;p26"/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997" name="Google Shape;997;p26"/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6"/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  </a:t>
                </a:r>
                <a:endParaRPr/>
              </a:p>
            </p:txBody>
          </p:sp>
        </p:grpSp>
      </p:grpSp>
      <p:grpSp>
        <p:nvGrpSpPr>
          <p:cNvPr id="999" name="Google Shape;999;p26"/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1000" name="Google Shape;1000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26"/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1003" name="Google Shape;1003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26"/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1006" name="Google Shape;1006;p2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8" name="Google Shape;1008;p26"/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 extrusionOk="0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6"/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 extrusionOk="0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6"/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 extrusionOk="0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7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16" name="Google Shape;1016;p27"/>
          <p:cNvGrpSpPr/>
          <p:nvPr/>
        </p:nvGrpSpPr>
        <p:grpSpPr>
          <a:xfrm>
            <a:off x="930876" y="1858662"/>
            <a:ext cx="10330248" cy="2160000"/>
            <a:chOff x="1524000" y="1672440"/>
            <a:chExt cx="9144000" cy="2160000"/>
          </a:xfrm>
        </p:grpSpPr>
        <p:sp>
          <p:nvSpPr>
            <p:cNvPr id="1017" name="Google Shape;1017;p27"/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27"/>
          <p:cNvGrpSpPr/>
          <p:nvPr/>
        </p:nvGrpSpPr>
        <p:grpSpPr>
          <a:xfrm>
            <a:off x="1213085" y="2814122"/>
            <a:ext cx="1521441" cy="865061"/>
            <a:chOff x="3131840" y="2204865"/>
            <a:chExt cx="3096344" cy="865061"/>
          </a:xfrm>
        </p:grpSpPr>
        <p:sp>
          <p:nvSpPr>
            <p:cNvPr id="1023" name="Google Shape;1023;p27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7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27"/>
          <p:cNvGrpSpPr/>
          <p:nvPr/>
        </p:nvGrpSpPr>
        <p:grpSpPr>
          <a:xfrm>
            <a:off x="3279351" y="2814122"/>
            <a:ext cx="1521441" cy="865061"/>
            <a:chOff x="3131840" y="2204865"/>
            <a:chExt cx="3096344" cy="865061"/>
          </a:xfrm>
        </p:grpSpPr>
        <p:sp>
          <p:nvSpPr>
            <p:cNvPr id="1026" name="Google Shape;1026;p27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7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7"/>
          <p:cNvGrpSpPr/>
          <p:nvPr/>
        </p:nvGrpSpPr>
        <p:grpSpPr>
          <a:xfrm>
            <a:off x="5345617" y="2814122"/>
            <a:ext cx="1521441" cy="865061"/>
            <a:chOff x="3131840" y="2204865"/>
            <a:chExt cx="3096344" cy="865061"/>
          </a:xfrm>
        </p:grpSpPr>
        <p:sp>
          <p:nvSpPr>
            <p:cNvPr id="1029" name="Google Shape;1029;p27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7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7"/>
          <p:cNvGrpSpPr/>
          <p:nvPr/>
        </p:nvGrpSpPr>
        <p:grpSpPr>
          <a:xfrm>
            <a:off x="7411883" y="2814122"/>
            <a:ext cx="1521441" cy="865061"/>
            <a:chOff x="3131840" y="2204865"/>
            <a:chExt cx="3096344" cy="865061"/>
          </a:xfrm>
        </p:grpSpPr>
        <p:sp>
          <p:nvSpPr>
            <p:cNvPr id="1032" name="Google Shape;1032;p27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7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27"/>
          <p:cNvGrpSpPr/>
          <p:nvPr/>
        </p:nvGrpSpPr>
        <p:grpSpPr>
          <a:xfrm>
            <a:off x="9478149" y="2814122"/>
            <a:ext cx="1521441" cy="865061"/>
            <a:chOff x="3131840" y="2204865"/>
            <a:chExt cx="3096344" cy="865061"/>
          </a:xfrm>
        </p:grpSpPr>
        <p:sp>
          <p:nvSpPr>
            <p:cNvPr id="1035" name="Google Shape;1035;p27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7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p27"/>
          <p:cNvSpPr txBox="1"/>
          <p:nvPr/>
        </p:nvSpPr>
        <p:spPr>
          <a:xfrm>
            <a:off x="3572032" y="4080655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7"/>
          <p:cNvSpPr txBox="1"/>
          <p:nvPr/>
        </p:nvSpPr>
        <p:spPr>
          <a:xfrm>
            <a:off x="7334150" y="4080655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7"/>
          <p:cNvSpPr/>
          <p:nvPr/>
        </p:nvSpPr>
        <p:spPr>
          <a:xfrm>
            <a:off x="5056588" y="4146255"/>
            <a:ext cx="582983" cy="7921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7"/>
          <p:cNvSpPr/>
          <p:nvPr/>
        </p:nvSpPr>
        <p:spPr>
          <a:xfrm rot="10800000">
            <a:off x="6545754" y="4146255"/>
            <a:ext cx="582983" cy="7921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1" name="Google Shape;1041;p27"/>
          <p:cNvGrpSpPr/>
          <p:nvPr/>
        </p:nvGrpSpPr>
        <p:grpSpPr>
          <a:xfrm>
            <a:off x="1459355" y="4186735"/>
            <a:ext cx="1928437" cy="711174"/>
            <a:chOff x="3131840" y="2220253"/>
            <a:chExt cx="3096344" cy="711174"/>
          </a:xfrm>
        </p:grpSpPr>
        <p:sp>
          <p:nvSpPr>
            <p:cNvPr id="1042" name="Google Shape;1042;p27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7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  </a:t>
              </a:r>
              <a:endParaRPr/>
            </a:p>
          </p:txBody>
        </p:sp>
      </p:grpSp>
      <p:grpSp>
        <p:nvGrpSpPr>
          <p:cNvPr id="1044" name="Google Shape;1044;p27"/>
          <p:cNvGrpSpPr/>
          <p:nvPr/>
        </p:nvGrpSpPr>
        <p:grpSpPr>
          <a:xfrm>
            <a:off x="8839878" y="4186735"/>
            <a:ext cx="1892769" cy="711174"/>
            <a:chOff x="3131840" y="2220253"/>
            <a:chExt cx="3096344" cy="711174"/>
          </a:xfrm>
        </p:grpSpPr>
        <p:sp>
          <p:nvSpPr>
            <p:cNvPr id="1045" name="Google Shape;1045;p27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7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 </a:t>
              </a:r>
              <a:endParaRPr/>
            </a:p>
          </p:txBody>
        </p:sp>
      </p:grpSp>
      <p:sp>
        <p:nvSpPr>
          <p:cNvPr id="1047" name="Google Shape;1047;p27"/>
          <p:cNvSpPr/>
          <p:nvPr/>
        </p:nvSpPr>
        <p:spPr>
          <a:xfrm>
            <a:off x="930876" y="5041219"/>
            <a:ext cx="5004000" cy="1074815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7"/>
          <p:cNvGrpSpPr/>
          <p:nvPr/>
        </p:nvGrpSpPr>
        <p:grpSpPr>
          <a:xfrm>
            <a:off x="1200372" y="5157564"/>
            <a:ext cx="4465010" cy="860596"/>
            <a:chOff x="2079598" y="4287457"/>
            <a:chExt cx="2262901" cy="860596"/>
          </a:xfrm>
        </p:grpSpPr>
        <p:sp>
          <p:nvSpPr>
            <p:cNvPr id="1049" name="Google Shape;1049;p27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 </a:t>
              </a:r>
              <a:endParaRPr/>
            </a:p>
          </p:txBody>
        </p:sp>
        <p:sp>
          <p:nvSpPr>
            <p:cNvPr id="1050" name="Google Shape;1050;p27"/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1" name="Google Shape;1051;p27"/>
          <p:cNvSpPr/>
          <p:nvPr/>
        </p:nvSpPr>
        <p:spPr>
          <a:xfrm>
            <a:off x="6257124" y="5041219"/>
            <a:ext cx="5004000" cy="1074815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2" name="Google Shape;1052;p27"/>
          <p:cNvGrpSpPr/>
          <p:nvPr/>
        </p:nvGrpSpPr>
        <p:grpSpPr>
          <a:xfrm>
            <a:off x="6526620" y="5157564"/>
            <a:ext cx="4465010" cy="860596"/>
            <a:chOff x="2079598" y="4287457"/>
            <a:chExt cx="2262901" cy="860596"/>
          </a:xfrm>
        </p:grpSpPr>
        <p:sp>
          <p:nvSpPr>
            <p:cNvPr id="1053" name="Google Shape;1053;p27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 </a:t>
              </a:r>
              <a:endParaRPr/>
            </a:p>
          </p:txBody>
        </p:sp>
        <p:sp>
          <p:nvSpPr>
            <p:cNvPr id="1054" name="Google Shape;1054;p27"/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5" name="Google Shape;1055;p27"/>
          <p:cNvSpPr/>
          <p:nvPr/>
        </p:nvSpPr>
        <p:spPr>
          <a:xfrm>
            <a:off x="3923209" y="22298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7"/>
          <p:cNvSpPr/>
          <p:nvPr/>
        </p:nvSpPr>
        <p:spPr>
          <a:xfrm>
            <a:off x="1735352" y="222212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7"/>
          <p:cNvSpPr/>
          <p:nvPr/>
        </p:nvSpPr>
        <p:spPr>
          <a:xfrm>
            <a:off x="10068144" y="223833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7"/>
          <p:cNvSpPr/>
          <p:nvPr/>
        </p:nvSpPr>
        <p:spPr>
          <a:xfrm>
            <a:off x="7999404" y="226497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7"/>
          <p:cNvSpPr/>
          <p:nvPr/>
        </p:nvSpPr>
        <p:spPr>
          <a:xfrm>
            <a:off x="5919912" y="2246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8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65" name="Google Shape;1065;p28"/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1066" name="Google Shape;1066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8" name="Google Shape;1068;p28"/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1069" name="Google Shape;1069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p28"/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72" name="Google Shape;1072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8"/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075" name="Google Shape;1075;p28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8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8"/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8"/>
          <p:cNvSpPr/>
          <p:nvPr/>
        </p:nvSpPr>
        <p:spPr>
          <a:xfrm>
            <a:off x="5605286" y="2092967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28"/>
          <p:cNvSpPr/>
          <p:nvPr/>
        </p:nvSpPr>
        <p:spPr>
          <a:xfrm>
            <a:off x="5602988" y="4989043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28"/>
          <p:cNvSpPr/>
          <p:nvPr/>
        </p:nvSpPr>
        <p:spPr>
          <a:xfrm>
            <a:off x="7117930" y="3539359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28"/>
          <p:cNvSpPr/>
          <p:nvPr/>
        </p:nvSpPr>
        <p:spPr>
          <a:xfrm>
            <a:off x="4098765" y="3539359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28"/>
          <p:cNvSpPr/>
          <p:nvPr/>
        </p:nvSpPr>
        <p:spPr>
          <a:xfrm>
            <a:off x="5562268" y="3387496"/>
            <a:ext cx="1083970" cy="108397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28"/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28"/>
          <p:cNvSpPr/>
          <p:nvPr/>
        </p:nvSpPr>
        <p:spPr>
          <a:xfrm flipH="1">
            <a:off x="5836201" y="3732278"/>
            <a:ext cx="551055" cy="454587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28"/>
          <p:cNvSpPr/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8"/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8"/>
          <p:cNvSpPr/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9"/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29"/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29"/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Modern Infographic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29"/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9"/>
          <p:cNvSpPr txBox="1"/>
          <p:nvPr/>
        </p:nvSpPr>
        <p:spPr>
          <a:xfrm>
            <a:off x="5330648" y="872635"/>
            <a:ext cx="52714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FIRE FIGHTING</a:t>
            </a:r>
            <a:endParaRPr sz="5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29"/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29"/>
          <p:cNvSpPr>
            <a:spLocks noGrp="1"/>
          </p:cNvSpPr>
          <p:nvPr>
            <p:ph type="pic" idx="2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6852747" y="714552"/>
            <a:ext cx="4823433" cy="969496"/>
            <a:chOff x="6509852" y="714552"/>
            <a:chExt cx="4946526" cy="969496"/>
          </a:xfrm>
        </p:grpSpPr>
        <p:sp>
          <p:nvSpPr>
            <p:cNvPr id="137" name="Google Shape;137;p3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3"/>
          <p:cNvSpPr txBox="1"/>
          <p:nvPr/>
        </p:nvSpPr>
        <p:spPr>
          <a:xfrm>
            <a:off x="5321198" y="625364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6852747" y="2218019"/>
            <a:ext cx="4823433" cy="962960"/>
            <a:chOff x="6509852" y="2211483"/>
            <a:chExt cx="4946526" cy="962960"/>
          </a:xfrm>
        </p:grpSpPr>
        <p:sp>
          <p:nvSpPr>
            <p:cNvPr id="141" name="Google Shape;141;p3"/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3"/>
          <p:cNvSpPr txBox="1"/>
          <p:nvPr/>
        </p:nvSpPr>
        <p:spPr>
          <a:xfrm>
            <a:off x="5321198" y="2122295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3"/>
          <p:cNvGrpSpPr/>
          <p:nvPr/>
        </p:nvGrpSpPr>
        <p:grpSpPr>
          <a:xfrm>
            <a:off x="6852747" y="3714950"/>
            <a:ext cx="4823433" cy="956424"/>
            <a:chOff x="6509852" y="3708414"/>
            <a:chExt cx="4946526" cy="956424"/>
          </a:xfrm>
        </p:grpSpPr>
        <p:sp>
          <p:nvSpPr>
            <p:cNvPr id="145" name="Google Shape;145;p3"/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5321198" y="3619226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3"/>
          <p:cNvGrpSpPr/>
          <p:nvPr/>
        </p:nvGrpSpPr>
        <p:grpSpPr>
          <a:xfrm>
            <a:off x="6852747" y="5205344"/>
            <a:ext cx="4823433" cy="949889"/>
            <a:chOff x="6509852" y="5205344"/>
            <a:chExt cx="4946526" cy="949889"/>
          </a:xfrm>
        </p:grpSpPr>
        <p:sp>
          <p:nvSpPr>
            <p:cNvPr id="149" name="Google Shape;149;p3"/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3"/>
          <p:cNvSpPr txBox="1"/>
          <p:nvPr/>
        </p:nvSpPr>
        <p:spPr>
          <a:xfrm>
            <a:off x="5321198" y="5116156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826477" y="525711"/>
            <a:ext cx="367518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0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04" name="Google Shape;1104;p30"/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0"/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0"/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0"/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0"/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0"/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0"/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0"/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0"/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0"/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0"/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0"/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0"/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0"/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0"/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0"/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48%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0"/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30"/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68%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30"/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30"/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30"/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30"/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30"/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0"/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30"/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30"/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30"/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30"/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0"/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0"/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0"/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0"/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0"/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0"/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0"/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72%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30"/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1141" name="Google Shape;1141;p30"/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68%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0"/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30"/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1144" name="Google Shape;1144;p30"/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72%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0"/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46" name="Google Shape;1146;p30"/>
          <p:cNvCxnSpPr/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147" name="Google Shape;1147;p30"/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9630675" y="2368676"/>
            <a:ext cx="344072" cy="906201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1193083" y="4674409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 extrusionOk="0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1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64" name="Google Shape;1164;p31"/>
          <p:cNvGrpSpPr/>
          <p:nvPr/>
        </p:nvGrpSpPr>
        <p:grpSpPr>
          <a:xfrm>
            <a:off x="1143000" y="2745280"/>
            <a:ext cx="10020300" cy="1912446"/>
            <a:chOff x="1460434" y="3139357"/>
            <a:chExt cx="6320376" cy="1256968"/>
          </a:xfrm>
        </p:grpSpPr>
        <p:sp>
          <p:nvSpPr>
            <p:cNvPr id="1165" name="Google Shape;1165;p31"/>
            <p:cNvSpPr/>
            <p:nvPr/>
          </p:nvSpPr>
          <p:spPr>
            <a:xfrm>
              <a:off x="4617326" y="3453985"/>
              <a:ext cx="1581742" cy="310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6199068" y="3139357"/>
              <a:ext cx="1581742" cy="310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1460434" y="4085540"/>
              <a:ext cx="1581742" cy="31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3035584" y="3768613"/>
              <a:ext cx="1581742" cy="310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9" name="Google Shape;1169;p31"/>
          <p:cNvSpPr txBox="1"/>
          <p:nvPr/>
        </p:nvSpPr>
        <p:spPr>
          <a:xfrm>
            <a:off x="4226118" y="3788247"/>
            <a:ext cx="1349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1"/>
          <p:cNvSpPr txBox="1"/>
          <p:nvPr/>
        </p:nvSpPr>
        <p:spPr>
          <a:xfrm>
            <a:off x="6730322" y="3308032"/>
            <a:ext cx="1349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1"/>
          <p:cNvSpPr txBox="1"/>
          <p:nvPr/>
        </p:nvSpPr>
        <p:spPr>
          <a:xfrm>
            <a:off x="9234526" y="2827817"/>
            <a:ext cx="1349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1"/>
          <p:cNvSpPr txBox="1"/>
          <p:nvPr/>
        </p:nvSpPr>
        <p:spPr>
          <a:xfrm>
            <a:off x="1721914" y="4268463"/>
            <a:ext cx="1349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3" name="Google Shape;1173;p31"/>
          <p:cNvGrpSpPr/>
          <p:nvPr/>
        </p:nvGrpSpPr>
        <p:grpSpPr>
          <a:xfrm>
            <a:off x="3812771" y="4314010"/>
            <a:ext cx="2197664" cy="1286003"/>
            <a:chOff x="1608973" y="4329659"/>
            <a:chExt cx="1416581" cy="1286003"/>
          </a:xfrm>
        </p:grpSpPr>
        <p:sp>
          <p:nvSpPr>
            <p:cNvPr id="1174" name="Google Shape;1174;p31"/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 txBox="1"/>
            <p:nvPr/>
          </p:nvSpPr>
          <p:spPr>
            <a:xfrm>
              <a:off x="1608973" y="4599999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p31"/>
          <p:cNvGrpSpPr/>
          <p:nvPr/>
        </p:nvGrpSpPr>
        <p:grpSpPr>
          <a:xfrm>
            <a:off x="6311698" y="3837766"/>
            <a:ext cx="2197664" cy="1286003"/>
            <a:chOff x="3195050" y="3969619"/>
            <a:chExt cx="1416581" cy="1286003"/>
          </a:xfrm>
        </p:grpSpPr>
        <p:sp>
          <p:nvSpPr>
            <p:cNvPr id="1177" name="Google Shape;1177;p31"/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 txBox="1"/>
            <p:nvPr/>
          </p:nvSpPr>
          <p:spPr>
            <a:xfrm>
              <a:off x="3195050" y="4239959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9" name="Google Shape;1179;p31"/>
          <p:cNvGrpSpPr/>
          <p:nvPr/>
        </p:nvGrpSpPr>
        <p:grpSpPr>
          <a:xfrm>
            <a:off x="8810625" y="3361520"/>
            <a:ext cx="2197664" cy="1286003"/>
            <a:chOff x="4781127" y="3608730"/>
            <a:chExt cx="1416581" cy="1286003"/>
          </a:xfrm>
        </p:grpSpPr>
        <p:sp>
          <p:nvSpPr>
            <p:cNvPr id="1180" name="Google Shape;1180;p31"/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 txBox="1"/>
            <p:nvPr/>
          </p:nvSpPr>
          <p:spPr>
            <a:xfrm>
              <a:off x="4781127" y="3879070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31"/>
          <p:cNvGrpSpPr/>
          <p:nvPr/>
        </p:nvGrpSpPr>
        <p:grpSpPr>
          <a:xfrm>
            <a:off x="1313843" y="4790255"/>
            <a:ext cx="2197664" cy="1286003"/>
            <a:chOff x="6367204" y="3265298"/>
            <a:chExt cx="1416581" cy="1286003"/>
          </a:xfrm>
        </p:grpSpPr>
        <p:sp>
          <p:nvSpPr>
            <p:cNvPr id="1183" name="Google Shape;1183;p31"/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1"/>
            <p:cNvSpPr txBox="1"/>
            <p:nvPr/>
          </p:nvSpPr>
          <p:spPr>
            <a:xfrm>
              <a:off x="6367204" y="3535638"/>
              <a:ext cx="141658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5" name="Google Shape;1185;p31"/>
          <p:cNvGrpSpPr/>
          <p:nvPr/>
        </p:nvGrpSpPr>
        <p:grpSpPr>
          <a:xfrm>
            <a:off x="892609" y="1786046"/>
            <a:ext cx="6119415" cy="878571"/>
            <a:chOff x="578282" y="1366943"/>
            <a:chExt cx="6119415" cy="878571"/>
          </a:xfrm>
        </p:grpSpPr>
        <p:sp>
          <p:nvSpPr>
            <p:cNvPr id="1186" name="Google Shape;1186;p31"/>
            <p:cNvSpPr txBox="1"/>
            <p:nvPr/>
          </p:nvSpPr>
          <p:spPr>
            <a:xfrm>
              <a:off x="578282" y="1366943"/>
              <a:ext cx="61194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1"/>
            <p:cNvSpPr txBox="1"/>
            <p:nvPr/>
          </p:nvSpPr>
          <p:spPr>
            <a:xfrm>
              <a:off x="578282" y="1599183"/>
              <a:ext cx="61194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8" name="Google Shape;1188;p31"/>
          <p:cNvSpPr/>
          <p:nvPr/>
        </p:nvSpPr>
        <p:spPr>
          <a:xfrm>
            <a:off x="7249510" y="253749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31"/>
          <p:cNvSpPr/>
          <p:nvPr/>
        </p:nvSpPr>
        <p:spPr>
          <a:xfrm>
            <a:off x="4732763" y="30542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31"/>
          <p:cNvSpPr/>
          <p:nvPr/>
        </p:nvSpPr>
        <p:spPr>
          <a:xfrm>
            <a:off x="9744725" y="2018285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31"/>
          <p:cNvSpPr/>
          <p:nvPr/>
        </p:nvSpPr>
        <p:spPr>
          <a:xfrm>
            <a:off x="2223554" y="34917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2"/>
          <p:cNvSpPr txBox="1"/>
          <p:nvPr/>
        </p:nvSpPr>
        <p:spPr>
          <a:xfrm>
            <a:off x="695618" y="5888372"/>
            <a:ext cx="2052000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sz="1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32"/>
          <p:cNvSpPr txBox="1"/>
          <p:nvPr/>
        </p:nvSpPr>
        <p:spPr>
          <a:xfrm>
            <a:off x="1598645" y="2732038"/>
            <a:ext cx="317973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1198" name="Google Shape;1198;p32"/>
          <p:cNvSpPr txBox="1"/>
          <p:nvPr/>
        </p:nvSpPr>
        <p:spPr>
          <a:xfrm>
            <a:off x="1937018" y="941043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199" name="Google Shape;1199;p32"/>
          <p:cNvSpPr>
            <a:spLocks noGrp="1"/>
          </p:cNvSpPr>
          <p:nvPr>
            <p:ph type="pic" idx="2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3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05" name="Google Shape;1205;p33"/>
          <p:cNvSpPr/>
          <p:nvPr/>
        </p:nvSpPr>
        <p:spPr>
          <a:xfrm>
            <a:off x="9103587" y="186554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6" name="Google Shape;1206;p33"/>
          <p:cNvGraphicFramePr/>
          <p:nvPr/>
        </p:nvGraphicFramePr>
        <p:xfrm>
          <a:off x="9211587" y="19736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72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8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07" name="Google Shape;1207;p33"/>
          <p:cNvSpPr/>
          <p:nvPr/>
        </p:nvSpPr>
        <p:spPr>
          <a:xfrm>
            <a:off x="3253933" y="186554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8" name="Google Shape;1208;p33"/>
          <p:cNvGraphicFramePr/>
          <p:nvPr/>
        </p:nvGraphicFramePr>
        <p:xfrm>
          <a:off x="3361578" y="197347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147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hope and I believe that this Template will your Time, Money and Reputation. </a:t>
                      </a:r>
                      <a:endParaRPr sz="14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4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Text : I hope and I believe that this Template will your Time, Money and Reputation. Easy to change colors, photos and Text.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4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Text : I hope and I believe that this Template will your Time, Money and Reputation. Easy to change colors, photos and Text.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4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Text : I hope and I believe that this Template will your Time, Money and Reputation. Easy to change colors, photos and Text.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09" name="Google Shape;1209;p33"/>
          <p:cNvSpPr/>
          <p:nvPr/>
        </p:nvSpPr>
        <p:spPr>
          <a:xfrm>
            <a:off x="911009" y="186554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10" name="Google Shape;1210;p33"/>
          <p:cNvGraphicFramePr/>
          <p:nvPr/>
        </p:nvGraphicFramePr>
        <p:xfrm>
          <a:off x="1019009" y="19736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72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8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</a:t>
                      </a:r>
                      <a:endParaRPr sz="1200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7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1" name="Google Shape;1211;p33"/>
          <p:cNvSpPr/>
          <p:nvPr/>
        </p:nvSpPr>
        <p:spPr>
          <a:xfrm>
            <a:off x="9443461" y="2231366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3"/>
          <p:cNvSpPr/>
          <p:nvPr/>
        </p:nvSpPr>
        <p:spPr>
          <a:xfrm>
            <a:off x="1266903" y="2208303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3"/>
          <p:cNvSpPr/>
          <p:nvPr/>
        </p:nvSpPr>
        <p:spPr>
          <a:xfrm>
            <a:off x="3612340" y="2224519"/>
            <a:ext cx="375433" cy="351439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19" name="Google Shape;1219;p34"/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4"/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 </a:t>
            </a:r>
            <a:endParaRPr/>
          </a:p>
        </p:txBody>
      </p:sp>
      <p:sp>
        <p:nvSpPr>
          <p:cNvPr id="1221" name="Google Shape;1221;p34"/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4"/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 </a:t>
            </a:r>
            <a:endParaRPr/>
          </a:p>
        </p:txBody>
      </p:sp>
      <p:sp>
        <p:nvSpPr>
          <p:cNvPr id="1223" name="Google Shape;1223;p34"/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4"/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 </a:t>
            </a:r>
            <a:endParaRPr/>
          </a:p>
        </p:txBody>
      </p:sp>
      <p:grpSp>
        <p:nvGrpSpPr>
          <p:cNvPr id="1225" name="Google Shape;1225;p34"/>
          <p:cNvGrpSpPr/>
          <p:nvPr/>
        </p:nvGrpSpPr>
        <p:grpSpPr>
          <a:xfrm>
            <a:off x="875070" y="2831227"/>
            <a:ext cx="2140692" cy="2140692"/>
            <a:chOff x="3807530" y="2946763"/>
            <a:chExt cx="1512168" cy="1512168"/>
          </a:xfrm>
        </p:grpSpPr>
        <p:sp>
          <p:nvSpPr>
            <p:cNvPr id="1226" name="Google Shape;1226;p34"/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rgbClr val="A3CA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 cap="flat" cmpd="sng">
              <a:solidFill>
                <a:schemeClr val="accent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28" name="Google Shape;1228;p34"/>
          <p:cNvCxnSpPr>
            <a:stCxn id="1223" idx="2"/>
            <a:endCxn id="1229" idx="3"/>
          </p:cNvCxnSpPr>
          <p:nvPr/>
        </p:nvCxnSpPr>
        <p:spPr>
          <a:xfrm rot="10800000">
            <a:off x="5611139" y="5341220"/>
            <a:ext cx="1422000" cy="10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0" name="Google Shape;1230;p34"/>
          <p:cNvCxnSpPr>
            <a:stCxn id="1221" idx="2"/>
            <a:endCxn id="1231" idx="3"/>
          </p:cNvCxnSpPr>
          <p:nvPr/>
        </p:nvCxnSpPr>
        <p:spPr>
          <a:xfrm rot="10800000">
            <a:off x="5611139" y="3931297"/>
            <a:ext cx="1422000" cy="1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2" name="Google Shape;1232;p34"/>
          <p:cNvCxnSpPr>
            <a:stCxn id="1219" idx="2"/>
            <a:endCxn id="1233" idx="3"/>
          </p:cNvCxnSpPr>
          <p:nvPr/>
        </p:nvCxnSpPr>
        <p:spPr>
          <a:xfrm flipH="1">
            <a:off x="5611139" y="2514473"/>
            <a:ext cx="1422000" cy="6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3" name="Google Shape;1233;p34"/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4"/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4"/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C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4" name="Google Shape;1234;p34"/>
          <p:cNvCxnSpPr>
            <a:stCxn id="1229" idx="1"/>
            <a:endCxn id="1227" idx="5"/>
          </p:cNvCxnSpPr>
          <p:nvPr/>
        </p:nvCxnSpPr>
        <p:spPr>
          <a:xfrm rot="10800000">
            <a:off x="2702170" y="4658549"/>
            <a:ext cx="1333500" cy="682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5" name="Google Shape;1235;p34"/>
          <p:cNvCxnSpPr>
            <a:stCxn id="1231" idx="1"/>
            <a:endCxn id="1227" idx="6"/>
          </p:cNvCxnSpPr>
          <p:nvPr/>
        </p:nvCxnSpPr>
        <p:spPr>
          <a:xfrm rot="10800000">
            <a:off x="3015670" y="3901508"/>
            <a:ext cx="1020000" cy="297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6" name="Google Shape;1236;p34"/>
          <p:cNvCxnSpPr>
            <a:stCxn id="1233" idx="1"/>
            <a:endCxn id="1227" idx="7"/>
          </p:cNvCxnSpPr>
          <p:nvPr/>
        </p:nvCxnSpPr>
        <p:spPr>
          <a:xfrm flipH="1">
            <a:off x="2702170" y="2521069"/>
            <a:ext cx="1333500" cy="62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7" name="Google Shape;1237;p34"/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4"/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4"/>
          <p:cNvSpPr/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0" name="Google Shape;1240;p34"/>
          <p:cNvGrpSpPr/>
          <p:nvPr/>
        </p:nvGrpSpPr>
        <p:grpSpPr>
          <a:xfrm>
            <a:off x="1389856" y="3102080"/>
            <a:ext cx="1111790" cy="1555761"/>
            <a:chOff x="2329087" y="96716"/>
            <a:chExt cx="2253063" cy="3152778"/>
          </a:xfrm>
        </p:grpSpPr>
        <p:sp>
          <p:nvSpPr>
            <p:cNvPr id="1241" name="Google Shape;1241;p34"/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/>
              <a:ahLst/>
              <a:cxnLst/>
              <a:rect l="l" t="t" r="r" b="b"/>
              <a:pathLst>
                <a:path w="1179987" h="1981421" extrusionOk="0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/>
              <a:ahLst/>
              <a:cxnLst/>
              <a:rect l="l" t="t" r="r" b="b"/>
              <a:pathLst>
                <a:path w="1840199" h="234585" extrusionOk="0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/>
              <a:ahLst/>
              <a:cxnLst/>
              <a:rect l="l" t="t" r="r" b="b"/>
              <a:pathLst>
                <a:path w="1538534" h="120430" extrusionOk="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/>
              <a:ahLst/>
              <a:cxnLst/>
              <a:rect l="l" t="t" r="r" b="b"/>
              <a:pathLst>
                <a:path w="321672" h="566712" extrusionOk="0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/>
              <a:ahLst/>
              <a:cxnLst/>
              <a:rect l="l" t="t" r="r" b="b"/>
              <a:pathLst>
                <a:path w="321442" h="567633" extrusionOk="0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/>
              <a:ahLst/>
              <a:cxnLst/>
              <a:rect l="l" t="t" r="r" b="b"/>
              <a:pathLst>
                <a:path w="1349453" h="93363" extrusionOk="0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/>
              <a:ahLst/>
              <a:cxnLst/>
              <a:rect l="l" t="t" r="r" b="b"/>
              <a:pathLst>
                <a:path w="1348451" h="74141" extrusionOk="0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/>
              <a:ahLst/>
              <a:cxnLst/>
              <a:rect l="l" t="t" r="r" b="b"/>
              <a:pathLst>
                <a:path w="124535" h="588889" extrusionOk="0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/>
              <a:ahLst/>
              <a:cxnLst/>
              <a:rect l="l" t="t" r="r" b="b"/>
              <a:pathLst>
                <a:path w="114546" h="586499" extrusionOk="0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/>
              <a:ahLst/>
              <a:cxnLst/>
              <a:rect l="l" t="t" r="r" b="b"/>
              <a:pathLst>
                <a:path w="1191950" h="626868" extrusionOk="0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5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56" name="Google Shape;1256;p35"/>
          <p:cNvSpPr/>
          <p:nvPr/>
        </p:nvSpPr>
        <p:spPr>
          <a:xfrm>
            <a:off x="8672341" y="5323578"/>
            <a:ext cx="2700000" cy="1008112"/>
          </a:xfrm>
          <a:prstGeom prst="rect">
            <a:avLst/>
          </a:prstGeom>
          <a:noFill/>
          <a:ln w="38100" cap="flat" cmpd="sng">
            <a:solidFill>
              <a:schemeClr val="accent3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35"/>
          <p:cNvSpPr/>
          <p:nvPr/>
        </p:nvSpPr>
        <p:spPr>
          <a:xfrm>
            <a:off x="4645328" y="5315813"/>
            <a:ext cx="2700000" cy="100811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8" name="Google Shape;1258;p35"/>
          <p:cNvGrpSpPr/>
          <p:nvPr/>
        </p:nvGrpSpPr>
        <p:grpSpPr>
          <a:xfrm>
            <a:off x="4179811" y="3077470"/>
            <a:ext cx="3272433" cy="1834623"/>
            <a:chOff x="3131840" y="2185749"/>
            <a:chExt cx="3096344" cy="1834623"/>
          </a:xfrm>
        </p:grpSpPr>
        <p:sp>
          <p:nvSpPr>
            <p:cNvPr id="1259" name="Google Shape;1259;p35"/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35"/>
          <p:cNvGrpSpPr/>
          <p:nvPr/>
        </p:nvGrpSpPr>
        <p:grpSpPr>
          <a:xfrm>
            <a:off x="8205192" y="3077470"/>
            <a:ext cx="3272433" cy="1834623"/>
            <a:chOff x="3131840" y="2185749"/>
            <a:chExt cx="3096344" cy="1834623"/>
          </a:xfrm>
        </p:grpSpPr>
        <p:sp>
          <p:nvSpPr>
            <p:cNvPr id="1262" name="Google Shape;1262;p35"/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35"/>
          <p:cNvGrpSpPr/>
          <p:nvPr/>
        </p:nvGrpSpPr>
        <p:grpSpPr>
          <a:xfrm>
            <a:off x="4159622" y="1578362"/>
            <a:ext cx="7403728" cy="1107996"/>
            <a:chOff x="5375474" y="2822446"/>
            <a:chExt cx="3312368" cy="1107996"/>
          </a:xfrm>
        </p:grpSpPr>
        <p:sp>
          <p:nvSpPr>
            <p:cNvPr id="1265" name="Google Shape;1265;p35"/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7" name="Google Shape;1267;p35"/>
          <p:cNvSpPr/>
          <p:nvPr/>
        </p:nvSpPr>
        <p:spPr>
          <a:xfrm>
            <a:off x="4267334" y="5443488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35"/>
          <p:cNvSpPr/>
          <p:nvPr/>
        </p:nvSpPr>
        <p:spPr>
          <a:xfrm>
            <a:off x="8295110" y="5451254"/>
            <a:ext cx="752762" cy="752762"/>
          </a:xfrm>
          <a:prstGeom prst="rect">
            <a:avLst/>
          </a:prstGeom>
          <a:gradFill>
            <a:gsLst>
              <a:gs pos="0">
                <a:srgbClr val="F5C64B"/>
              </a:gs>
              <a:gs pos="100000">
                <a:srgbClr val="F5C6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9" name="Google Shape;1269;p35"/>
          <p:cNvGrpSpPr/>
          <p:nvPr/>
        </p:nvGrpSpPr>
        <p:grpSpPr>
          <a:xfrm>
            <a:off x="5129001" y="5382594"/>
            <a:ext cx="2098288" cy="876790"/>
            <a:chOff x="3131840" y="2220253"/>
            <a:chExt cx="3096344" cy="876790"/>
          </a:xfrm>
        </p:grpSpPr>
        <p:sp>
          <p:nvSpPr>
            <p:cNvPr id="1270" name="Google Shape;1270;p35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2" name="Google Shape;1272;p35"/>
          <p:cNvGrpSpPr/>
          <p:nvPr/>
        </p:nvGrpSpPr>
        <p:grpSpPr>
          <a:xfrm>
            <a:off x="9181841" y="5382594"/>
            <a:ext cx="2098288" cy="876790"/>
            <a:chOff x="3131840" y="2220253"/>
            <a:chExt cx="3096344" cy="876790"/>
          </a:xfrm>
        </p:grpSpPr>
        <p:sp>
          <p:nvSpPr>
            <p:cNvPr id="1273" name="Google Shape;1273;p35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5" name="Google Shape;1275;p35"/>
          <p:cNvSpPr/>
          <p:nvPr/>
        </p:nvSpPr>
        <p:spPr>
          <a:xfrm>
            <a:off x="8492341" y="564671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35"/>
          <p:cNvSpPr/>
          <p:nvPr/>
        </p:nvSpPr>
        <p:spPr>
          <a:xfrm>
            <a:off x="4470141" y="5656940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35"/>
          <p:cNvSpPr>
            <a:spLocks noGrp="1"/>
          </p:cNvSpPr>
          <p:nvPr>
            <p:ph type="pic" idx="2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36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83" name="Google Shape;1283;p36"/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 extrusionOk="0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36"/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 extrusionOk="0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36"/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 extrusionOk="0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36"/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 extrusionOk="0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36"/>
          <p:cNvSpPr txBox="1"/>
          <p:nvPr/>
        </p:nvSpPr>
        <p:spPr>
          <a:xfrm rot="-2700000">
            <a:off x="967767" y="5157185"/>
            <a:ext cx="16212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36"/>
          <p:cNvSpPr txBox="1"/>
          <p:nvPr/>
        </p:nvSpPr>
        <p:spPr>
          <a:xfrm rot="-2700000">
            <a:off x="3659700" y="4347090"/>
            <a:ext cx="16212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36"/>
          <p:cNvSpPr txBox="1"/>
          <p:nvPr/>
        </p:nvSpPr>
        <p:spPr>
          <a:xfrm rot="-2700000">
            <a:off x="6351633" y="3536996"/>
            <a:ext cx="16212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36"/>
          <p:cNvSpPr txBox="1"/>
          <p:nvPr/>
        </p:nvSpPr>
        <p:spPr>
          <a:xfrm rot="-2700000">
            <a:off x="9043565" y="2726902"/>
            <a:ext cx="16212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1" name="Google Shape;1291;p36"/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92" name="Google Shape;1292;p36"/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6"/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36"/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295" name="Google Shape;1295;p36"/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6"/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36"/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298" name="Google Shape;1298;p36"/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6"/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36"/>
          <p:cNvGrpSpPr/>
          <p:nvPr/>
        </p:nvGrpSpPr>
        <p:grpSpPr>
          <a:xfrm>
            <a:off x="9201504" y="4004075"/>
            <a:ext cx="2076421" cy="1436955"/>
            <a:chOff x="6816059" y="4394597"/>
            <a:chExt cx="1982315" cy="1436955"/>
          </a:xfrm>
        </p:grpSpPr>
        <p:sp>
          <p:nvSpPr>
            <p:cNvPr id="1301" name="Google Shape;1301;p36"/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3" name="Google Shape;1303;p36"/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6"/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6"/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6"/>
          <p:cNvSpPr/>
          <p:nvPr/>
        </p:nvSpPr>
        <p:spPr>
          <a:xfrm>
            <a:off x="7761573" y="2754658"/>
            <a:ext cx="329463" cy="308407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7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312" name="Google Shape;1312;p37"/>
          <p:cNvGraphicFramePr/>
          <p:nvPr/>
        </p:nvGraphicFramePr>
        <p:xfrm>
          <a:off x="3666680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2000" b="1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$100</a:t>
                      </a:r>
                      <a:endParaRPr sz="2400" b="1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13" name="Google Shape;1313;p37"/>
          <p:cNvGraphicFramePr/>
          <p:nvPr/>
        </p:nvGraphicFramePr>
        <p:xfrm>
          <a:off x="6378395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2000" b="1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$95</a:t>
                      </a:r>
                      <a:endParaRPr sz="2400" b="1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14" name="Google Shape;1314;p37"/>
          <p:cNvGraphicFramePr/>
          <p:nvPr/>
        </p:nvGraphicFramePr>
        <p:xfrm>
          <a:off x="9090110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2000" b="1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$150</a:t>
                      </a:r>
                      <a:endParaRPr sz="2400" b="1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5" name="Google Shape;1315;p37"/>
          <p:cNvSpPr/>
          <p:nvPr/>
        </p:nvSpPr>
        <p:spPr>
          <a:xfrm>
            <a:off x="4435034" y="148915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7146749" y="148915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9858464" y="148915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8" name="Google Shape;1318;p37"/>
          <p:cNvGraphicFramePr/>
          <p:nvPr/>
        </p:nvGraphicFramePr>
        <p:xfrm>
          <a:off x="954965" y="17881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{0F7A729F-3AF9-4E3D-9989-A0F22B8CBD66}</a:tableStyleId>
              </a:tblPr>
              <a:tblGrid>
                <a:gridCol w="2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r>
                        <a:rPr lang="en-US" sz="2000" b="1">
                          <a:solidFill>
                            <a:srgbClr val="3ED4B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>
                        <a:solidFill>
                          <a:srgbClr val="3ED4B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rgbClr val="F0AD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2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2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$150</a:t>
                      </a:r>
                      <a:endParaRPr sz="2400" b="1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9" name="Google Shape;1319;p37"/>
          <p:cNvSpPr/>
          <p:nvPr/>
        </p:nvSpPr>
        <p:spPr>
          <a:xfrm>
            <a:off x="1723319" y="148915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8"/>
          <p:cNvSpPr/>
          <p:nvPr/>
        </p:nvSpPr>
        <p:spPr>
          <a:xfrm>
            <a:off x="3739362" y="0"/>
            <a:ext cx="2825141" cy="1749466"/>
          </a:xfrm>
          <a:custGeom>
            <a:avLst/>
            <a:gdLst/>
            <a:ahLst/>
            <a:cxnLst/>
            <a:rect l="l" t="t" r="r" b="b"/>
            <a:pathLst>
              <a:path w="2825141" h="1749466" extrusionOk="0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8"/>
          <p:cNvSpPr/>
          <p:nvPr/>
        </p:nvSpPr>
        <p:spPr>
          <a:xfrm>
            <a:off x="600998" y="5139473"/>
            <a:ext cx="2825141" cy="1725082"/>
          </a:xfrm>
          <a:custGeom>
            <a:avLst/>
            <a:gdLst/>
            <a:ahLst/>
            <a:cxnLst/>
            <a:rect l="l" t="t" r="r" b="b"/>
            <a:pathLst>
              <a:path w="2825141" h="1725082" extrusionOk="0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8"/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8"/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1332" name="Google Shape;1332;p38"/>
          <p:cNvSpPr/>
          <p:nvPr/>
        </p:nvSpPr>
        <p:spPr>
          <a:xfrm flipH="1">
            <a:off x="6280064" y="5175801"/>
            <a:ext cx="560666" cy="560666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8"/>
          <p:cNvSpPr/>
          <p:nvPr/>
        </p:nvSpPr>
        <p:spPr>
          <a:xfrm flipH="1">
            <a:off x="9291946" y="5175801"/>
            <a:ext cx="560666" cy="56066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8"/>
          <p:cNvSpPr/>
          <p:nvPr/>
        </p:nvSpPr>
        <p:spPr>
          <a:xfrm flipH="1">
            <a:off x="10797886" y="5175739"/>
            <a:ext cx="560666" cy="56072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8"/>
          <p:cNvSpPr/>
          <p:nvPr/>
        </p:nvSpPr>
        <p:spPr>
          <a:xfrm flipH="1">
            <a:off x="7786005" y="5175739"/>
            <a:ext cx="560666" cy="560728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8"/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8"/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38"/>
          <p:cNvSpPr/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38"/>
          <p:cNvSpPr/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38"/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38"/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38"/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38"/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38"/>
          <p:cNvSpPr txBox="1"/>
          <p:nvPr/>
        </p:nvSpPr>
        <p:spPr>
          <a:xfrm>
            <a:off x="7505171" y="618316"/>
            <a:ext cx="4273866" cy="12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345" name="Google Shape;1345;p38"/>
          <p:cNvSpPr>
            <a:spLocks noGrp="1"/>
          </p:cNvSpPr>
          <p:nvPr>
            <p:ph type="pic" idx="2"/>
          </p:nvPr>
        </p:nvSpPr>
        <p:spPr>
          <a:xfrm>
            <a:off x="0" y="14068"/>
            <a:ext cx="3421966" cy="6843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6" name="Google Shape;1346;p38"/>
          <p:cNvSpPr>
            <a:spLocks noGrp="1"/>
          </p:cNvSpPr>
          <p:nvPr>
            <p:ph type="pic" idx="3"/>
          </p:nvPr>
        </p:nvSpPr>
        <p:spPr>
          <a:xfrm>
            <a:off x="2160562" y="462954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7" name="Google Shape;1347;p38"/>
          <p:cNvSpPr>
            <a:spLocks noGrp="1"/>
          </p:cNvSpPr>
          <p:nvPr>
            <p:ph type="pic" idx="6"/>
          </p:nvPr>
        </p:nvSpPr>
        <p:spPr>
          <a:xfrm>
            <a:off x="5303098" y="462953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8" name="Google Shape;1348;p38"/>
          <p:cNvSpPr>
            <a:spLocks noGrp="1"/>
          </p:cNvSpPr>
          <p:nvPr>
            <p:ph type="pic" idx="4"/>
          </p:nvPr>
        </p:nvSpPr>
        <p:spPr>
          <a:xfrm>
            <a:off x="3739362" y="2023463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9" name="Google Shape;1349;p38"/>
          <p:cNvSpPr>
            <a:spLocks noGrp="1"/>
          </p:cNvSpPr>
          <p:nvPr>
            <p:ph type="pic" idx="5"/>
          </p:nvPr>
        </p:nvSpPr>
        <p:spPr>
          <a:xfrm>
            <a:off x="2160562" y="3583973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9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55" name="Google Shape;1355;p39"/>
          <p:cNvGrpSpPr/>
          <p:nvPr/>
        </p:nvGrpSpPr>
        <p:grpSpPr>
          <a:xfrm>
            <a:off x="944547" y="3054047"/>
            <a:ext cx="10302909" cy="1490773"/>
            <a:chOff x="907042" y="3813427"/>
            <a:chExt cx="7329918" cy="1490773"/>
          </a:xfrm>
        </p:grpSpPr>
        <p:sp>
          <p:nvSpPr>
            <p:cNvPr id="1356" name="Google Shape;1356;p39"/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 extrusionOk="0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0">
                  <a:srgbClr val="C08D0A"/>
                </a:gs>
                <a:gs pos="3000">
                  <a:srgbClr val="C08D0A"/>
                </a:gs>
                <a:gs pos="97000">
                  <a:srgbClr val="A47908"/>
                </a:gs>
                <a:gs pos="100000">
                  <a:srgbClr val="A4790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9"/>
            <p:cNvSpPr/>
            <p:nvPr/>
          </p:nvSpPr>
          <p:spPr>
            <a:xfrm rot="-5400000">
              <a:off x="867313" y="3858140"/>
              <a:ext cx="576064" cy="496607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 extrusionOk="0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0">
                  <a:srgbClr val="C08D0A"/>
                </a:gs>
                <a:gs pos="3000">
                  <a:srgbClr val="C08D0A"/>
                </a:gs>
                <a:gs pos="97000">
                  <a:srgbClr val="A47908"/>
                </a:gs>
                <a:gs pos="100000">
                  <a:srgbClr val="A4790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 extrusionOk="0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0">
                  <a:srgbClr val="B4500C"/>
                </a:gs>
                <a:gs pos="3000">
                  <a:srgbClr val="B4500C"/>
                </a:gs>
                <a:gs pos="97000">
                  <a:srgbClr val="9A440A"/>
                </a:gs>
                <a:gs pos="100000">
                  <a:srgbClr val="9A440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 extrusionOk="0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0">
                  <a:srgbClr val="B4500C"/>
                </a:gs>
                <a:gs pos="3000">
                  <a:srgbClr val="B4500C"/>
                </a:gs>
                <a:gs pos="97000">
                  <a:srgbClr val="9A440A"/>
                </a:gs>
                <a:gs pos="100000">
                  <a:srgbClr val="9A440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 extrusionOk="0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0">
                  <a:srgbClr val="A9132D"/>
                </a:gs>
                <a:gs pos="3000">
                  <a:srgbClr val="A9132D"/>
                </a:gs>
                <a:gs pos="97000">
                  <a:srgbClr val="911126"/>
                </a:gs>
                <a:gs pos="100000">
                  <a:srgbClr val="91112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 extrusionOk="0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0">
                  <a:srgbClr val="A9132D"/>
                </a:gs>
                <a:gs pos="3000">
                  <a:srgbClr val="A9132D"/>
                </a:gs>
                <a:gs pos="97000">
                  <a:srgbClr val="911126"/>
                </a:gs>
                <a:gs pos="100000">
                  <a:srgbClr val="91112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9"/>
          <p:cNvGrpSpPr/>
          <p:nvPr/>
        </p:nvGrpSpPr>
        <p:grpSpPr>
          <a:xfrm>
            <a:off x="7164435" y="4783860"/>
            <a:ext cx="1648097" cy="1105986"/>
            <a:chOff x="491148" y="3343901"/>
            <a:chExt cx="1648097" cy="1105986"/>
          </a:xfrm>
        </p:grpSpPr>
        <p:sp>
          <p:nvSpPr>
            <p:cNvPr id="1372" name="Google Shape;1372;p39"/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9"/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4702373" y="1979417"/>
            <a:ext cx="2793959" cy="1290652"/>
            <a:chOff x="491148" y="3343901"/>
            <a:chExt cx="2793959" cy="1290652"/>
          </a:xfrm>
        </p:grpSpPr>
        <p:sp>
          <p:nvSpPr>
            <p:cNvPr id="1375" name="Google Shape;1375;p39"/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39"/>
          <p:cNvGrpSpPr/>
          <p:nvPr/>
        </p:nvGrpSpPr>
        <p:grpSpPr>
          <a:xfrm>
            <a:off x="8110294" y="1973926"/>
            <a:ext cx="2584201" cy="921320"/>
            <a:chOff x="491148" y="3343901"/>
            <a:chExt cx="2584201" cy="921320"/>
          </a:xfrm>
        </p:grpSpPr>
        <p:sp>
          <p:nvSpPr>
            <p:cNvPr id="1378" name="Google Shape;1378;p39"/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0" name="Google Shape;1380;p39"/>
          <p:cNvGrpSpPr/>
          <p:nvPr/>
        </p:nvGrpSpPr>
        <p:grpSpPr>
          <a:xfrm>
            <a:off x="3339268" y="4783860"/>
            <a:ext cx="1648097" cy="1105986"/>
            <a:chOff x="491148" y="3343901"/>
            <a:chExt cx="1648097" cy="1105986"/>
          </a:xfrm>
        </p:grpSpPr>
        <p:sp>
          <p:nvSpPr>
            <p:cNvPr id="1381" name="Google Shape;1381;p39"/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3" name="Google Shape;1383;p39"/>
          <p:cNvGrpSpPr/>
          <p:nvPr/>
        </p:nvGrpSpPr>
        <p:grpSpPr>
          <a:xfrm>
            <a:off x="1231208" y="4161654"/>
            <a:ext cx="1648097" cy="1105986"/>
            <a:chOff x="491148" y="3343901"/>
            <a:chExt cx="1648097" cy="1105986"/>
          </a:xfrm>
        </p:grpSpPr>
        <p:sp>
          <p:nvSpPr>
            <p:cNvPr id="1384" name="Google Shape;1384;p39"/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9"/>
          <p:cNvGrpSpPr/>
          <p:nvPr/>
        </p:nvGrpSpPr>
        <p:grpSpPr>
          <a:xfrm>
            <a:off x="9311322" y="4161654"/>
            <a:ext cx="1648097" cy="1105986"/>
            <a:chOff x="491148" y="3343901"/>
            <a:chExt cx="1648097" cy="1105986"/>
          </a:xfrm>
        </p:grpSpPr>
        <p:sp>
          <p:nvSpPr>
            <p:cNvPr id="1387" name="Google Shape;1387;p39"/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39"/>
          <p:cNvGrpSpPr/>
          <p:nvPr/>
        </p:nvGrpSpPr>
        <p:grpSpPr>
          <a:xfrm>
            <a:off x="1504210" y="1973926"/>
            <a:ext cx="2584201" cy="921320"/>
            <a:chOff x="491148" y="3343901"/>
            <a:chExt cx="2584201" cy="921320"/>
          </a:xfrm>
        </p:grpSpPr>
        <p:sp>
          <p:nvSpPr>
            <p:cNvPr id="1390" name="Google Shape;1390;p39"/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2" name="Google Shape;1392;p39"/>
          <p:cNvSpPr/>
          <p:nvPr/>
        </p:nvSpPr>
        <p:spPr>
          <a:xfrm>
            <a:off x="9128804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9"/>
          <p:cNvSpPr/>
          <p:nvPr/>
        </p:nvSpPr>
        <p:spPr>
          <a:xfrm>
            <a:off x="8447067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9"/>
          <p:cNvSpPr/>
          <p:nvPr/>
        </p:nvSpPr>
        <p:spPr>
          <a:xfrm>
            <a:off x="1637964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9"/>
          <p:cNvSpPr/>
          <p:nvPr/>
        </p:nvSpPr>
        <p:spPr>
          <a:xfrm>
            <a:off x="2533500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9"/>
          <p:cNvSpPr/>
          <p:nvPr/>
        </p:nvSpPr>
        <p:spPr>
          <a:xfrm rot="-2700000">
            <a:off x="10192516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9"/>
          <p:cNvSpPr/>
          <p:nvPr/>
        </p:nvSpPr>
        <p:spPr>
          <a:xfrm>
            <a:off x="3295743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9"/>
          <p:cNvSpPr/>
          <p:nvPr/>
        </p:nvSpPr>
        <p:spPr>
          <a:xfrm>
            <a:off x="5916902" y="4036636"/>
            <a:ext cx="376670" cy="402560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Timeline Style</a:t>
            </a:r>
            <a:endParaRPr/>
          </a:p>
        </p:txBody>
      </p:sp>
      <p:cxnSp>
        <p:nvCxnSpPr>
          <p:cNvPr id="158" name="Google Shape;158;p4"/>
          <p:cNvCxnSpPr/>
          <p:nvPr/>
        </p:nvCxnSpPr>
        <p:spPr>
          <a:xfrm>
            <a:off x="923454" y="4074499"/>
            <a:ext cx="10384325" cy="0"/>
          </a:xfrm>
          <a:prstGeom prst="straightConnector1">
            <a:avLst/>
          </a:prstGeom>
          <a:noFill/>
          <a:ln w="38100" cap="flat" cmpd="sng">
            <a:solidFill>
              <a:srgbClr val="7F7F7F">
                <a:alpha val="6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9" name="Google Shape;159;p4"/>
          <p:cNvGrpSpPr/>
          <p:nvPr/>
        </p:nvGrpSpPr>
        <p:grpSpPr>
          <a:xfrm>
            <a:off x="10181522" y="3821512"/>
            <a:ext cx="504056" cy="504056"/>
            <a:chOff x="4319972" y="3176972"/>
            <a:chExt cx="504056" cy="504056"/>
          </a:xfrm>
        </p:grpSpPr>
        <p:sp>
          <p:nvSpPr>
            <p:cNvPr id="160" name="Google Shape;160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5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1540599" y="3821512"/>
            <a:ext cx="504056" cy="504056"/>
            <a:chOff x="4319972" y="3176972"/>
            <a:chExt cx="504056" cy="504056"/>
          </a:xfrm>
        </p:grpSpPr>
        <p:sp>
          <p:nvSpPr>
            <p:cNvPr id="163" name="Google Shape;163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3686085" y="3821512"/>
            <a:ext cx="504056" cy="504056"/>
            <a:chOff x="4319972" y="3176972"/>
            <a:chExt cx="504056" cy="504056"/>
          </a:xfrm>
        </p:grpSpPr>
        <p:sp>
          <p:nvSpPr>
            <p:cNvPr id="166" name="Google Shape;166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5831572" y="3821512"/>
            <a:ext cx="504056" cy="504056"/>
            <a:chOff x="4319972" y="3176972"/>
            <a:chExt cx="504056" cy="504056"/>
          </a:xfrm>
        </p:grpSpPr>
        <p:sp>
          <p:nvSpPr>
            <p:cNvPr id="169" name="Google Shape;169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7950425" y="3821512"/>
            <a:ext cx="504056" cy="504056"/>
            <a:chOff x="4319972" y="3176972"/>
            <a:chExt cx="504056" cy="504056"/>
          </a:xfrm>
        </p:grpSpPr>
        <p:sp>
          <p:nvSpPr>
            <p:cNvPr id="172" name="Google Shape;172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4"/>
          <p:cNvSpPr/>
          <p:nvPr/>
        </p:nvSpPr>
        <p:spPr>
          <a:xfrm>
            <a:off x="2200990" y="1915213"/>
            <a:ext cx="822960" cy="822960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3153540" y="1957361"/>
            <a:ext cx="1286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4"/>
          <p:cNvCxnSpPr/>
          <p:nvPr/>
        </p:nvCxnSpPr>
        <p:spPr>
          <a:xfrm>
            <a:off x="10468718" y="3350104"/>
            <a:ext cx="0" cy="471408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6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4"/>
          <p:cNvSpPr txBox="1"/>
          <p:nvPr/>
        </p:nvSpPr>
        <p:spPr>
          <a:xfrm>
            <a:off x="3122849" y="4528866"/>
            <a:ext cx="1630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3122848" y="4836643"/>
            <a:ext cx="16305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7396239" y="4528866"/>
            <a:ext cx="1630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7396238" y="4836643"/>
            <a:ext cx="16305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5056576" y="1915213"/>
            <a:ext cx="822960" cy="822960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6020159" y="1957361"/>
            <a:ext cx="1286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4"/>
          <p:cNvCxnSpPr>
            <a:endCxn id="166" idx="0"/>
          </p:cNvCxnSpPr>
          <p:nvPr/>
        </p:nvCxnSpPr>
        <p:spPr>
          <a:xfrm>
            <a:off x="3449113" y="3206212"/>
            <a:ext cx="489000" cy="61530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6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4"/>
          <p:cNvSpPr/>
          <p:nvPr/>
        </p:nvSpPr>
        <p:spPr>
          <a:xfrm>
            <a:off x="7912164" y="1915213"/>
            <a:ext cx="822960" cy="822960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8886777" y="1957361"/>
            <a:ext cx="1286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4"/>
          <p:cNvCxnSpPr>
            <a:endCxn id="172" idx="0"/>
          </p:cNvCxnSpPr>
          <p:nvPr/>
        </p:nvCxnSpPr>
        <p:spPr>
          <a:xfrm>
            <a:off x="8202453" y="3206212"/>
            <a:ext cx="0" cy="61530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6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"/>
          <p:cNvSpPr txBox="1"/>
          <p:nvPr/>
        </p:nvSpPr>
        <p:spPr>
          <a:xfrm>
            <a:off x="977361" y="3350105"/>
            <a:ext cx="1630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5268334" y="3359913"/>
            <a:ext cx="1630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1149489" y="4528867"/>
            <a:ext cx="1286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5440462" y="4540954"/>
            <a:ext cx="1286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 rot="-5400000">
            <a:off x="5273798" y="2133271"/>
            <a:ext cx="386591" cy="386845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 rot="2700000">
            <a:off x="2492816" y="208832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8108962" y="21542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9619275" y="3359913"/>
            <a:ext cx="1630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9791403" y="4540954"/>
            <a:ext cx="1286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 Presentation Templates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40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04" name="Google Shape;1404;p40"/>
          <p:cNvGrpSpPr/>
          <p:nvPr/>
        </p:nvGrpSpPr>
        <p:grpSpPr>
          <a:xfrm>
            <a:off x="952500" y="2278547"/>
            <a:ext cx="8315472" cy="777216"/>
            <a:chOff x="720000" y="4898547"/>
            <a:chExt cx="5796216" cy="777216"/>
          </a:xfrm>
        </p:grpSpPr>
        <p:sp>
          <p:nvSpPr>
            <p:cNvPr id="1405" name="Google Shape;1405;p40"/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solidFill>
              <a:schemeClr val="lt1"/>
            </a:solidFill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635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7" name="Google Shape;1407;p40"/>
          <p:cNvGrpSpPr/>
          <p:nvPr/>
        </p:nvGrpSpPr>
        <p:grpSpPr>
          <a:xfrm>
            <a:off x="952500" y="3230650"/>
            <a:ext cx="8315472" cy="777216"/>
            <a:chOff x="720000" y="4898547"/>
            <a:chExt cx="5796216" cy="777216"/>
          </a:xfrm>
        </p:grpSpPr>
        <p:sp>
          <p:nvSpPr>
            <p:cNvPr id="1408" name="Google Shape;1408;p40"/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>
              <a:gsLst>
                <a:gs pos="0">
                  <a:srgbClr val="E8E8E8"/>
                </a:gs>
                <a:gs pos="100000">
                  <a:schemeClr val="lt1"/>
                </a:gs>
              </a:gsLst>
              <a:lin ang="8100000" scaled="0"/>
            </a:gradFill>
            <a:ln w="635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 w="635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0" name="Google Shape;1410;p40"/>
          <p:cNvGrpSpPr/>
          <p:nvPr/>
        </p:nvGrpSpPr>
        <p:grpSpPr>
          <a:xfrm>
            <a:off x="952500" y="4173961"/>
            <a:ext cx="8315472" cy="777216"/>
            <a:chOff x="720000" y="4898547"/>
            <a:chExt cx="5796216" cy="777216"/>
          </a:xfrm>
        </p:grpSpPr>
        <p:sp>
          <p:nvSpPr>
            <p:cNvPr id="1411" name="Google Shape;1411;p40"/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>
              <a:gsLst>
                <a:gs pos="0">
                  <a:srgbClr val="E8E8E8"/>
                </a:gs>
                <a:gs pos="100000">
                  <a:schemeClr val="lt1"/>
                </a:gs>
              </a:gsLst>
              <a:lin ang="8100000" scaled="0"/>
            </a:gradFill>
            <a:ln w="63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 w="635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40"/>
          <p:cNvGrpSpPr/>
          <p:nvPr/>
        </p:nvGrpSpPr>
        <p:grpSpPr>
          <a:xfrm>
            <a:off x="952500" y="5117275"/>
            <a:ext cx="8315472" cy="777216"/>
            <a:chOff x="720000" y="4898547"/>
            <a:chExt cx="5796216" cy="777216"/>
          </a:xfrm>
        </p:grpSpPr>
        <p:sp>
          <p:nvSpPr>
            <p:cNvPr id="1414" name="Google Shape;1414;p40"/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>
              <a:gsLst>
                <a:gs pos="0">
                  <a:srgbClr val="E8E8E8"/>
                </a:gs>
                <a:gs pos="100000">
                  <a:schemeClr val="lt1"/>
                </a:gs>
              </a:gsLst>
              <a:lin ang="8100000" scaled="0"/>
            </a:gradFill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635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6" name="Google Shape;1416;p40"/>
          <p:cNvSpPr/>
          <p:nvPr/>
        </p:nvSpPr>
        <p:spPr>
          <a:xfrm rot="-5400000">
            <a:off x="9217892" y="1140505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0"/>
          <p:cNvSpPr/>
          <p:nvPr/>
        </p:nvSpPr>
        <p:spPr>
          <a:xfrm rot="-5400000">
            <a:off x="9217892" y="2092608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0"/>
          <p:cNvSpPr/>
          <p:nvPr/>
        </p:nvSpPr>
        <p:spPr>
          <a:xfrm rot="-5400000">
            <a:off x="9217892" y="3035919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0"/>
          <p:cNvSpPr/>
          <p:nvPr/>
        </p:nvSpPr>
        <p:spPr>
          <a:xfrm rot="-5400000">
            <a:off x="9217892" y="397923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0"/>
          <p:cNvSpPr txBox="1"/>
          <p:nvPr/>
        </p:nvSpPr>
        <p:spPr>
          <a:xfrm>
            <a:off x="9355466" y="2119579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0"/>
          <p:cNvSpPr txBox="1"/>
          <p:nvPr/>
        </p:nvSpPr>
        <p:spPr>
          <a:xfrm>
            <a:off x="9355466" y="2976767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0"/>
          <p:cNvSpPr txBox="1"/>
          <p:nvPr/>
        </p:nvSpPr>
        <p:spPr>
          <a:xfrm>
            <a:off x="9355466" y="4001003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0"/>
          <p:cNvSpPr txBox="1"/>
          <p:nvPr/>
        </p:nvSpPr>
        <p:spPr>
          <a:xfrm>
            <a:off x="9355466" y="5016449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sz="16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4" name="Google Shape;1424;p40"/>
          <p:cNvGrpSpPr/>
          <p:nvPr/>
        </p:nvGrpSpPr>
        <p:grpSpPr>
          <a:xfrm>
            <a:off x="1471092" y="2358890"/>
            <a:ext cx="7202273" cy="677885"/>
            <a:chOff x="1547291" y="2582254"/>
            <a:chExt cx="7202273" cy="677885"/>
          </a:xfrm>
        </p:grpSpPr>
        <p:sp>
          <p:nvSpPr>
            <p:cNvPr id="1425" name="Google Shape;1425;p40"/>
            <p:cNvSpPr txBox="1"/>
            <p:nvPr/>
          </p:nvSpPr>
          <p:spPr>
            <a:xfrm>
              <a:off x="1547291" y="2582254"/>
              <a:ext cx="720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0"/>
            <p:cNvSpPr txBox="1"/>
            <p:nvPr/>
          </p:nvSpPr>
          <p:spPr>
            <a:xfrm>
              <a:off x="1547291" y="2983140"/>
              <a:ext cx="7202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7" name="Google Shape;1427;p40"/>
          <p:cNvGrpSpPr/>
          <p:nvPr/>
        </p:nvGrpSpPr>
        <p:grpSpPr>
          <a:xfrm>
            <a:off x="1471092" y="3313818"/>
            <a:ext cx="7202273" cy="682762"/>
            <a:chOff x="1547291" y="3475636"/>
            <a:chExt cx="7202273" cy="682762"/>
          </a:xfrm>
        </p:grpSpPr>
        <p:sp>
          <p:nvSpPr>
            <p:cNvPr id="1428" name="Google Shape;1428;p40"/>
            <p:cNvSpPr txBox="1"/>
            <p:nvPr/>
          </p:nvSpPr>
          <p:spPr>
            <a:xfrm>
              <a:off x="1547291" y="3475636"/>
              <a:ext cx="720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0"/>
            <p:cNvSpPr txBox="1"/>
            <p:nvPr/>
          </p:nvSpPr>
          <p:spPr>
            <a:xfrm>
              <a:off x="1547291" y="3881399"/>
              <a:ext cx="7202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40"/>
          <p:cNvGrpSpPr/>
          <p:nvPr/>
        </p:nvGrpSpPr>
        <p:grpSpPr>
          <a:xfrm>
            <a:off x="1471092" y="4259950"/>
            <a:ext cx="7202273" cy="687639"/>
            <a:chOff x="1547291" y="4369018"/>
            <a:chExt cx="7202273" cy="687639"/>
          </a:xfrm>
        </p:grpSpPr>
        <p:sp>
          <p:nvSpPr>
            <p:cNvPr id="1431" name="Google Shape;1431;p40"/>
            <p:cNvSpPr txBox="1"/>
            <p:nvPr/>
          </p:nvSpPr>
          <p:spPr>
            <a:xfrm>
              <a:off x="1547291" y="4369018"/>
              <a:ext cx="720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0"/>
            <p:cNvSpPr txBox="1"/>
            <p:nvPr/>
          </p:nvSpPr>
          <p:spPr>
            <a:xfrm>
              <a:off x="1547291" y="4779658"/>
              <a:ext cx="7202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40"/>
          <p:cNvGrpSpPr/>
          <p:nvPr/>
        </p:nvGrpSpPr>
        <p:grpSpPr>
          <a:xfrm>
            <a:off x="1471092" y="5206086"/>
            <a:ext cx="7202273" cy="677885"/>
            <a:chOff x="1547291" y="5262401"/>
            <a:chExt cx="7202273" cy="677885"/>
          </a:xfrm>
        </p:grpSpPr>
        <p:sp>
          <p:nvSpPr>
            <p:cNvPr id="1434" name="Google Shape;1434;p40"/>
            <p:cNvSpPr txBox="1"/>
            <p:nvPr/>
          </p:nvSpPr>
          <p:spPr>
            <a:xfrm>
              <a:off x="1547291" y="5262401"/>
              <a:ext cx="7202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 txBox="1"/>
            <p:nvPr/>
          </p:nvSpPr>
          <p:spPr>
            <a:xfrm>
              <a:off x="1547291" y="5663287"/>
              <a:ext cx="7202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41"/>
          <p:cNvSpPr txBox="1"/>
          <p:nvPr/>
        </p:nvSpPr>
        <p:spPr>
          <a:xfrm>
            <a:off x="485747" y="572923"/>
            <a:ext cx="3425113" cy="147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grpSp>
        <p:nvGrpSpPr>
          <p:cNvPr id="1441" name="Google Shape;1441;p41"/>
          <p:cNvGrpSpPr/>
          <p:nvPr/>
        </p:nvGrpSpPr>
        <p:grpSpPr>
          <a:xfrm>
            <a:off x="4381388" y="924070"/>
            <a:ext cx="6943104" cy="5009861"/>
            <a:chOff x="4719603" y="1353970"/>
            <a:chExt cx="3425130" cy="5009861"/>
          </a:xfrm>
        </p:grpSpPr>
        <p:grpSp>
          <p:nvGrpSpPr>
            <p:cNvPr id="1442" name="Google Shape;1442;p41"/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443" name="Google Shape;1443;p41"/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41"/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PowerPoint Presentation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5" name="Google Shape;1445;p41"/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2"/>
          <p:cNvSpPr txBox="1"/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grpSp>
        <p:nvGrpSpPr>
          <p:cNvPr id="1451" name="Google Shape;1451;p42"/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1452" name="Google Shape;1452;p42"/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2"/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PowerPoint Presentation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2"/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1455" name="Google Shape;1455;p42"/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456" name="Google Shape;1456;p42"/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457" name="Google Shape;1457;p42"/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42"/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PowerPoint Presentation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9" name="Google Shape;1459;p42"/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2"/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461" name="Google Shape;1461;p42"/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2"/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PowerPoint Presentation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2"/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43"/>
          <p:cNvSpPr txBox="1"/>
          <p:nvPr/>
        </p:nvSpPr>
        <p:spPr>
          <a:xfrm>
            <a:off x="-4762" y="454858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43"/>
          <p:cNvSpPr txBox="1"/>
          <p:nvPr/>
        </p:nvSpPr>
        <p:spPr>
          <a:xfrm>
            <a:off x="4762" y="5374423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44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475" name="Google Shape;1475;p44"/>
          <p:cNvGrpSpPr/>
          <p:nvPr/>
        </p:nvGrpSpPr>
        <p:grpSpPr>
          <a:xfrm>
            <a:off x="5135083" y="3506393"/>
            <a:ext cx="6779575" cy="3088748"/>
            <a:chOff x="3764531" y="3314511"/>
            <a:chExt cx="7421358" cy="3381143"/>
          </a:xfrm>
        </p:grpSpPr>
        <p:grpSp>
          <p:nvGrpSpPr>
            <p:cNvPr id="1476" name="Google Shape;1476;p44"/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</p:grpSpPr>
          <p:sp>
            <p:nvSpPr>
              <p:cNvPr id="1477" name="Google Shape;1477;p44"/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/>
                <a:ahLst/>
                <a:cxnLst/>
                <a:rect l="l" t="t" r="r" b="b"/>
                <a:pathLst>
                  <a:path w="7399873" h="485575" extrusionOk="0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44"/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/>
                <a:ahLst/>
                <a:cxnLst/>
                <a:rect l="l" t="t" r="r" b="b"/>
                <a:pathLst>
                  <a:path w="184277" h="8941" extrusionOk="0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44"/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/>
                <a:ahLst/>
                <a:cxnLst/>
                <a:rect l="l" t="t" r="r" b="b"/>
                <a:pathLst>
                  <a:path w="112743" h="5442" extrusionOk="0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4"/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/>
                <a:ahLst/>
                <a:cxnLst/>
                <a:rect l="l" t="t" r="r" b="b"/>
                <a:pathLst>
                  <a:path w="79698" h="3887" extrusionOk="0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44"/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/>
                <a:ahLst/>
                <a:cxnLst/>
                <a:rect l="l" t="t" r="r" b="b"/>
                <a:pathLst>
                  <a:path w="66479" h="3110" extrusionOk="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44"/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/>
                <a:ahLst/>
                <a:cxnLst/>
                <a:rect l="l" t="t" r="r" b="b"/>
                <a:pathLst>
                  <a:path w="136069" h="6609" extrusionOk="0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3" name="Google Shape;1483;p44"/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/>
              <a:ahLst/>
              <a:cxnLst/>
              <a:rect l="l" t="t" r="r" b="b"/>
              <a:pathLst>
                <a:path w="1387920" h="425704" extrusionOk="0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/>
              <a:ahLst/>
              <a:cxnLst/>
              <a:rect l="l" t="t" r="r" b="b"/>
              <a:pathLst>
                <a:path w="430758" h="506957" extrusionOk="0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/>
              <a:ahLst/>
              <a:cxnLst/>
              <a:rect l="l" t="t" r="r" b="b"/>
              <a:pathLst>
                <a:path w="6763416" h="2067449" extrusionOk="0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/>
              <a:ahLst/>
              <a:cxnLst/>
              <a:rect l="l" t="t" r="r" b="b"/>
              <a:pathLst>
                <a:path w="6878920" h="430369" extrusionOk="0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/>
              <a:ahLst/>
              <a:cxnLst/>
              <a:rect l="l" t="t" r="r" b="b"/>
              <a:pathLst>
                <a:path w="318792" h="1528648" extrusionOk="0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/>
              <a:ahLst/>
              <a:cxnLst/>
              <a:rect l="l" t="t" r="r" b="b"/>
              <a:pathLst>
                <a:path w="152661" h="532258" extrusionOk="0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/>
              <a:ahLst/>
              <a:cxnLst/>
              <a:rect l="l" t="t" r="r" b="b"/>
              <a:pathLst>
                <a:path w="7399023" h="443128" extrusionOk="0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/>
              <a:ahLst/>
              <a:cxnLst/>
              <a:rect l="l" t="t" r="r" b="b"/>
              <a:pathLst>
                <a:path w="58402" h="339008" extrusionOk="0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/>
              <a:ahLst/>
              <a:cxnLst/>
              <a:rect l="l" t="t" r="r" b="b"/>
              <a:pathLst>
                <a:path w="542336" h="301698" extrusionOk="0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/>
              <a:ahLst/>
              <a:cxnLst/>
              <a:rect l="l" t="t" r="r" b="b"/>
              <a:pathLst>
                <a:path w="166102" h="500923" extrusionOk="0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/>
              <a:ahLst/>
              <a:cxnLst/>
              <a:rect l="l" t="t" r="r" b="b"/>
              <a:pathLst>
                <a:path w="388101" h="738004" extrusionOk="0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/>
              <a:ahLst/>
              <a:cxnLst/>
              <a:rect l="l" t="t" r="r" b="b"/>
              <a:pathLst>
                <a:path w="58435" h="337862" extrusionOk="0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/>
              <a:ahLst/>
              <a:cxnLst/>
              <a:rect l="l" t="t" r="r" b="b"/>
              <a:pathLst>
                <a:path w="5835" h="55983" extrusionOk="0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/>
              <a:ahLst/>
              <a:cxnLst/>
              <a:rect l="l" t="t" r="r" b="b"/>
              <a:pathLst>
                <a:path w="110199" h="341227" extrusionOk="0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/>
              <a:ahLst/>
              <a:cxnLst/>
              <a:rect l="l" t="t" r="r" b="b"/>
              <a:pathLst>
                <a:path w="35960" h="227042" extrusionOk="0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/>
              <a:ahLst/>
              <a:cxnLst/>
              <a:rect l="l" t="t" r="r" b="b"/>
              <a:pathLst>
                <a:path w="2399496" h="1630419" extrusionOk="0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/>
              <a:ahLst/>
              <a:cxnLst/>
              <a:rect l="l" t="t" r="r" b="b"/>
              <a:pathLst>
                <a:path w="455668" h="455660" extrusionOk="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/>
              <a:ahLst/>
              <a:cxnLst/>
              <a:rect l="l" t="t" r="r" b="b"/>
              <a:pathLst>
                <a:path w="503087" h="374038" extrusionOk="0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/>
              <a:ahLst/>
              <a:cxnLst/>
              <a:rect l="l" t="t" r="r" b="b"/>
              <a:pathLst>
                <a:path w="296639" h="295091" extrusionOk="0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/>
              <a:ahLst/>
              <a:cxnLst/>
              <a:rect l="l" t="t" r="r" b="b"/>
              <a:pathLst>
                <a:path w="296640" h="295092" extrusionOk="0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/>
              <a:ahLst/>
              <a:cxnLst/>
              <a:rect l="l" t="t" r="r" b="b"/>
              <a:pathLst>
                <a:path w="296641" h="295092" extrusionOk="0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/>
              <a:ahLst/>
              <a:cxnLst/>
              <a:rect l="l" t="t" r="r" b="b"/>
              <a:pathLst>
                <a:path w="2957061" h="309850" extrusionOk="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/>
              <a:ahLst/>
              <a:cxnLst/>
              <a:rect l="l" t="t" r="r" b="b"/>
              <a:pathLst>
                <a:path w="64924" h="7166" extrusionOk="0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/>
              <a:ahLst/>
              <a:cxnLst/>
              <a:rect l="l" t="t" r="r" b="b"/>
              <a:pathLst>
                <a:path w="1111528" h="737127" extrusionOk="0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/>
              <a:ahLst/>
              <a:cxnLst/>
              <a:rect l="l" t="t" r="r" b="b"/>
              <a:pathLst>
                <a:path w="185280" h="58024" extrusionOk="0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/>
              <a:ahLst/>
              <a:cxnLst/>
              <a:rect l="l" t="t" r="r" b="b"/>
              <a:pathLst>
                <a:path w="870459" h="733143" extrusionOk="0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/>
              <a:ahLst/>
              <a:cxnLst/>
              <a:rect l="l" t="t" r="r" b="b"/>
              <a:pathLst>
                <a:path w="876831" h="730584" extrusionOk="0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/>
              <a:ahLst/>
              <a:cxnLst/>
              <a:rect l="l" t="t" r="r" b="b"/>
              <a:pathLst>
                <a:path w="246884" h="57926" extrusionOk="0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/>
              <a:ahLst/>
              <a:cxnLst/>
              <a:rect l="l" t="t" r="r" b="b"/>
              <a:pathLst>
                <a:path w="280311" h="280692" extrusionOk="0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/>
              <a:ahLst/>
              <a:cxnLst/>
              <a:rect l="l" t="t" r="r" b="b"/>
              <a:pathLst>
                <a:path w="473184" h="69201" extrusionOk="0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/>
              <a:ahLst/>
              <a:cxnLst/>
              <a:rect l="l" t="t" r="r" b="b"/>
              <a:pathLst>
                <a:path w="473979" h="69492" extrusionOk="0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/>
              <a:ahLst/>
              <a:cxnLst/>
              <a:rect l="l" t="t" r="r" b="b"/>
              <a:pathLst>
                <a:path w="474062" h="69590" extrusionOk="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/>
              <a:ahLst/>
              <a:cxnLst/>
              <a:rect l="l" t="t" r="r" b="b"/>
              <a:pathLst>
                <a:path w="180801" h="182358" extrusionOk="0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/>
              <a:ahLst/>
              <a:cxnLst/>
              <a:rect l="l" t="t" r="r" b="b"/>
              <a:pathLst>
                <a:path w="181567" h="181998" extrusionOk="0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/>
              <a:ahLst/>
              <a:cxnLst/>
              <a:rect l="l" t="t" r="r" b="b"/>
              <a:pathLst>
                <a:path w="181561" h="182359" extrusionOk="0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/>
              <a:ahLst/>
              <a:cxnLst/>
              <a:rect l="l" t="t" r="r" b="b"/>
              <a:pathLst>
                <a:path w="2808483" h="66577" extrusionOk="0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/>
              <a:ahLst/>
              <a:cxnLst/>
              <a:rect l="l" t="t" r="r" b="b"/>
              <a:pathLst>
                <a:path w="2799931" h="64618" extrusionOk="0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/>
              <a:ahLst/>
              <a:cxnLst/>
              <a:rect l="l" t="t" r="r" b="b"/>
              <a:pathLst>
                <a:path w="2797598" h="55594" extrusionOk="0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/>
              <a:ahLst/>
              <a:cxnLst/>
              <a:rect l="l" t="t" r="r" b="b"/>
              <a:pathLst>
                <a:path w="2349734" h="14384" extrusionOk="0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/>
              <a:ahLst/>
              <a:cxnLst/>
              <a:rect l="l" t="t" r="r" b="b"/>
              <a:pathLst>
                <a:path w="3036304" h="2332" extrusionOk="0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/>
              <a:ahLst/>
              <a:cxnLst/>
              <a:rect l="l" t="t" r="r" b="b"/>
              <a:pathLst>
                <a:path w="296640" h="296245" extrusionOk="0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/>
              <a:ahLst/>
              <a:cxnLst/>
              <a:rect l="l" t="t" r="r" b="b"/>
              <a:pathLst>
                <a:path w="1796901" h="898839" extrusionOk="0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/>
              <a:ahLst/>
              <a:cxnLst/>
              <a:rect l="l" t="t" r="r" b="b"/>
              <a:pathLst>
                <a:path w="1156205" h="578102" extrusionOk="0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rgbClr val="790E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/>
              <a:ahLst/>
              <a:cxnLst/>
              <a:rect l="l" t="t" r="r" b="b"/>
              <a:pathLst>
                <a:path w="1796901" h="898450" extrusionOk="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/>
              <a:ahLst/>
              <a:cxnLst/>
              <a:rect l="l" t="t" r="r" b="b"/>
              <a:pathLst>
                <a:path w="1156206" h="578102" extrusionOk="0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rgbClr val="790E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/>
              <a:ahLst/>
              <a:cxnLst/>
              <a:rect l="l" t="t" r="r" b="b"/>
              <a:pathLst>
                <a:path w="1043462" h="1043462" extrusionOk="0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/>
              <a:ahLst/>
              <a:cxnLst/>
              <a:rect l="l" t="t" r="r" b="b"/>
              <a:pathLst>
                <a:path w="586656" h="587044" extrusionOk="0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/>
              <a:ahLst/>
              <a:cxnLst/>
              <a:rect l="l" t="t" r="r" b="b"/>
              <a:pathLst>
                <a:path w="361542" h="363895" extrusionOk="0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/>
              <a:ahLst/>
              <a:cxnLst/>
              <a:rect l="l" t="t" r="r" b="b"/>
              <a:pathLst>
                <a:path w="1043462" h="1043462" extrusionOk="0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/>
              <a:ahLst/>
              <a:cxnLst/>
              <a:rect l="l" t="t" r="r" b="b"/>
              <a:pathLst>
                <a:path w="586656" h="587044" extrusionOk="0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/>
              <a:ahLst/>
              <a:cxnLst/>
              <a:rect l="l" t="t" r="r" b="b"/>
              <a:pathLst>
                <a:path w="361501" h="363895" extrusionOk="0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/>
              <a:ahLst/>
              <a:cxnLst/>
              <a:rect l="l" t="t" r="r" b="b"/>
              <a:pathLst>
                <a:path w="3848836" h="237928" extrusionOk="0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9" name="Google Shape;1539;p44"/>
          <p:cNvGrpSpPr/>
          <p:nvPr/>
        </p:nvGrpSpPr>
        <p:grpSpPr>
          <a:xfrm>
            <a:off x="6248569" y="1529226"/>
            <a:ext cx="5250452" cy="1618526"/>
            <a:chOff x="1058497" y="4544319"/>
            <a:chExt cx="3909685" cy="1205216"/>
          </a:xfrm>
        </p:grpSpPr>
        <p:sp>
          <p:nvSpPr>
            <p:cNvPr id="1540" name="Google Shape;1540;p44"/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/>
              <a:ahLst/>
              <a:cxnLst/>
              <a:rect l="l" t="t" r="r" b="b"/>
              <a:pathLst>
                <a:path w="352425" h="1457325" extrusionOk="0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/>
              <a:ahLst/>
              <a:cxnLst/>
              <a:rect l="l" t="t" r="r" b="b"/>
              <a:pathLst>
                <a:path w="409575" h="1143000" extrusionOk="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/>
              <a:ahLst/>
              <a:cxnLst/>
              <a:rect l="l" t="t" r="r" b="b"/>
              <a:pathLst>
                <a:path w="466725" h="1200150" extrusionOk="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/>
              <a:ahLst/>
              <a:cxnLst/>
              <a:rect l="l" t="t" r="r" b="b"/>
              <a:pathLst>
                <a:path w="342900" h="1190625" extrusionOk="0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/>
              <a:ahLst/>
              <a:cxnLst/>
              <a:rect l="l" t="t" r="r" b="b"/>
              <a:pathLst>
                <a:path w="390525" h="1314450" extrusionOk="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/>
              <a:ahLst/>
              <a:cxnLst/>
              <a:rect l="l" t="t" r="r" b="b"/>
              <a:pathLst>
                <a:path w="276225" h="581025" extrusionOk="0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/>
              <a:ahLst/>
              <a:cxnLst/>
              <a:rect l="l" t="t" r="r" b="b"/>
              <a:pathLst>
                <a:path w="333375" h="866775" extrusionOk="0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/>
              <a:ahLst/>
              <a:cxnLst/>
              <a:rect l="l" t="t" r="r" b="b"/>
              <a:pathLst>
                <a:path w="1303698" h="1355913" extrusionOk="0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/>
              <a:ahLst/>
              <a:cxnLst/>
              <a:rect l="l" t="t" r="r" b="b"/>
              <a:pathLst>
                <a:path w="466725" h="1200150" extrusionOk="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9" name="Google Shape;1549;p44"/>
          <p:cNvGrpSpPr/>
          <p:nvPr/>
        </p:nvGrpSpPr>
        <p:grpSpPr>
          <a:xfrm>
            <a:off x="637443" y="1930696"/>
            <a:ext cx="1632017" cy="1205103"/>
            <a:chOff x="8722119" y="2714883"/>
            <a:chExt cx="1253819" cy="925836"/>
          </a:xfrm>
        </p:grpSpPr>
        <p:sp>
          <p:nvSpPr>
            <p:cNvPr id="1550" name="Google Shape;1550;p44"/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/>
              <a:ahLst/>
              <a:cxnLst/>
              <a:rect l="l" t="t" r="r" b="b"/>
              <a:pathLst>
                <a:path w="960355" h="925005" extrusionOk="0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/>
              <a:ahLst/>
              <a:cxnLst/>
              <a:rect l="l" t="t" r="r" b="b"/>
              <a:pathLst>
                <a:path w="539399" h="768756" extrusionOk="0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2" name="Google Shape;1552;p44"/>
          <p:cNvSpPr/>
          <p:nvPr/>
        </p:nvSpPr>
        <p:spPr>
          <a:xfrm>
            <a:off x="4840223" y="1680399"/>
            <a:ext cx="665403" cy="1610911"/>
          </a:xfrm>
          <a:custGeom>
            <a:avLst/>
            <a:gdLst/>
            <a:ahLst/>
            <a:cxnLst/>
            <a:rect l="l" t="t" r="r" b="b"/>
            <a:pathLst>
              <a:path w="1851386" h="4482121" extrusionOk="0">
                <a:moveTo>
                  <a:pt x="215009" y="3415097"/>
                </a:moveTo>
                <a:cubicBezTo>
                  <a:pt x="215009" y="3378175"/>
                  <a:pt x="213938" y="3344462"/>
                  <a:pt x="216079" y="3310750"/>
                </a:cubicBezTo>
                <a:cubicBezTo>
                  <a:pt x="216614" y="3302724"/>
                  <a:pt x="227316" y="3288810"/>
                  <a:pt x="233738" y="3288810"/>
                </a:cubicBezTo>
                <a:cubicBezTo>
                  <a:pt x="253537" y="3287740"/>
                  <a:pt x="251931" y="3274898"/>
                  <a:pt x="251931" y="3263125"/>
                </a:cubicBezTo>
                <a:cubicBezTo>
                  <a:pt x="249791" y="3127741"/>
                  <a:pt x="250861" y="2991822"/>
                  <a:pt x="243905" y="2856438"/>
                </a:cubicBezTo>
                <a:cubicBezTo>
                  <a:pt x="236413" y="2706071"/>
                  <a:pt x="227316" y="2555169"/>
                  <a:pt x="208587" y="2406408"/>
                </a:cubicBezTo>
                <a:cubicBezTo>
                  <a:pt x="185577" y="2222863"/>
                  <a:pt x="153470" y="2040390"/>
                  <a:pt x="121899" y="1857916"/>
                </a:cubicBezTo>
                <a:cubicBezTo>
                  <a:pt x="91932" y="1684539"/>
                  <a:pt x="53939" y="1512232"/>
                  <a:pt x="26113" y="1338320"/>
                </a:cubicBezTo>
                <a:cubicBezTo>
                  <a:pt x="2568" y="1192769"/>
                  <a:pt x="-4388" y="1045613"/>
                  <a:pt x="2568" y="898456"/>
                </a:cubicBezTo>
                <a:cubicBezTo>
                  <a:pt x="6849" y="805347"/>
                  <a:pt x="33070" y="715983"/>
                  <a:pt x="68922" y="630364"/>
                </a:cubicBezTo>
                <a:cubicBezTo>
                  <a:pt x="96213" y="565080"/>
                  <a:pt x="147584" y="518525"/>
                  <a:pt x="204841" y="479462"/>
                </a:cubicBezTo>
                <a:cubicBezTo>
                  <a:pt x="317750" y="403476"/>
                  <a:pt x="442432" y="358526"/>
                  <a:pt x="578351" y="348359"/>
                </a:cubicBezTo>
                <a:cubicBezTo>
                  <a:pt x="638819" y="343543"/>
                  <a:pt x="700892" y="349965"/>
                  <a:pt x="759219" y="338192"/>
                </a:cubicBezTo>
                <a:cubicBezTo>
                  <a:pt x="795072" y="331236"/>
                  <a:pt x="829854" y="326955"/>
                  <a:pt x="866242" y="327490"/>
                </a:cubicBezTo>
                <a:cubicBezTo>
                  <a:pt x="891928" y="327490"/>
                  <a:pt x="918148" y="337657"/>
                  <a:pt x="941158" y="313042"/>
                </a:cubicBezTo>
                <a:cubicBezTo>
                  <a:pt x="952395" y="301269"/>
                  <a:pt x="967914" y="312507"/>
                  <a:pt x="979686" y="343008"/>
                </a:cubicBezTo>
                <a:cubicBezTo>
                  <a:pt x="986643" y="326420"/>
                  <a:pt x="994134" y="315717"/>
                  <a:pt x="995205" y="304480"/>
                </a:cubicBezTo>
                <a:cubicBezTo>
                  <a:pt x="997345" y="286821"/>
                  <a:pt x="997345" y="268627"/>
                  <a:pt x="995205" y="250968"/>
                </a:cubicBezTo>
                <a:cubicBezTo>
                  <a:pt x="991459" y="218862"/>
                  <a:pt x="1005907" y="200668"/>
                  <a:pt x="1034268" y="189965"/>
                </a:cubicBezTo>
                <a:cubicBezTo>
                  <a:pt x="1130588" y="153043"/>
                  <a:pt x="1225304" y="112909"/>
                  <a:pt x="1328045" y="94180"/>
                </a:cubicBezTo>
                <a:cubicBezTo>
                  <a:pt x="1491255" y="64214"/>
                  <a:pt x="1652325" y="31572"/>
                  <a:pt x="1818210" y="0"/>
                </a:cubicBezTo>
                <a:cubicBezTo>
                  <a:pt x="1818210" y="28896"/>
                  <a:pt x="1834798" y="58327"/>
                  <a:pt x="1807508" y="84013"/>
                </a:cubicBezTo>
                <a:cubicBezTo>
                  <a:pt x="1805367" y="85618"/>
                  <a:pt x="1803227" y="88294"/>
                  <a:pt x="1803227" y="90434"/>
                </a:cubicBezTo>
                <a:cubicBezTo>
                  <a:pt x="1807508" y="132173"/>
                  <a:pt x="1773260" y="128962"/>
                  <a:pt x="1749715" y="133243"/>
                </a:cubicBezTo>
                <a:cubicBezTo>
                  <a:pt x="1622358" y="157859"/>
                  <a:pt x="1493931" y="179798"/>
                  <a:pt x="1366574" y="203343"/>
                </a:cubicBezTo>
                <a:cubicBezTo>
                  <a:pt x="1332326" y="209765"/>
                  <a:pt x="1299149" y="219397"/>
                  <a:pt x="1265972" y="229029"/>
                </a:cubicBezTo>
                <a:cubicBezTo>
                  <a:pt x="1255805" y="231704"/>
                  <a:pt x="1244568" y="235985"/>
                  <a:pt x="1237611" y="242942"/>
                </a:cubicBezTo>
                <a:cubicBezTo>
                  <a:pt x="1229584" y="251504"/>
                  <a:pt x="1221023" y="264881"/>
                  <a:pt x="1223163" y="273978"/>
                </a:cubicBezTo>
                <a:cubicBezTo>
                  <a:pt x="1224768" y="282005"/>
                  <a:pt x="1240287" y="290567"/>
                  <a:pt x="1250989" y="292172"/>
                </a:cubicBezTo>
                <a:cubicBezTo>
                  <a:pt x="1401356" y="318928"/>
                  <a:pt x="1552258" y="344078"/>
                  <a:pt x="1703160" y="370834"/>
                </a:cubicBezTo>
                <a:cubicBezTo>
                  <a:pt x="1751856" y="379396"/>
                  <a:pt x="1800551" y="391168"/>
                  <a:pt x="1851387" y="401871"/>
                </a:cubicBezTo>
                <a:cubicBezTo>
                  <a:pt x="1848176" y="438258"/>
                  <a:pt x="1832123" y="467155"/>
                  <a:pt x="1809648" y="490164"/>
                </a:cubicBezTo>
                <a:cubicBezTo>
                  <a:pt x="1801621" y="498191"/>
                  <a:pt x="1780752" y="498191"/>
                  <a:pt x="1766839" y="495516"/>
                </a:cubicBezTo>
                <a:cubicBezTo>
                  <a:pt x="1608980" y="463944"/>
                  <a:pt x="1451122" y="431302"/>
                  <a:pt x="1293263" y="399195"/>
                </a:cubicBezTo>
                <a:cubicBezTo>
                  <a:pt x="1279350" y="396519"/>
                  <a:pt x="1264902" y="395449"/>
                  <a:pt x="1250989" y="395449"/>
                </a:cubicBezTo>
                <a:cubicBezTo>
                  <a:pt x="1212996" y="395449"/>
                  <a:pt x="1208180" y="402941"/>
                  <a:pt x="1198013" y="439864"/>
                </a:cubicBezTo>
                <a:cubicBezTo>
                  <a:pt x="1193197" y="456987"/>
                  <a:pt x="1176073" y="470900"/>
                  <a:pt x="1160020" y="491235"/>
                </a:cubicBezTo>
                <a:cubicBezTo>
                  <a:pt x="1164301" y="494445"/>
                  <a:pt x="1174468" y="503007"/>
                  <a:pt x="1185170" y="510499"/>
                </a:cubicBezTo>
                <a:cubicBezTo>
                  <a:pt x="1199083" y="520131"/>
                  <a:pt x="1214066" y="528157"/>
                  <a:pt x="1226909" y="538860"/>
                </a:cubicBezTo>
                <a:cubicBezTo>
                  <a:pt x="1239752" y="549562"/>
                  <a:pt x="1246173" y="563475"/>
                  <a:pt x="1227979" y="574712"/>
                </a:cubicBezTo>
                <a:cubicBezTo>
                  <a:pt x="1242962" y="593441"/>
                  <a:pt x="1262226" y="609495"/>
                  <a:pt x="1269183" y="629294"/>
                </a:cubicBezTo>
                <a:cubicBezTo>
                  <a:pt x="1276139" y="651234"/>
                  <a:pt x="1273999" y="678525"/>
                  <a:pt x="1243497" y="695113"/>
                </a:cubicBezTo>
                <a:cubicBezTo>
                  <a:pt x="1260621" y="700464"/>
                  <a:pt x="1277210" y="706350"/>
                  <a:pt x="1294868" y="710096"/>
                </a:cubicBezTo>
                <a:cubicBezTo>
                  <a:pt x="1416339" y="735247"/>
                  <a:pt x="1534599" y="771099"/>
                  <a:pt x="1645903" y="826216"/>
                </a:cubicBezTo>
                <a:cubicBezTo>
                  <a:pt x="1665167" y="835848"/>
                  <a:pt x="1682826" y="848156"/>
                  <a:pt x="1699950" y="860463"/>
                </a:cubicBezTo>
                <a:cubicBezTo>
                  <a:pt x="1741153" y="889895"/>
                  <a:pt x="1763093" y="930028"/>
                  <a:pt x="1763628" y="980864"/>
                </a:cubicBezTo>
                <a:cubicBezTo>
                  <a:pt x="1764163" y="1022603"/>
                  <a:pt x="1762558" y="1064877"/>
                  <a:pt x="1764698" y="1106616"/>
                </a:cubicBezTo>
                <a:cubicBezTo>
                  <a:pt x="1765769" y="1129626"/>
                  <a:pt x="1771120" y="1152100"/>
                  <a:pt x="1773795" y="1174575"/>
                </a:cubicBezTo>
                <a:cubicBezTo>
                  <a:pt x="1774866" y="1183137"/>
                  <a:pt x="1775936" y="1192234"/>
                  <a:pt x="1774866" y="1200796"/>
                </a:cubicBezTo>
                <a:cubicBezTo>
                  <a:pt x="1771655" y="1229692"/>
                  <a:pt x="1764698" y="1258588"/>
                  <a:pt x="1764698" y="1287484"/>
                </a:cubicBezTo>
                <a:cubicBezTo>
                  <a:pt x="1764163" y="1934972"/>
                  <a:pt x="1764163" y="2582460"/>
                  <a:pt x="1765233" y="3229948"/>
                </a:cubicBezTo>
                <a:cubicBezTo>
                  <a:pt x="1765233" y="3271152"/>
                  <a:pt x="1776471" y="3312356"/>
                  <a:pt x="1782357" y="3353559"/>
                </a:cubicBezTo>
                <a:cubicBezTo>
                  <a:pt x="1786103" y="3380850"/>
                  <a:pt x="1778611" y="3404930"/>
                  <a:pt x="1771655" y="3431151"/>
                </a:cubicBezTo>
                <a:cubicBezTo>
                  <a:pt x="1763093" y="3463793"/>
                  <a:pt x="1760417" y="3500716"/>
                  <a:pt x="1767374" y="3533358"/>
                </a:cubicBezTo>
                <a:cubicBezTo>
                  <a:pt x="1777541" y="3579913"/>
                  <a:pt x="1775401" y="3624327"/>
                  <a:pt x="1767374" y="3670347"/>
                </a:cubicBezTo>
                <a:cubicBezTo>
                  <a:pt x="1765769" y="3679444"/>
                  <a:pt x="1775401" y="3690681"/>
                  <a:pt x="1779146" y="3700848"/>
                </a:cubicBezTo>
                <a:cubicBezTo>
                  <a:pt x="1783427" y="3712621"/>
                  <a:pt x="1791454" y="3724393"/>
                  <a:pt x="1790919" y="3736166"/>
                </a:cubicBezTo>
                <a:cubicBezTo>
                  <a:pt x="1788779" y="3861918"/>
                  <a:pt x="1785033" y="3987669"/>
                  <a:pt x="1782892" y="4112886"/>
                </a:cubicBezTo>
                <a:cubicBezTo>
                  <a:pt x="1781822" y="4168003"/>
                  <a:pt x="1781287" y="4223655"/>
                  <a:pt x="1783427" y="4278771"/>
                </a:cubicBezTo>
                <a:cubicBezTo>
                  <a:pt x="1785568" y="4347266"/>
                  <a:pt x="1768979" y="4375092"/>
                  <a:pt x="1705836" y="4403453"/>
                </a:cubicBezTo>
                <a:cubicBezTo>
                  <a:pt x="1617542" y="4443051"/>
                  <a:pt x="1523362" y="4458570"/>
                  <a:pt x="1428112" y="4465526"/>
                </a:cubicBezTo>
                <a:cubicBezTo>
                  <a:pt x="1307176" y="4474623"/>
                  <a:pt x="1186240" y="4482115"/>
                  <a:pt x="1064769" y="4482115"/>
                </a:cubicBezTo>
                <a:cubicBezTo>
                  <a:pt x="871593" y="4482650"/>
                  <a:pt x="681093" y="4454824"/>
                  <a:pt x="494873" y="4402383"/>
                </a:cubicBezTo>
                <a:cubicBezTo>
                  <a:pt x="407114" y="4377767"/>
                  <a:pt x="392666" y="4357433"/>
                  <a:pt x="392666" y="4265929"/>
                </a:cubicBezTo>
                <a:cubicBezTo>
                  <a:pt x="392666" y="4088271"/>
                  <a:pt x="391596" y="3911148"/>
                  <a:pt x="392131" y="3733490"/>
                </a:cubicBezTo>
                <a:cubicBezTo>
                  <a:pt x="392131" y="3720112"/>
                  <a:pt x="402833" y="3707270"/>
                  <a:pt x="404974" y="3693357"/>
                </a:cubicBezTo>
                <a:cubicBezTo>
                  <a:pt x="408185" y="3674628"/>
                  <a:pt x="413536" y="3654294"/>
                  <a:pt x="408185" y="3637170"/>
                </a:cubicBezTo>
                <a:cubicBezTo>
                  <a:pt x="399623" y="3609344"/>
                  <a:pt x="399623" y="3585799"/>
                  <a:pt x="407650" y="3557438"/>
                </a:cubicBezTo>
                <a:cubicBezTo>
                  <a:pt x="416746" y="3525331"/>
                  <a:pt x="416211" y="3490548"/>
                  <a:pt x="418352" y="3457371"/>
                </a:cubicBezTo>
                <a:cubicBezTo>
                  <a:pt x="418887" y="3448810"/>
                  <a:pt x="417817" y="3437037"/>
                  <a:pt x="412466" y="3432221"/>
                </a:cubicBezTo>
                <a:cubicBezTo>
                  <a:pt x="401763" y="3423124"/>
                  <a:pt x="387850" y="3417773"/>
                  <a:pt x="375543" y="3410817"/>
                </a:cubicBezTo>
                <a:cubicBezTo>
                  <a:pt x="371797" y="3420984"/>
                  <a:pt x="364840" y="3431151"/>
                  <a:pt x="364840" y="3440783"/>
                </a:cubicBezTo>
                <a:cubicBezTo>
                  <a:pt x="368051" y="3595966"/>
                  <a:pt x="372332" y="3750614"/>
                  <a:pt x="375008" y="3905797"/>
                </a:cubicBezTo>
                <a:cubicBezTo>
                  <a:pt x="376078" y="3975362"/>
                  <a:pt x="373402" y="4044927"/>
                  <a:pt x="372867" y="4114492"/>
                </a:cubicBezTo>
                <a:cubicBezTo>
                  <a:pt x="372867" y="4133220"/>
                  <a:pt x="362165" y="4143923"/>
                  <a:pt x="345576" y="4144458"/>
                </a:cubicBezTo>
                <a:cubicBezTo>
                  <a:pt x="315610" y="4146063"/>
                  <a:pt x="285108" y="4146598"/>
                  <a:pt x="255142" y="4144458"/>
                </a:cubicBezTo>
                <a:cubicBezTo>
                  <a:pt x="233202" y="4142852"/>
                  <a:pt x="226781" y="4125194"/>
                  <a:pt x="227851" y="4105395"/>
                </a:cubicBezTo>
                <a:cubicBezTo>
                  <a:pt x="233202" y="4024592"/>
                  <a:pt x="239624" y="3943790"/>
                  <a:pt x="244975" y="3862988"/>
                </a:cubicBezTo>
                <a:cubicBezTo>
                  <a:pt x="249791" y="3789142"/>
                  <a:pt x="255142" y="3715296"/>
                  <a:pt x="257283" y="3641451"/>
                </a:cubicBezTo>
                <a:cubicBezTo>
                  <a:pt x="258888" y="3578307"/>
                  <a:pt x="254607" y="3514629"/>
                  <a:pt x="254607" y="3451485"/>
                </a:cubicBezTo>
                <a:cubicBezTo>
                  <a:pt x="254072" y="3428475"/>
                  <a:pt x="256212" y="3406000"/>
                  <a:pt x="215009" y="3415097"/>
                </a:cubicBezTo>
                <a:close/>
                <a:moveTo>
                  <a:pt x="977546" y="457522"/>
                </a:moveTo>
                <a:cubicBezTo>
                  <a:pt x="964703" y="486954"/>
                  <a:pt x="949185" y="495516"/>
                  <a:pt x="935272" y="479997"/>
                </a:cubicBezTo>
                <a:cubicBezTo>
                  <a:pt x="917078" y="460198"/>
                  <a:pt x="897279" y="465549"/>
                  <a:pt x="876409" y="466619"/>
                </a:cubicBezTo>
                <a:cubicBezTo>
                  <a:pt x="853399" y="468225"/>
                  <a:pt x="830390" y="469830"/>
                  <a:pt x="806844" y="470365"/>
                </a:cubicBezTo>
                <a:cubicBezTo>
                  <a:pt x="799353" y="470365"/>
                  <a:pt x="791861" y="466619"/>
                  <a:pt x="784905" y="463944"/>
                </a:cubicBezTo>
                <a:cubicBezTo>
                  <a:pt x="771527" y="459128"/>
                  <a:pt x="757614" y="448426"/>
                  <a:pt x="744236" y="449496"/>
                </a:cubicBezTo>
                <a:cubicBezTo>
                  <a:pt x="678952" y="454847"/>
                  <a:pt x="613133" y="460733"/>
                  <a:pt x="548385" y="470900"/>
                </a:cubicBezTo>
                <a:cubicBezTo>
                  <a:pt x="437081" y="488559"/>
                  <a:pt x="333804" y="527087"/>
                  <a:pt x="243370" y="597722"/>
                </a:cubicBezTo>
                <a:cubicBezTo>
                  <a:pt x="187183" y="642137"/>
                  <a:pt x="144909" y="695113"/>
                  <a:pt x="131531" y="765748"/>
                </a:cubicBezTo>
                <a:cubicBezTo>
                  <a:pt x="122969" y="811768"/>
                  <a:pt x="116012" y="859393"/>
                  <a:pt x="115477" y="905948"/>
                </a:cubicBezTo>
                <a:cubicBezTo>
                  <a:pt x="114407" y="986750"/>
                  <a:pt x="114407" y="1068623"/>
                  <a:pt x="121364" y="1149425"/>
                </a:cubicBezTo>
                <a:cubicBezTo>
                  <a:pt x="132601" y="1274106"/>
                  <a:pt x="140093" y="1400928"/>
                  <a:pt x="166848" y="1522934"/>
                </a:cubicBezTo>
                <a:cubicBezTo>
                  <a:pt x="226781" y="1795843"/>
                  <a:pt x="289389" y="2068216"/>
                  <a:pt x="318821" y="2347010"/>
                </a:cubicBezTo>
                <a:cubicBezTo>
                  <a:pt x="336479" y="2514501"/>
                  <a:pt x="350392" y="2682526"/>
                  <a:pt x="359489" y="2850552"/>
                </a:cubicBezTo>
                <a:cubicBezTo>
                  <a:pt x="365911" y="2972558"/>
                  <a:pt x="360560" y="3094564"/>
                  <a:pt x="361095" y="3216570"/>
                </a:cubicBezTo>
                <a:cubicBezTo>
                  <a:pt x="361095" y="3235834"/>
                  <a:pt x="362165" y="3256169"/>
                  <a:pt x="368051" y="3274363"/>
                </a:cubicBezTo>
                <a:cubicBezTo>
                  <a:pt x="370727" y="3282924"/>
                  <a:pt x="385710" y="3287740"/>
                  <a:pt x="394807" y="3294162"/>
                </a:cubicBezTo>
                <a:cubicBezTo>
                  <a:pt x="399623" y="3286135"/>
                  <a:pt x="406044" y="3278643"/>
                  <a:pt x="409255" y="3270081"/>
                </a:cubicBezTo>
                <a:cubicBezTo>
                  <a:pt x="411395" y="3263660"/>
                  <a:pt x="409790" y="3256169"/>
                  <a:pt x="409790" y="3248677"/>
                </a:cubicBezTo>
                <a:cubicBezTo>
                  <a:pt x="410860" y="2597443"/>
                  <a:pt x="412466" y="1946745"/>
                  <a:pt x="413001" y="1295511"/>
                </a:cubicBezTo>
                <a:cubicBezTo>
                  <a:pt x="413001" y="1266080"/>
                  <a:pt x="404974" y="1236648"/>
                  <a:pt x="401228" y="1207217"/>
                </a:cubicBezTo>
                <a:cubicBezTo>
                  <a:pt x="400158" y="1198655"/>
                  <a:pt x="402298" y="1190093"/>
                  <a:pt x="403369" y="1181532"/>
                </a:cubicBezTo>
                <a:cubicBezTo>
                  <a:pt x="406579" y="1159057"/>
                  <a:pt x="411930" y="1136582"/>
                  <a:pt x="413536" y="1113572"/>
                </a:cubicBezTo>
                <a:cubicBezTo>
                  <a:pt x="415676" y="1074509"/>
                  <a:pt x="418352" y="1034910"/>
                  <a:pt x="415676" y="995847"/>
                </a:cubicBezTo>
                <a:cubicBezTo>
                  <a:pt x="411930" y="927353"/>
                  <a:pt x="445643" y="884008"/>
                  <a:pt x="501830" y="851366"/>
                </a:cubicBezTo>
                <a:cubicBezTo>
                  <a:pt x="592264" y="797855"/>
                  <a:pt x="689655" y="762537"/>
                  <a:pt x="790256" y="734176"/>
                </a:cubicBezTo>
                <a:cubicBezTo>
                  <a:pt x="837346" y="720799"/>
                  <a:pt x="884436" y="708491"/>
                  <a:pt x="930991" y="695648"/>
                </a:cubicBezTo>
                <a:cubicBezTo>
                  <a:pt x="907446" y="689762"/>
                  <a:pt x="903165" y="674779"/>
                  <a:pt x="905841" y="654444"/>
                </a:cubicBezTo>
                <a:cubicBezTo>
                  <a:pt x="906911" y="647488"/>
                  <a:pt x="905841" y="639996"/>
                  <a:pt x="905305" y="633040"/>
                </a:cubicBezTo>
                <a:cubicBezTo>
                  <a:pt x="904235" y="616986"/>
                  <a:pt x="907981" y="606284"/>
                  <a:pt x="926710" y="602538"/>
                </a:cubicBezTo>
                <a:cubicBezTo>
                  <a:pt x="943834" y="599328"/>
                  <a:pt x="950790" y="588090"/>
                  <a:pt x="941693" y="569361"/>
                </a:cubicBezTo>
                <a:cubicBezTo>
                  <a:pt x="932596" y="549562"/>
                  <a:pt x="943834" y="537254"/>
                  <a:pt x="960422" y="529228"/>
                </a:cubicBezTo>
                <a:cubicBezTo>
                  <a:pt x="971660" y="523877"/>
                  <a:pt x="983967" y="521201"/>
                  <a:pt x="995205" y="515315"/>
                </a:cubicBezTo>
                <a:cubicBezTo>
                  <a:pt x="1015539" y="504612"/>
                  <a:pt x="1017679" y="491235"/>
                  <a:pt x="1001626" y="475181"/>
                </a:cubicBezTo>
                <a:cubicBezTo>
                  <a:pt x="995740" y="468760"/>
                  <a:pt x="987178" y="464479"/>
                  <a:pt x="977546" y="4575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3" name="Google Shape;1553;p44"/>
          <p:cNvGrpSpPr/>
          <p:nvPr/>
        </p:nvGrpSpPr>
        <p:grpSpPr>
          <a:xfrm>
            <a:off x="2912253" y="1721962"/>
            <a:ext cx="1111790" cy="1555761"/>
            <a:chOff x="2329087" y="96716"/>
            <a:chExt cx="2253063" cy="3152778"/>
          </a:xfrm>
        </p:grpSpPr>
        <p:sp>
          <p:nvSpPr>
            <p:cNvPr id="1554" name="Google Shape;1554;p44"/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/>
              <a:ahLst/>
              <a:cxnLst/>
              <a:rect l="l" t="t" r="r" b="b"/>
              <a:pathLst>
                <a:path w="1179987" h="1981421" extrusionOk="0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/>
              <a:ahLst/>
              <a:cxnLst/>
              <a:rect l="l" t="t" r="r" b="b"/>
              <a:pathLst>
                <a:path w="1840199" h="234585" extrusionOk="0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/>
              <a:ahLst/>
              <a:cxnLst/>
              <a:rect l="l" t="t" r="r" b="b"/>
              <a:pathLst>
                <a:path w="1538534" h="120430" extrusionOk="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/>
              <a:ahLst/>
              <a:cxnLst/>
              <a:rect l="l" t="t" r="r" b="b"/>
              <a:pathLst>
                <a:path w="321672" h="566712" extrusionOk="0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/>
              <a:ahLst/>
              <a:cxnLst/>
              <a:rect l="l" t="t" r="r" b="b"/>
              <a:pathLst>
                <a:path w="321442" h="567633" extrusionOk="0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/>
              <a:ahLst/>
              <a:cxnLst/>
              <a:rect l="l" t="t" r="r" b="b"/>
              <a:pathLst>
                <a:path w="1349453" h="93363" extrusionOk="0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/>
              <a:ahLst/>
              <a:cxnLst/>
              <a:rect l="l" t="t" r="r" b="b"/>
              <a:pathLst>
                <a:path w="1348451" h="74141" extrusionOk="0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/>
              <a:ahLst/>
              <a:cxnLst/>
              <a:rect l="l" t="t" r="r" b="b"/>
              <a:pathLst>
                <a:path w="124535" h="588889" extrusionOk="0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/>
              <a:ahLst/>
              <a:cxnLst/>
              <a:rect l="l" t="t" r="r" b="b"/>
              <a:pathLst>
                <a:path w="114546" h="586499" extrusionOk="0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/>
              <a:ahLst/>
              <a:cxnLst/>
              <a:rect l="l" t="t" r="r" b="b"/>
              <a:pathLst>
                <a:path w="1191950" h="626868" extrusionOk="0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4" name="Google Shape;1564;p44"/>
          <p:cNvGrpSpPr/>
          <p:nvPr/>
        </p:nvGrpSpPr>
        <p:grpSpPr>
          <a:xfrm>
            <a:off x="2521982" y="3974608"/>
            <a:ext cx="2518500" cy="2556124"/>
            <a:chOff x="2718850" y="0"/>
            <a:chExt cx="6756373" cy="6857308"/>
          </a:xfrm>
        </p:grpSpPr>
        <p:sp>
          <p:nvSpPr>
            <p:cNvPr id="1565" name="Google Shape;1565;p44"/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/>
              <a:ahLst/>
              <a:cxnLst/>
              <a:rect l="l" t="t" r="r" b="b"/>
              <a:pathLst>
                <a:path w="963023" h="1028700" extrusionOk="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/>
              <a:ahLst/>
              <a:cxnLst/>
              <a:rect l="l" t="t" r="r" b="b"/>
              <a:pathLst>
                <a:path w="963023" h="1028700" extrusionOk="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/>
              <a:ahLst/>
              <a:cxnLst/>
              <a:rect l="l" t="t" r="r" b="b"/>
              <a:pathLst>
                <a:path w="623580" h="2153610" extrusionOk="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/>
              <a:ahLst/>
              <a:cxnLst/>
              <a:rect l="l" t="t" r="r" b="b"/>
              <a:pathLst>
                <a:path w="595927" h="2154359" extrusionOk="0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/>
              <a:ahLst/>
              <a:cxnLst/>
              <a:rect l="l" t="t" r="r" b="b"/>
              <a:pathLst>
                <a:path w="471487" h="864854" extrusionOk="0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/>
              <a:ahLst/>
              <a:cxnLst/>
              <a:rect l="l" t="t" r="r" b="b"/>
              <a:pathLst>
                <a:path w="471487" h="864854" extrusionOk="0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/>
              <a:ahLst/>
              <a:cxnLst/>
              <a:rect l="l" t="t" r="r" b="b"/>
              <a:pathLst>
                <a:path w="5534792" h="5280383" extrusionOk="0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/>
              <a:ahLst/>
              <a:cxnLst/>
              <a:rect l="l" t="t" r="r" b="b"/>
              <a:pathLst>
                <a:path w="1930886" h="291050" extrusionOk="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/>
              <a:ahLst/>
              <a:cxnLst/>
              <a:rect l="l" t="t" r="r" b="b"/>
              <a:pathLst>
                <a:path w="5822386" h="309716" extrusionOk="0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/>
              <a:ahLst/>
              <a:cxnLst/>
              <a:rect l="l" t="t" r="r" b="b"/>
              <a:pathLst>
                <a:path w="2350524" h="306950" extrusionOk="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/>
              <a:ahLst/>
              <a:cxnLst/>
              <a:rect l="l" t="t" r="r" b="b"/>
              <a:pathLst>
                <a:path w="5699329" h="210164" extrusionOk="0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/>
              <a:ahLst/>
              <a:cxnLst/>
              <a:rect l="l" t="t" r="r" b="b"/>
              <a:pathLst>
                <a:path w="566199" h="493640" extrusionOk="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/>
              <a:ahLst/>
              <a:cxnLst/>
              <a:rect l="l" t="t" r="r" b="b"/>
              <a:pathLst>
                <a:path w="566199" h="490256" extrusionOk="0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/>
              <a:ahLst/>
              <a:cxnLst/>
              <a:rect l="l" t="t" r="r" b="b"/>
              <a:pathLst>
                <a:path w="5171458" h="146722" extrusionOk="0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/>
              <a:ahLst/>
              <a:cxnLst/>
              <a:rect l="l" t="t" r="r" b="b"/>
              <a:pathLst>
                <a:path w="3039059" h="204380" extrusionOk="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/>
              <a:ahLst/>
              <a:cxnLst/>
              <a:rect l="l" t="t" r="r" b="b"/>
              <a:pathLst>
                <a:path w="882857" h="629110" extrusionOk="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/>
              <a:ahLst/>
              <a:cxnLst/>
              <a:rect l="l" t="t" r="r" b="b"/>
              <a:pathLst>
                <a:path w="878681" h="629719" extrusionOk="0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/>
              <a:ahLst/>
              <a:cxnLst/>
              <a:rect l="l" t="t" r="r" b="b"/>
              <a:pathLst>
                <a:path w="2416200" h="1627392" extrusionOk="0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/>
              <a:ahLst/>
              <a:cxnLst/>
              <a:rect l="l" t="t" r="r" b="b"/>
              <a:pathLst>
                <a:path w="2406521" h="1627392" extrusionOk="0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/>
              <a:ahLst/>
              <a:cxnLst/>
              <a:rect l="l" t="t" r="r" b="b"/>
              <a:pathLst>
                <a:path w="3057048" h="215556" extrusionOk="0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/>
              <a:ahLst/>
              <a:cxnLst/>
              <a:rect l="l" t="t" r="r" b="b"/>
              <a:pathLst>
                <a:path w="3043055" h="207932" extrusionOk="0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/>
              <a:ahLst/>
              <a:cxnLst/>
              <a:rect l="l" t="t" r="r" b="b"/>
              <a:pathLst>
                <a:path w="3048796" h="207775" extrusionOk="0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/>
              <a:ahLst/>
              <a:cxnLst/>
              <a:rect l="l" t="t" r="r" b="b"/>
              <a:pathLst>
                <a:path w="856558" h="615284" extrusionOk="0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/>
              <a:ahLst/>
              <a:cxnLst/>
              <a:rect l="l" t="t" r="r" b="b"/>
              <a:pathLst>
                <a:path w="434600" h="350438" extrusionOk="0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/>
              <a:ahLst/>
              <a:cxnLst/>
              <a:rect l="l" t="t" r="r" b="b"/>
              <a:pathLst>
                <a:path w="870293" h="602148" extrusionOk="0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/>
              <a:ahLst/>
              <a:cxnLst/>
              <a:rect l="l" t="t" r="r" b="b"/>
              <a:pathLst>
                <a:path w="442920" h="349318" extrusionOk="0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/>
              <a:ahLst/>
              <a:cxnLst/>
              <a:rect l="l" t="t" r="r" b="b"/>
              <a:pathLst>
                <a:path w="2392003" h="1610800" extrusionOk="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/>
              <a:ahLst/>
              <a:cxnLst/>
              <a:rect l="l" t="t" r="r" b="b"/>
              <a:pathLst>
                <a:path w="2378177" h="1610109" extrusionOk="0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/>
              <a:ahLst/>
              <a:cxnLst/>
              <a:rect l="l" t="t" r="r" b="b"/>
              <a:pathLst>
                <a:path w="3039811" h="194212" extrusionOk="0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/>
              <a:ahLst/>
              <a:cxnLst/>
              <a:rect l="l" t="t" r="r" b="b"/>
              <a:pathLst>
                <a:path w="8557" h="186659" extrusionOk="0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/>
              <a:ahLst/>
              <a:cxnLst/>
              <a:rect l="l" t="t" r="r" b="b"/>
              <a:pathLst>
                <a:path w="1831630" h="1200467" extrusionOk="0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/>
              <a:ahLst/>
              <a:cxnLst/>
              <a:rect l="l" t="t" r="r" b="b"/>
              <a:pathLst>
                <a:path w="1830006" h="1203994" extrusionOk="0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7" name="Google Shape;1597;p44"/>
          <p:cNvGrpSpPr/>
          <p:nvPr/>
        </p:nvGrpSpPr>
        <p:grpSpPr>
          <a:xfrm>
            <a:off x="594032" y="3792891"/>
            <a:ext cx="1374139" cy="2714486"/>
            <a:chOff x="4361747" y="1098"/>
            <a:chExt cx="3469932" cy="6854531"/>
          </a:xfrm>
        </p:grpSpPr>
        <p:sp>
          <p:nvSpPr>
            <p:cNvPr id="1598" name="Google Shape;1598;p44"/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/>
              <a:ahLst/>
              <a:cxnLst/>
              <a:rect l="l" t="t" r="r" b="b"/>
              <a:pathLst>
                <a:path w="590198" h="146167" extrusionOk="0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/>
              <a:ahLst/>
              <a:cxnLst/>
              <a:rect l="l" t="t" r="r" b="b"/>
              <a:pathLst>
                <a:path w="483536" h="1528038" extrusionOk="0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/>
              <a:ahLst/>
              <a:cxnLst/>
              <a:rect l="l" t="t" r="r" b="b"/>
              <a:pathLst>
                <a:path w="2706703" h="6854531" extrusionOk="0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/>
              <a:ahLst/>
              <a:cxnLst/>
              <a:rect l="l" t="t" r="r" b="b"/>
              <a:pathLst>
                <a:path w="1636873" h="2514073" extrusionOk="0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/>
              <a:ahLst/>
              <a:cxnLst/>
              <a:rect l="l" t="t" r="r" b="b"/>
              <a:pathLst>
                <a:path w="1636281" h="470895" extrusionOk="0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/>
              <a:ahLst/>
              <a:cxnLst/>
              <a:rect l="l" t="t" r="r" b="b"/>
              <a:pathLst>
                <a:path w="483867" h="486021" extrusionOk="0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/>
              <a:ahLst/>
              <a:cxnLst/>
              <a:rect l="l" t="t" r="r" b="b"/>
              <a:pathLst>
                <a:path w="1269582" h="4059794" extrusionOk="0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44"/>
          <p:cNvSpPr/>
          <p:nvPr/>
        </p:nvSpPr>
        <p:spPr>
          <a:xfrm>
            <a:off x="518423" y="1301026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 extrusionOk="0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44"/>
          <p:cNvSpPr/>
          <p:nvPr/>
        </p:nvSpPr>
        <p:spPr>
          <a:xfrm>
            <a:off x="1096390" y="13386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 extrusionOk="0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44"/>
          <p:cNvSpPr/>
          <p:nvPr/>
        </p:nvSpPr>
        <p:spPr>
          <a:xfrm>
            <a:off x="1636713" y="1325700"/>
            <a:ext cx="469815" cy="412960"/>
          </a:xfrm>
          <a:custGeom>
            <a:avLst/>
            <a:gdLst/>
            <a:ahLst/>
            <a:cxnLst/>
            <a:rect l="l" t="t" r="r" b="b"/>
            <a:pathLst>
              <a:path w="6010024" h="5282721" extrusionOk="0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44"/>
          <p:cNvSpPr/>
          <p:nvPr/>
        </p:nvSpPr>
        <p:spPr>
          <a:xfrm>
            <a:off x="2246860" y="1216971"/>
            <a:ext cx="502603" cy="521689"/>
          </a:xfrm>
          <a:custGeom>
            <a:avLst/>
            <a:gdLst/>
            <a:ahLst/>
            <a:cxnLst/>
            <a:rect l="l" t="t" r="r" b="b"/>
            <a:pathLst>
              <a:path w="2257425" h="2343150" extrusionOk="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45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614" name="Google Shape;1614;p45"/>
          <p:cNvGrpSpPr/>
          <p:nvPr/>
        </p:nvGrpSpPr>
        <p:grpSpPr>
          <a:xfrm>
            <a:off x="7876058" y="1523173"/>
            <a:ext cx="1456561" cy="5065865"/>
            <a:chOff x="1755471" y="2057490"/>
            <a:chExt cx="1035089" cy="3600000"/>
          </a:xfrm>
        </p:grpSpPr>
        <p:sp>
          <p:nvSpPr>
            <p:cNvPr id="1615" name="Google Shape;1615;p45"/>
            <p:cNvSpPr/>
            <p:nvPr/>
          </p:nvSpPr>
          <p:spPr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 extrusionOk="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 extrusionOk="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 extrusionOk="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 extrusionOk="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 extrusionOk="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 extrusionOk="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 extrusionOk="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 extrusionOk="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 extrusionOk="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 extrusionOk="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5" name="Google Shape;1625;p45"/>
          <p:cNvSpPr/>
          <p:nvPr/>
        </p:nvSpPr>
        <p:spPr>
          <a:xfrm>
            <a:off x="-27279" y="979686"/>
            <a:ext cx="6307957" cy="4698694"/>
          </a:xfrm>
          <a:custGeom>
            <a:avLst/>
            <a:gdLst/>
            <a:ahLst/>
            <a:cxnLst/>
            <a:rect l="l" t="t" r="r" b="b"/>
            <a:pathLst>
              <a:path w="6307957" h="4698694" extrusionOk="0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6" name="Google Shape;1626;p45"/>
          <p:cNvGrpSpPr/>
          <p:nvPr/>
        </p:nvGrpSpPr>
        <p:grpSpPr>
          <a:xfrm>
            <a:off x="9516244" y="204164"/>
            <a:ext cx="1780152" cy="6579027"/>
            <a:chOff x="5170475" y="168"/>
            <a:chExt cx="1856821" cy="6862378"/>
          </a:xfrm>
        </p:grpSpPr>
        <p:sp>
          <p:nvSpPr>
            <p:cNvPr id="1627" name="Google Shape;1627;p45"/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/>
              <a:ahLst/>
              <a:cxnLst/>
              <a:rect l="l" t="t" r="r" b="b"/>
              <a:pathLst>
                <a:path w="1038421" h="1410764" extrusionOk="0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5"/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/>
              <a:ahLst/>
              <a:cxnLst/>
              <a:rect l="l" t="t" r="r" b="b"/>
              <a:pathLst>
                <a:path w="96193" h="511996" extrusionOk="0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/>
              <a:ahLst/>
              <a:cxnLst/>
              <a:rect l="l" t="t" r="r" b="b"/>
              <a:pathLst>
                <a:path w="1511740" h="3488372" extrusionOk="0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/>
              <a:ahLst/>
              <a:cxnLst/>
              <a:rect l="l" t="t" r="r" b="b"/>
              <a:pathLst>
                <a:path w="85986" h="47200" extrusionOk="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/>
              <a:ahLst/>
              <a:cxnLst/>
              <a:rect l="l" t="t" r="r" b="b"/>
              <a:pathLst>
                <a:path w="47430" h="85725" extrusionOk="0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/>
              <a:ahLst/>
              <a:cxnLst/>
              <a:rect l="l" t="t" r="r" b="b"/>
              <a:pathLst>
                <a:path w="1153192" h="1085548" extrusionOk="0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/>
              <a:ahLst/>
              <a:cxnLst/>
              <a:rect l="l" t="t" r="r" b="b"/>
              <a:pathLst>
                <a:path w="266317" h="207840" extrusionOk="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/>
              <a:ahLst/>
              <a:cxnLst/>
              <a:rect l="l" t="t" r="r" b="b"/>
              <a:pathLst>
                <a:path w="579377" h="905066" extrusionOk="0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/>
              <a:ahLst/>
              <a:cxnLst/>
              <a:rect l="l" t="t" r="r" b="b"/>
              <a:pathLst>
                <a:path w="1837368" h="1905854" extrusionOk="0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/>
              <a:ahLst/>
              <a:cxnLst/>
              <a:rect l="l" t="t" r="r" b="b"/>
              <a:pathLst>
                <a:path w="1094126" h="989333" extrusionOk="0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/>
              <a:ahLst/>
              <a:cxnLst/>
              <a:rect l="l" t="t" r="r" b="b"/>
              <a:pathLst>
                <a:path w="789551" h="410675" extrusionOk="0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/>
              <a:ahLst/>
              <a:cxnLst/>
              <a:rect l="l" t="t" r="r" b="b"/>
              <a:pathLst>
                <a:path w="209813" h="180617" extrusionOk="0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/>
              <a:ahLst/>
              <a:cxnLst/>
              <a:rect l="l" t="t" r="r" b="b"/>
              <a:pathLst>
                <a:path w="123835" h="104786" extrusionOk="0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/>
              <a:ahLst/>
              <a:cxnLst/>
              <a:rect l="l" t="t" r="r" b="b"/>
              <a:pathLst>
                <a:path w="1293955" h="998705" extrusionOk="0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/>
              <a:ahLst/>
              <a:cxnLst/>
              <a:rect l="l" t="t" r="r" b="b"/>
              <a:pathLst>
                <a:path w="152354" h="75707" extrusionOk="0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/>
              <a:ahLst/>
              <a:cxnLst/>
              <a:rect l="l" t="t" r="r" b="b"/>
              <a:pathLst>
                <a:path w="104825" h="28967" extrusionOk="0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/>
              <a:ahLst/>
              <a:cxnLst/>
              <a:rect l="l" t="t" r="r" b="b"/>
              <a:pathLst>
                <a:path w="28412" h="38509" extrusionOk="0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4" name="Google Shape;1644;p45"/>
          <p:cNvGrpSpPr/>
          <p:nvPr/>
        </p:nvGrpSpPr>
        <p:grpSpPr>
          <a:xfrm>
            <a:off x="4576879" y="2052700"/>
            <a:ext cx="3079636" cy="4513398"/>
            <a:chOff x="6758096" y="1809636"/>
            <a:chExt cx="3079636" cy="4513398"/>
          </a:xfrm>
        </p:grpSpPr>
        <p:sp>
          <p:nvSpPr>
            <p:cNvPr id="1645" name="Google Shape;1645;p45"/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/>
              <a:ahLst/>
              <a:cxnLst/>
              <a:rect l="l" t="t" r="r" b="b"/>
              <a:pathLst>
                <a:path w="3079636" h="4513398" extrusionOk="0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/>
              <a:ahLst/>
              <a:cxnLst/>
              <a:rect l="l" t="t" r="r" b="b"/>
              <a:pathLst>
                <a:path w="1729537" h="4049146" extrusionOk="0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652" name="Google Shape;1652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702" name="Google Shape;1702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2" name="Google Shape;1712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713" name="Google Shape;1713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0" name="Google Shape;1720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721" name="Google Shape;1721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3" name="Google Shape;1723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758" name="Google Shape;1758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Our </a:t>
            </a:r>
            <a:r>
              <a:rPr lang="en-US">
                <a:solidFill>
                  <a:schemeClr val="accent1"/>
                </a:solidFill>
              </a:rPr>
              <a:t>Team</a:t>
            </a:r>
            <a:r>
              <a:rPr lang="en-US"/>
              <a:t> Style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>
            <a:off x="679101" y="5323355"/>
            <a:ext cx="2969790" cy="844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>
            <a:off x="3973563" y="1674906"/>
            <a:ext cx="3114795" cy="3154648"/>
            <a:chOff x="4138858" y="1867755"/>
            <a:chExt cx="3114795" cy="3154648"/>
          </a:xfrm>
        </p:grpSpPr>
        <p:sp>
          <p:nvSpPr>
            <p:cNvPr id="203" name="Google Shape;203;p5"/>
            <p:cNvSpPr/>
            <p:nvPr/>
          </p:nvSpPr>
          <p:spPr>
            <a:xfrm>
              <a:off x="4138860" y="2160081"/>
              <a:ext cx="3114793" cy="286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2008 ~ 2010 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2011 ~ 2013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2014 ~ 2016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2017 ~ 2020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138858" y="1867755"/>
              <a:ext cx="31147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Work Experience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1134168" y="5449457"/>
            <a:ext cx="2059657" cy="591440"/>
            <a:chOff x="1325756" y="5269602"/>
            <a:chExt cx="2059657" cy="591440"/>
          </a:xfrm>
        </p:grpSpPr>
        <p:sp>
          <p:nvSpPr>
            <p:cNvPr id="206" name="Google Shape;206;p5"/>
            <p:cNvSpPr txBox="1"/>
            <p:nvPr/>
          </p:nvSpPr>
          <p:spPr>
            <a:xfrm>
              <a:off x="1325756" y="5269602"/>
              <a:ext cx="2059657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John Wastson</a:t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1325756" y="5611462"/>
              <a:ext cx="2059657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General Manager</a:t>
              </a:r>
              <a:endParaRPr/>
            </a:p>
          </p:txBody>
        </p:sp>
      </p:grpSp>
      <p:graphicFrame>
        <p:nvGraphicFramePr>
          <p:cNvPr id="208" name="Google Shape;208;p5"/>
          <p:cNvGraphicFramePr/>
          <p:nvPr/>
        </p:nvGraphicFramePr>
        <p:xfrm>
          <a:off x="3778712" y="4946443"/>
          <a:ext cx="1655255" cy="149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9" name="Google Shape;209;p5"/>
          <p:cNvGrpSpPr/>
          <p:nvPr/>
        </p:nvGrpSpPr>
        <p:grpSpPr>
          <a:xfrm>
            <a:off x="5539319" y="5235224"/>
            <a:ext cx="1268359" cy="920637"/>
            <a:chOff x="7848856" y="4058120"/>
            <a:chExt cx="1006205" cy="920637"/>
          </a:xfrm>
        </p:grpSpPr>
        <p:sp>
          <p:nvSpPr>
            <p:cNvPr id="210" name="Google Shape;210;p5"/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"/>
          <p:cNvSpPr/>
          <p:nvPr/>
        </p:nvSpPr>
        <p:spPr>
          <a:xfrm>
            <a:off x="7413030" y="3342378"/>
            <a:ext cx="18288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9684099" y="3342378"/>
            <a:ext cx="18288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7413030" y="5800407"/>
            <a:ext cx="18288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9684099" y="5800407"/>
            <a:ext cx="18288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7413030" y="3417090"/>
            <a:ext cx="1828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9684099" y="3417090"/>
            <a:ext cx="1828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7413030" y="5875119"/>
            <a:ext cx="1828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9684099" y="5875119"/>
            <a:ext cx="1828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>
            <a:spLocks noGrp="1"/>
          </p:cNvSpPr>
          <p:nvPr>
            <p:ph type="pic" idx="2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7" name="Google Shape;227;p5"/>
          <p:cNvSpPr>
            <a:spLocks noGrp="1"/>
          </p:cNvSpPr>
          <p:nvPr>
            <p:ph type="pic" idx="3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8" name="Google Shape;228;p5"/>
          <p:cNvSpPr>
            <a:spLocks noGrp="1"/>
          </p:cNvSpPr>
          <p:nvPr>
            <p:ph type="pic" idx="4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p5"/>
          <p:cNvSpPr>
            <a:spLocks noGrp="1"/>
          </p:cNvSpPr>
          <p:nvPr>
            <p:ph type="pic" idx="6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0" name="Google Shape;230;p5"/>
          <p:cNvSpPr>
            <a:spLocks noGrp="1"/>
          </p:cNvSpPr>
          <p:nvPr>
            <p:ph type="pic" idx="5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0" y="5725592"/>
            <a:ext cx="12192000" cy="11547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6"/>
          <p:cNvGrpSpPr/>
          <p:nvPr/>
        </p:nvGrpSpPr>
        <p:grpSpPr>
          <a:xfrm>
            <a:off x="6064127" y="3873905"/>
            <a:ext cx="5365871" cy="2444670"/>
            <a:chOff x="3764531" y="3314511"/>
            <a:chExt cx="7421358" cy="3381143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/>
                <a:ahLst/>
                <a:cxnLst/>
                <a:rect l="l" t="t" r="r" b="b"/>
                <a:pathLst>
                  <a:path w="7399873" h="485575" extrusionOk="0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/>
                <a:ahLst/>
                <a:cxnLst/>
                <a:rect l="l" t="t" r="r" b="b"/>
                <a:pathLst>
                  <a:path w="184277" h="8941" extrusionOk="0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/>
                <a:ahLst/>
                <a:cxnLst/>
                <a:rect l="l" t="t" r="r" b="b"/>
                <a:pathLst>
                  <a:path w="112743" h="5442" extrusionOk="0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/>
                <a:ahLst/>
                <a:cxnLst/>
                <a:rect l="l" t="t" r="r" b="b"/>
                <a:pathLst>
                  <a:path w="79698" h="3887" extrusionOk="0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/>
                <a:ahLst/>
                <a:cxnLst/>
                <a:rect l="l" t="t" r="r" b="b"/>
                <a:pathLst>
                  <a:path w="66479" h="3110" extrusionOk="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/>
                <a:ahLst/>
                <a:cxnLst/>
                <a:rect l="l" t="t" r="r" b="b"/>
                <a:pathLst>
                  <a:path w="136069" h="6609" extrusionOk="0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p6"/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/>
              <a:ahLst/>
              <a:cxnLst/>
              <a:rect l="l" t="t" r="r" b="b"/>
              <a:pathLst>
                <a:path w="1387920" h="425704" extrusionOk="0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/>
              <a:ahLst/>
              <a:cxnLst/>
              <a:rect l="l" t="t" r="r" b="b"/>
              <a:pathLst>
                <a:path w="430758" h="506957" extrusionOk="0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/>
              <a:ahLst/>
              <a:cxnLst/>
              <a:rect l="l" t="t" r="r" b="b"/>
              <a:pathLst>
                <a:path w="6763416" h="2067449" extrusionOk="0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/>
              <a:ahLst/>
              <a:cxnLst/>
              <a:rect l="l" t="t" r="r" b="b"/>
              <a:pathLst>
                <a:path w="6878920" h="430369" extrusionOk="0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/>
              <a:ahLst/>
              <a:cxnLst/>
              <a:rect l="l" t="t" r="r" b="b"/>
              <a:pathLst>
                <a:path w="318792" h="1528648" extrusionOk="0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/>
              <a:ahLst/>
              <a:cxnLst/>
              <a:rect l="l" t="t" r="r" b="b"/>
              <a:pathLst>
                <a:path w="152661" h="532258" extrusionOk="0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/>
              <a:ahLst/>
              <a:cxnLst/>
              <a:rect l="l" t="t" r="r" b="b"/>
              <a:pathLst>
                <a:path w="7399023" h="443128" extrusionOk="0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/>
              <a:ahLst/>
              <a:cxnLst/>
              <a:rect l="l" t="t" r="r" b="b"/>
              <a:pathLst>
                <a:path w="58402" h="339008" extrusionOk="0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/>
              <a:ahLst/>
              <a:cxnLst/>
              <a:rect l="l" t="t" r="r" b="b"/>
              <a:pathLst>
                <a:path w="542336" h="301698" extrusionOk="0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/>
              <a:ahLst/>
              <a:cxnLst/>
              <a:rect l="l" t="t" r="r" b="b"/>
              <a:pathLst>
                <a:path w="166102" h="500923" extrusionOk="0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/>
              <a:ahLst/>
              <a:cxnLst/>
              <a:rect l="l" t="t" r="r" b="b"/>
              <a:pathLst>
                <a:path w="388101" h="738004" extrusionOk="0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/>
              <a:ahLst/>
              <a:cxnLst/>
              <a:rect l="l" t="t" r="r" b="b"/>
              <a:pathLst>
                <a:path w="58435" h="337862" extrusionOk="0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/>
              <a:ahLst/>
              <a:cxnLst/>
              <a:rect l="l" t="t" r="r" b="b"/>
              <a:pathLst>
                <a:path w="5835" h="55983" extrusionOk="0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/>
              <a:ahLst/>
              <a:cxnLst/>
              <a:rect l="l" t="t" r="r" b="b"/>
              <a:pathLst>
                <a:path w="110199" h="341227" extrusionOk="0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/>
              <a:ahLst/>
              <a:cxnLst/>
              <a:rect l="l" t="t" r="r" b="b"/>
              <a:pathLst>
                <a:path w="35960" h="227042" extrusionOk="0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/>
              <a:ahLst/>
              <a:cxnLst/>
              <a:rect l="l" t="t" r="r" b="b"/>
              <a:pathLst>
                <a:path w="2399496" h="1630419" extrusionOk="0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/>
              <a:ahLst/>
              <a:cxnLst/>
              <a:rect l="l" t="t" r="r" b="b"/>
              <a:pathLst>
                <a:path w="455668" h="455660" extrusionOk="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/>
              <a:ahLst/>
              <a:cxnLst/>
              <a:rect l="l" t="t" r="r" b="b"/>
              <a:pathLst>
                <a:path w="503087" h="374038" extrusionOk="0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/>
              <a:ahLst/>
              <a:cxnLst/>
              <a:rect l="l" t="t" r="r" b="b"/>
              <a:pathLst>
                <a:path w="296639" h="295091" extrusionOk="0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/>
              <a:ahLst/>
              <a:cxnLst/>
              <a:rect l="l" t="t" r="r" b="b"/>
              <a:pathLst>
                <a:path w="296640" h="295092" extrusionOk="0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/>
              <a:ahLst/>
              <a:cxnLst/>
              <a:rect l="l" t="t" r="r" b="b"/>
              <a:pathLst>
                <a:path w="296641" h="295092" extrusionOk="0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/>
              <a:ahLst/>
              <a:cxnLst/>
              <a:rect l="l" t="t" r="r" b="b"/>
              <a:pathLst>
                <a:path w="2957061" h="309850" extrusionOk="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/>
              <a:ahLst/>
              <a:cxnLst/>
              <a:rect l="l" t="t" r="r" b="b"/>
              <a:pathLst>
                <a:path w="64924" h="7166" extrusionOk="0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/>
              <a:ahLst/>
              <a:cxnLst/>
              <a:rect l="l" t="t" r="r" b="b"/>
              <a:pathLst>
                <a:path w="1111528" h="737127" extrusionOk="0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/>
              <a:ahLst/>
              <a:cxnLst/>
              <a:rect l="l" t="t" r="r" b="b"/>
              <a:pathLst>
                <a:path w="185280" h="58024" extrusionOk="0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/>
              <a:ahLst/>
              <a:cxnLst/>
              <a:rect l="l" t="t" r="r" b="b"/>
              <a:pathLst>
                <a:path w="870459" h="733143" extrusionOk="0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/>
              <a:ahLst/>
              <a:cxnLst/>
              <a:rect l="l" t="t" r="r" b="b"/>
              <a:pathLst>
                <a:path w="876831" h="730584" extrusionOk="0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/>
              <a:ahLst/>
              <a:cxnLst/>
              <a:rect l="l" t="t" r="r" b="b"/>
              <a:pathLst>
                <a:path w="246884" h="57926" extrusionOk="0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/>
              <a:ahLst/>
              <a:cxnLst/>
              <a:rect l="l" t="t" r="r" b="b"/>
              <a:pathLst>
                <a:path w="280311" h="280692" extrusionOk="0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/>
              <a:ahLst/>
              <a:cxnLst/>
              <a:rect l="l" t="t" r="r" b="b"/>
              <a:pathLst>
                <a:path w="473184" h="69201" extrusionOk="0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/>
              <a:ahLst/>
              <a:cxnLst/>
              <a:rect l="l" t="t" r="r" b="b"/>
              <a:pathLst>
                <a:path w="473979" h="69492" extrusionOk="0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/>
              <a:ahLst/>
              <a:cxnLst/>
              <a:rect l="l" t="t" r="r" b="b"/>
              <a:pathLst>
                <a:path w="474062" h="69590" extrusionOk="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/>
              <a:ahLst/>
              <a:cxnLst/>
              <a:rect l="l" t="t" r="r" b="b"/>
              <a:pathLst>
                <a:path w="180801" h="182358" extrusionOk="0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/>
              <a:ahLst/>
              <a:cxnLst/>
              <a:rect l="l" t="t" r="r" b="b"/>
              <a:pathLst>
                <a:path w="181567" h="181998" extrusionOk="0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/>
              <a:ahLst/>
              <a:cxnLst/>
              <a:rect l="l" t="t" r="r" b="b"/>
              <a:pathLst>
                <a:path w="181561" h="182359" extrusionOk="0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/>
              <a:ahLst/>
              <a:cxnLst/>
              <a:rect l="l" t="t" r="r" b="b"/>
              <a:pathLst>
                <a:path w="2808483" h="66577" extrusionOk="0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/>
              <a:ahLst/>
              <a:cxnLst/>
              <a:rect l="l" t="t" r="r" b="b"/>
              <a:pathLst>
                <a:path w="2799931" h="64618" extrusionOk="0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/>
              <a:ahLst/>
              <a:cxnLst/>
              <a:rect l="l" t="t" r="r" b="b"/>
              <a:pathLst>
                <a:path w="2797598" h="55594" extrusionOk="0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/>
              <a:ahLst/>
              <a:cxnLst/>
              <a:rect l="l" t="t" r="r" b="b"/>
              <a:pathLst>
                <a:path w="2349734" h="14384" extrusionOk="0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/>
              <a:ahLst/>
              <a:cxnLst/>
              <a:rect l="l" t="t" r="r" b="b"/>
              <a:pathLst>
                <a:path w="3036304" h="2332" extrusionOk="0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/>
              <a:ahLst/>
              <a:cxnLst/>
              <a:rect l="l" t="t" r="r" b="b"/>
              <a:pathLst>
                <a:path w="296640" h="296245" extrusionOk="0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/>
              <a:ahLst/>
              <a:cxnLst/>
              <a:rect l="l" t="t" r="r" b="b"/>
              <a:pathLst>
                <a:path w="1796901" h="898839" extrusionOk="0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/>
              <a:ahLst/>
              <a:cxnLst/>
              <a:rect l="l" t="t" r="r" b="b"/>
              <a:pathLst>
                <a:path w="1156205" h="578102" extrusionOk="0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rgbClr val="790E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/>
              <a:ahLst/>
              <a:cxnLst/>
              <a:rect l="l" t="t" r="r" b="b"/>
              <a:pathLst>
                <a:path w="1796901" h="898450" extrusionOk="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rgbClr val="B515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/>
              <a:ahLst/>
              <a:cxnLst/>
              <a:rect l="l" t="t" r="r" b="b"/>
              <a:pathLst>
                <a:path w="1156206" h="578102" extrusionOk="0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rgbClr val="790E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/>
              <a:ahLst/>
              <a:cxnLst/>
              <a:rect l="l" t="t" r="r" b="b"/>
              <a:pathLst>
                <a:path w="1043462" h="1043462" extrusionOk="0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/>
              <a:ahLst/>
              <a:cxnLst/>
              <a:rect l="l" t="t" r="r" b="b"/>
              <a:pathLst>
                <a:path w="586656" h="587044" extrusionOk="0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/>
              <a:ahLst/>
              <a:cxnLst/>
              <a:rect l="l" t="t" r="r" b="b"/>
              <a:pathLst>
                <a:path w="361542" h="363895" extrusionOk="0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/>
              <a:ahLst/>
              <a:cxnLst/>
              <a:rect l="l" t="t" r="r" b="b"/>
              <a:pathLst>
                <a:path w="1043462" h="1043462" extrusionOk="0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/>
              <a:ahLst/>
              <a:cxnLst/>
              <a:rect l="l" t="t" r="r" b="b"/>
              <a:pathLst>
                <a:path w="586656" h="587044" extrusionOk="0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/>
              <a:ahLst/>
              <a:cxnLst/>
              <a:rect l="l" t="t" r="r" b="b"/>
              <a:pathLst>
                <a:path w="361501" h="363895" extrusionOk="0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/>
              <a:ahLst/>
              <a:cxnLst/>
              <a:rect l="l" t="t" r="r" b="b"/>
              <a:pathLst>
                <a:path w="3848836" h="237928" extrusionOk="0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/>
              <a:ahLst/>
              <a:cxnLst/>
              <a:rect l="l" t="t" r="r" b="b"/>
              <a:pathLst>
                <a:path w="316848" h="228597" extrusionOk="0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6"/>
          <p:cNvSpPr txBox="1"/>
          <p:nvPr/>
        </p:nvSpPr>
        <p:spPr>
          <a:xfrm>
            <a:off x="361707" y="1743835"/>
            <a:ext cx="22413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3019784" y="1543781"/>
            <a:ext cx="295019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grpSp>
        <p:nvGrpSpPr>
          <p:cNvPr id="302" name="Google Shape;302;p6"/>
          <p:cNvGrpSpPr/>
          <p:nvPr/>
        </p:nvGrpSpPr>
        <p:grpSpPr>
          <a:xfrm>
            <a:off x="6404950" y="2816327"/>
            <a:ext cx="1645920" cy="924724"/>
            <a:chOff x="810090" y="5365172"/>
            <a:chExt cx="1645920" cy="924724"/>
          </a:xfrm>
        </p:grpSpPr>
        <p:sp>
          <p:nvSpPr>
            <p:cNvPr id="303" name="Google Shape;303;p6"/>
            <p:cNvSpPr txBox="1"/>
            <p:nvPr/>
          </p:nvSpPr>
          <p:spPr>
            <a:xfrm>
              <a:off x="810090" y="5920564"/>
              <a:ext cx="1645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Infographic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027756" y="5365172"/>
              <a:ext cx="12105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$130</a:t>
              </a:r>
              <a:endParaRPr/>
            </a:p>
          </p:txBody>
        </p:sp>
      </p:grpSp>
      <p:grpSp>
        <p:nvGrpSpPr>
          <p:cNvPr id="305" name="Google Shape;305;p6"/>
          <p:cNvGrpSpPr/>
          <p:nvPr/>
        </p:nvGrpSpPr>
        <p:grpSpPr>
          <a:xfrm>
            <a:off x="8112093" y="2816327"/>
            <a:ext cx="1645920" cy="924724"/>
            <a:chOff x="3242656" y="5365172"/>
            <a:chExt cx="1645920" cy="924724"/>
          </a:xfrm>
        </p:grpSpPr>
        <p:sp>
          <p:nvSpPr>
            <p:cNvPr id="306" name="Google Shape;306;p6"/>
            <p:cNvSpPr txBox="1"/>
            <p:nvPr/>
          </p:nvSpPr>
          <p:spPr>
            <a:xfrm>
              <a:off x="3242656" y="5920564"/>
              <a:ext cx="1645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PowerPoint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460322" y="5365172"/>
              <a:ext cx="12105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$200</a:t>
              </a:r>
              <a:endParaRPr/>
            </a:p>
          </p:txBody>
        </p:sp>
      </p:grpSp>
      <p:sp>
        <p:nvSpPr>
          <p:cNvPr id="308" name="Google Shape;308;p6"/>
          <p:cNvSpPr txBox="1"/>
          <p:nvPr/>
        </p:nvSpPr>
        <p:spPr>
          <a:xfrm>
            <a:off x="6355213" y="1406607"/>
            <a:ext cx="53181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sz="1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6355213" y="2055666"/>
            <a:ext cx="53181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11" name="Google Shape;311;p6"/>
          <p:cNvGrpSpPr/>
          <p:nvPr/>
        </p:nvGrpSpPr>
        <p:grpSpPr>
          <a:xfrm>
            <a:off x="9819236" y="2816327"/>
            <a:ext cx="1645920" cy="924724"/>
            <a:chOff x="6088602" y="3469380"/>
            <a:chExt cx="1645920" cy="924724"/>
          </a:xfrm>
        </p:grpSpPr>
        <p:sp>
          <p:nvSpPr>
            <p:cNvPr id="312" name="Google Shape;312;p6"/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$80</a:t>
              </a: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697889" y="4107066"/>
            <a:ext cx="5250452" cy="1618526"/>
            <a:chOff x="1058497" y="4544319"/>
            <a:chExt cx="3909685" cy="1205216"/>
          </a:xfrm>
        </p:grpSpPr>
        <p:sp>
          <p:nvSpPr>
            <p:cNvPr id="315" name="Google Shape;315;p6"/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/>
              <a:ahLst/>
              <a:cxnLst/>
              <a:rect l="l" t="t" r="r" b="b"/>
              <a:pathLst>
                <a:path w="352425" h="1457325" extrusionOk="0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/>
              <a:ahLst/>
              <a:cxnLst/>
              <a:rect l="l" t="t" r="r" b="b"/>
              <a:pathLst>
                <a:path w="409575" h="1143000" extrusionOk="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/>
              <a:ahLst/>
              <a:cxnLst/>
              <a:rect l="l" t="t" r="r" b="b"/>
              <a:pathLst>
                <a:path w="466725" h="1200150" extrusionOk="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/>
              <a:ahLst/>
              <a:cxnLst/>
              <a:rect l="l" t="t" r="r" b="b"/>
              <a:pathLst>
                <a:path w="342900" h="1190625" extrusionOk="0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/>
              <a:ahLst/>
              <a:cxnLst/>
              <a:rect l="l" t="t" r="r" b="b"/>
              <a:pathLst>
                <a:path w="390525" h="1314450" extrusionOk="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/>
              <a:ahLst/>
              <a:cxnLst/>
              <a:rect l="l" t="t" r="r" b="b"/>
              <a:pathLst>
                <a:path w="276225" h="581025" extrusionOk="0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/>
              <a:ahLst/>
              <a:cxnLst/>
              <a:rect l="l" t="t" r="r" b="b"/>
              <a:pathLst>
                <a:path w="333375" h="866775" extrusionOk="0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/>
              <a:ahLst/>
              <a:cxnLst/>
              <a:rect l="l" t="t" r="r" b="b"/>
              <a:pathLst>
                <a:path w="1303698" h="1355913" extrusionOk="0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/>
              <a:ahLst/>
              <a:cxnLst/>
              <a:rect l="l" t="t" r="r" b="b"/>
              <a:pathLst>
                <a:path w="466725" h="1200150" extrusionOk="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6"/>
          <p:cNvGrpSpPr/>
          <p:nvPr/>
        </p:nvGrpSpPr>
        <p:grpSpPr>
          <a:xfrm>
            <a:off x="0" y="6568273"/>
            <a:ext cx="11994191" cy="123256"/>
            <a:chOff x="361707" y="6576482"/>
            <a:chExt cx="11994191" cy="123256"/>
          </a:xfrm>
        </p:grpSpPr>
        <p:sp>
          <p:nvSpPr>
            <p:cNvPr id="325" name="Google Shape;325;p6"/>
            <p:cNvSpPr/>
            <p:nvPr/>
          </p:nvSpPr>
          <p:spPr>
            <a:xfrm>
              <a:off x="36170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194847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53524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12201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70878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829555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988232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1469097" y="6576482"/>
              <a:ext cx="886801" cy="123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38" name="Google Shape;338;p7"/>
          <p:cNvGrpSpPr/>
          <p:nvPr/>
        </p:nvGrpSpPr>
        <p:grpSpPr>
          <a:xfrm>
            <a:off x="5515135" y="1675475"/>
            <a:ext cx="1161729" cy="4040450"/>
            <a:chOff x="1755471" y="2057490"/>
            <a:chExt cx="1035089" cy="3600000"/>
          </a:xfrm>
        </p:grpSpPr>
        <p:sp>
          <p:nvSpPr>
            <p:cNvPr id="339" name="Google Shape;339;p7"/>
            <p:cNvSpPr/>
            <p:nvPr/>
          </p:nvSpPr>
          <p:spPr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 extrusionOk="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 extrusionOk="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 extrusionOk="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 extrusionOk="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 extrusionOk="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 extrusionOk="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 extrusionOk="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 extrusionOk="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 extrusionOk="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 extrusionOk="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7"/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</p:grpSpPr>
        <p:sp>
          <p:nvSpPr>
            <p:cNvPr id="350" name="Google Shape;350;p7"/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/>
            </a:p>
          </p:txBody>
        </p:sp>
      </p:grpSp>
      <p:grpSp>
        <p:nvGrpSpPr>
          <p:cNvPr id="352" name="Google Shape;352;p7"/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353" name="Google Shape;353;p7"/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/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356" name="Google Shape;356;p7"/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359" name="Google Shape;359;p7"/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/>
            </a:p>
          </p:txBody>
        </p:sp>
      </p:grpSp>
      <p:grpSp>
        <p:nvGrpSpPr>
          <p:cNvPr id="361" name="Google Shape;361;p7"/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362" name="Google Shape;362;p7"/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</a:t>
              </a:r>
              <a:endParaRPr/>
            </a:p>
          </p:txBody>
        </p:sp>
      </p:grpSp>
      <p:cxnSp>
        <p:nvCxnSpPr>
          <p:cNvPr id="364" name="Google Shape;364;p7"/>
          <p:cNvCxnSpPr>
            <a:endCxn id="351" idx="0"/>
          </p:cNvCxnSpPr>
          <p:nvPr/>
        </p:nvCxnSpPr>
        <p:spPr>
          <a:xfrm flipH="1">
            <a:off x="1450731" y="1986973"/>
            <a:ext cx="4387500" cy="3812400"/>
          </a:xfrm>
          <a:prstGeom prst="bentConnector2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7"/>
          <p:cNvCxnSpPr>
            <a:endCxn id="354" idx="0"/>
          </p:cNvCxnSpPr>
          <p:nvPr/>
        </p:nvCxnSpPr>
        <p:spPr>
          <a:xfrm rot="5400000">
            <a:off x="3551665" y="3826573"/>
            <a:ext cx="2194500" cy="1751100"/>
          </a:xfrm>
          <a:prstGeom prst="bentConnector3">
            <a:avLst>
              <a:gd name="adj1" fmla="val -483"/>
            </a:avLst>
          </a:prstGeom>
          <a:noFill/>
          <a:ln w="158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7"/>
          <p:cNvCxnSpPr>
            <a:endCxn id="363" idx="0"/>
          </p:cNvCxnSpPr>
          <p:nvPr/>
        </p:nvCxnSpPr>
        <p:spPr>
          <a:xfrm>
            <a:off x="6714071" y="2821273"/>
            <a:ext cx="4027200" cy="2978100"/>
          </a:xfrm>
          <a:prstGeom prst="bentConnector2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" name="Google Shape;367;p7"/>
          <p:cNvCxnSpPr>
            <a:endCxn id="360" idx="0"/>
          </p:cNvCxnSpPr>
          <p:nvPr/>
        </p:nvCxnSpPr>
        <p:spPr>
          <a:xfrm>
            <a:off x="6524736" y="4598473"/>
            <a:ext cx="1893900" cy="1200900"/>
          </a:xfrm>
          <a:prstGeom prst="bentConnector2">
            <a:avLst/>
          </a:prstGeom>
          <a:noFill/>
          <a:ln w="158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" name="Google Shape;368;p7"/>
          <p:cNvSpPr txBox="1"/>
          <p:nvPr/>
        </p:nvSpPr>
        <p:spPr>
          <a:xfrm>
            <a:off x="2114820" y="2082711"/>
            <a:ext cx="30443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369" name="Google Shape;369;p7"/>
          <p:cNvSpPr txBox="1"/>
          <p:nvPr/>
        </p:nvSpPr>
        <p:spPr>
          <a:xfrm>
            <a:off x="3851031" y="3706680"/>
            <a:ext cx="157865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370" name="Google Shape;370;p7"/>
          <p:cNvSpPr txBox="1"/>
          <p:nvPr/>
        </p:nvSpPr>
        <p:spPr>
          <a:xfrm>
            <a:off x="6675516" y="4703587"/>
            <a:ext cx="17431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371" name="Google Shape;371;p7"/>
          <p:cNvSpPr txBox="1"/>
          <p:nvPr/>
        </p:nvSpPr>
        <p:spPr>
          <a:xfrm>
            <a:off x="7011125" y="2928847"/>
            <a:ext cx="30443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"/>
          <p:cNvSpPr/>
          <p:nvPr/>
        </p:nvSpPr>
        <p:spPr>
          <a:xfrm rot="5400000" flipH="1">
            <a:off x="4523251" y="1317151"/>
            <a:ext cx="651000" cy="738079"/>
          </a:xfrm>
          <a:custGeom>
            <a:avLst/>
            <a:gdLst/>
            <a:ahLst/>
            <a:cxnLst/>
            <a:rect l="l" t="t" r="r" b="b"/>
            <a:pathLst>
              <a:path w="203039" h="230198" extrusionOk="0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522218" y="537313"/>
            <a:ext cx="549674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/>
          </a:p>
        </p:txBody>
      </p:sp>
      <p:sp>
        <p:nvSpPr>
          <p:cNvPr id="378" name="Google Shape;378;p8"/>
          <p:cNvSpPr txBox="1"/>
          <p:nvPr/>
        </p:nvSpPr>
        <p:spPr>
          <a:xfrm>
            <a:off x="522218" y="1224526"/>
            <a:ext cx="5496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Point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522218" y="280987"/>
            <a:ext cx="54967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/>
          <p:nvPr/>
        </p:nvSpPr>
        <p:spPr>
          <a:xfrm>
            <a:off x="5712199" y="537313"/>
            <a:ext cx="6209047" cy="1182063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8"/>
          <p:cNvGrpSpPr/>
          <p:nvPr/>
        </p:nvGrpSpPr>
        <p:grpSpPr>
          <a:xfrm>
            <a:off x="6112344" y="639028"/>
            <a:ext cx="1526872" cy="900096"/>
            <a:chOff x="4139952" y="1998365"/>
            <a:chExt cx="1309549" cy="771984"/>
          </a:xfrm>
        </p:grpSpPr>
        <p:sp>
          <p:nvSpPr>
            <p:cNvPr id="382" name="Google Shape;382;p8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383" name="Google Shape;383;p8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8"/>
          <p:cNvGrpSpPr/>
          <p:nvPr/>
        </p:nvGrpSpPr>
        <p:grpSpPr>
          <a:xfrm>
            <a:off x="8190574" y="627923"/>
            <a:ext cx="1526872" cy="900096"/>
            <a:chOff x="4139952" y="1998365"/>
            <a:chExt cx="1309549" cy="771984"/>
          </a:xfrm>
        </p:grpSpPr>
        <p:sp>
          <p:nvSpPr>
            <p:cNvPr id="385" name="Google Shape;385;p8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386" name="Google Shape;386;p8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8"/>
          <p:cNvGrpSpPr/>
          <p:nvPr/>
        </p:nvGrpSpPr>
        <p:grpSpPr>
          <a:xfrm>
            <a:off x="10268802" y="627923"/>
            <a:ext cx="1526872" cy="900096"/>
            <a:chOff x="4139952" y="1998365"/>
            <a:chExt cx="1309549" cy="771984"/>
          </a:xfrm>
        </p:grpSpPr>
        <p:sp>
          <p:nvSpPr>
            <p:cNvPr id="388" name="Google Shape;388;p8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0" name="Google Shape;390;p8"/>
          <p:cNvCxnSpPr/>
          <p:nvPr/>
        </p:nvCxnSpPr>
        <p:spPr>
          <a:xfrm>
            <a:off x="7914895" y="785138"/>
            <a:ext cx="0" cy="73300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8"/>
          <p:cNvCxnSpPr/>
          <p:nvPr/>
        </p:nvCxnSpPr>
        <p:spPr>
          <a:xfrm>
            <a:off x="9993125" y="795838"/>
            <a:ext cx="0" cy="73300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92" name="Google Shape;392;p8"/>
          <p:cNvSpPr/>
          <p:nvPr/>
        </p:nvSpPr>
        <p:spPr>
          <a:xfrm>
            <a:off x="5712199" y="2002740"/>
            <a:ext cx="6209047" cy="1182063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8"/>
          <p:cNvGrpSpPr/>
          <p:nvPr/>
        </p:nvGrpSpPr>
        <p:grpSpPr>
          <a:xfrm>
            <a:off x="6112344" y="2104455"/>
            <a:ext cx="1526872" cy="900096"/>
            <a:chOff x="4139952" y="1998365"/>
            <a:chExt cx="1309549" cy="771984"/>
          </a:xfrm>
        </p:grpSpPr>
        <p:sp>
          <p:nvSpPr>
            <p:cNvPr id="394" name="Google Shape;394;p8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395" name="Google Shape;395;p8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8"/>
          <p:cNvGrpSpPr/>
          <p:nvPr/>
        </p:nvGrpSpPr>
        <p:grpSpPr>
          <a:xfrm>
            <a:off x="8190574" y="2093350"/>
            <a:ext cx="1526872" cy="900096"/>
            <a:chOff x="4139952" y="1998365"/>
            <a:chExt cx="1309549" cy="771984"/>
          </a:xfrm>
        </p:grpSpPr>
        <p:sp>
          <p:nvSpPr>
            <p:cNvPr id="397" name="Google Shape;397;p8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398" name="Google Shape;398;p8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8"/>
          <p:cNvGrpSpPr/>
          <p:nvPr/>
        </p:nvGrpSpPr>
        <p:grpSpPr>
          <a:xfrm>
            <a:off x="10268802" y="2093350"/>
            <a:ext cx="1526872" cy="900096"/>
            <a:chOff x="4139952" y="1998365"/>
            <a:chExt cx="1309549" cy="771984"/>
          </a:xfrm>
        </p:grpSpPr>
        <p:sp>
          <p:nvSpPr>
            <p:cNvPr id="400" name="Google Shape;400;p8"/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</a:t>
              </a:r>
              <a:endParaRPr/>
            </a:p>
          </p:txBody>
        </p:sp>
        <p:sp>
          <p:nvSpPr>
            <p:cNvPr id="401" name="Google Shape;401;p8"/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2" name="Google Shape;402;p8"/>
          <p:cNvCxnSpPr/>
          <p:nvPr/>
        </p:nvCxnSpPr>
        <p:spPr>
          <a:xfrm>
            <a:off x="7914895" y="2250565"/>
            <a:ext cx="0" cy="73300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03" name="Google Shape;403;p8"/>
          <p:cNvCxnSpPr/>
          <p:nvPr/>
        </p:nvCxnSpPr>
        <p:spPr>
          <a:xfrm>
            <a:off x="9993125" y="2261265"/>
            <a:ext cx="0" cy="73300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04" name="Google Shape;404;p8"/>
          <p:cNvSpPr/>
          <p:nvPr/>
        </p:nvSpPr>
        <p:spPr>
          <a:xfrm rot="10800000">
            <a:off x="8816968" y="4413721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 extrusionOk="0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9622233" y="4719173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Infographic Simple  Portfolio Designed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 txBox="1">
            <a:spLocks noGrp="1"/>
          </p:cNvSpPr>
          <p:nvPr>
            <p:ph type="body" idx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11" name="Google Shape;411;p9"/>
          <p:cNvSpPr/>
          <p:nvPr/>
        </p:nvSpPr>
        <p:spPr>
          <a:xfrm>
            <a:off x="696152" y="2431441"/>
            <a:ext cx="5120111" cy="3135621"/>
          </a:xfrm>
          <a:custGeom>
            <a:avLst/>
            <a:gdLst/>
            <a:ahLst/>
            <a:cxnLst/>
            <a:rect l="l" t="t" r="r" b="b"/>
            <a:pathLst>
              <a:path w="5720" h="3503" extrusionOk="0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rgbClr val="A1EF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9"/>
          <p:cNvGrpSpPr/>
          <p:nvPr/>
        </p:nvGrpSpPr>
        <p:grpSpPr>
          <a:xfrm>
            <a:off x="2593693" y="2521096"/>
            <a:ext cx="728211" cy="728211"/>
            <a:chOff x="1685588" y="1953356"/>
            <a:chExt cx="871727" cy="871727"/>
          </a:xfrm>
        </p:grpSpPr>
        <p:grpSp>
          <p:nvGrpSpPr>
            <p:cNvPr id="413" name="Google Shape;413;p9"/>
            <p:cNvGrpSpPr/>
            <p:nvPr/>
          </p:nvGrpSpPr>
          <p:grpSpPr>
            <a:xfrm>
              <a:off x="1685588" y="1953356"/>
              <a:ext cx="871727" cy="871727"/>
              <a:chOff x="10352044" y="3230634"/>
              <a:chExt cx="1551640" cy="1551640"/>
            </a:xfrm>
          </p:grpSpPr>
          <p:sp>
            <p:nvSpPr>
              <p:cNvPr id="414" name="Google Shape;414;p9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" name="Google Shape;416;p9"/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9"/>
          <p:cNvGrpSpPr/>
          <p:nvPr/>
        </p:nvGrpSpPr>
        <p:grpSpPr>
          <a:xfrm>
            <a:off x="1402370" y="3702375"/>
            <a:ext cx="728211" cy="728211"/>
            <a:chOff x="3199861" y="1506389"/>
            <a:chExt cx="871727" cy="871727"/>
          </a:xfrm>
        </p:grpSpPr>
        <p:grpSp>
          <p:nvGrpSpPr>
            <p:cNvPr id="418" name="Google Shape;418;p9"/>
            <p:cNvGrpSpPr/>
            <p:nvPr/>
          </p:nvGrpSpPr>
          <p:grpSpPr>
            <a:xfrm>
              <a:off x="3199861" y="1506389"/>
              <a:ext cx="871727" cy="871727"/>
              <a:chOff x="10352044" y="3230634"/>
              <a:chExt cx="1551640" cy="1551640"/>
            </a:xfrm>
          </p:grpSpPr>
          <p:sp>
            <p:nvSpPr>
              <p:cNvPr id="419" name="Google Shape;419;p9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1" name="Google Shape;421;p9"/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9"/>
          <p:cNvGrpSpPr/>
          <p:nvPr/>
        </p:nvGrpSpPr>
        <p:grpSpPr>
          <a:xfrm>
            <a:off x="4348534" y="3876540"/>
            <a:ext cx="728211" cy="728211"/>
            <a:chOff x="6022703" y="1901613"/>
            <a:chExt cx="871727" cy="871727"/>
          </a:xfrm>
        </p:grpSpPr>
        <p:grpSp>
          <p:nvGrpSpPr>
            <p:cNvPr id="423" name="Google Shape;423;p9"/>
            <p:cNvGrpSpPr/>
            <p:nvPr/>
          </p:nvGrpSpPr>
          <p:grpSpPr>
            <a:xfrm>
              <a:off x="6022703" y="1901613"/>
              <a:ext cx="871727" cy="871727"/>
              <a:chOff x="10352044" y="3230634"/>
              <a:chExt cx="1551640" cy="1551640"/>
            </a:xfrm>
          </p:grpSpPr>
          <p:sp>
            <p:nvSpPr>
              <p:cNvPr id="424" name="Google Shape;424;p9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" name="Google Shape;426;p9"/>
            <p:cNvSpPr txBox="1"/>
            <p:nvPr/>
          </p:nvSpPr>
          <p:spPr>
            <a:xfrm>
              <a:off x="6245031" y="2099244"/>
              <a:ext cx="443656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9"/>
          <p:cNvGrpSpPr/>
          <p:nvPr/>
        </p:nvGrpSpPr>
        <p:grpSpPr>
          <a:xfrm>
            <a:off x="6118124" y="1720507"/>
            <a:ext cx="5645984" cy="1908203"/>
            <a:chOff x="3017859" y="4221770"/>
            <a:chExt cx="1245478" cy="1908203"/>
          </a:xfrm>
        </p:grpSpPr>
        <p:sp>
          <p:nvSpPr>
            <p:cNvPr id="428" name="Google Shape;428;p9"/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9"/>
          <p:cNvSpPr txBox="1"/>
          <p:nvPr/>
        </p:nvSpPr>
        <p:spPr>
          <a:xfrm>
            <a:off x="10718507" y="4500934"/>
            <a:ext cx="670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82</a:t>
            </a: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9"/>
          <p:cNvSpPr txBox="1"/>
          <p:nvPr/>
        </p:nvSpPr>
        <p:spPr>
          <a:xfrm>
            <a:off x="10718507" y="5040366"/>
            <a:ext cx="670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9"/>
          <p:cNvSpPr/>
          <p:nvPr/>
        </p:nvSpPr>
        <p:spPr>
          <a:xfrm>
            <a:off x="6118124" y="3966091"/>
            <a:ext cx="35301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433" name="Google Shape;433;p9"/>
          <p:cNvSpPr txBox="1"/>
          <p:nvPr/>
        </p:nvSpPr>
        <p:spPr>
          <a:xfrm>
            <a:off x="10718507" y="5579798"/>
            <a:ext cx="6703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4" name="Google Shape;434;p9"/>
          <p:cNvGraphicFramePr/>
          <p:nvPr/>
        </p:nvGraphicFramePr>
        <p:xfrm>
          <a:off x="6232424" y="4273868"/>
          <a:ext cx="4557207" cy="19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Personalizado 306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000000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A5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5064</Words>
  <Application>Microsoft Office PowerPoint</Application>
  <PresentationFormat>Panorámica</PresentationFormat>
  <Paragraphs>598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2023-11-25T19:34:55Z</dcterms:modified>
</cp:coreProperties>
</file>