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77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89d3300c2f_0_45:notes"/>
          <p:cNvSpPr/>
          <p:nvPr>
            <p:ph idx="2" type="sldImg"/>
          </p:nvPr>
        </p:nvSpPr>
        <p:spPr>
          <a:xfrm>
            <a:off x="381377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89d3300c2f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0625" lIns="90625" spcFirstLastPara="1" rIns="90625" wrap="square" tIns="906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0625" lIns="90625" spcFirstLastPara="1" rIns="90625" wrap="square" tIns="906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0625" lIns="90625" spcFirstLastPara="1" rIns="90625" wrap="square" tIns="906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0625" lIns="90625" spcFirstLastPara="1" rIns="90625" wrap="square" tIns="906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1pPr>
            <a:lvl2pPr lvl="1" algn="ctr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2pPr>
            <a:lvl3pPr lvl="2" algn="ctr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3pPr>
            <a:lvl4pPr lvl="3" algn="ctr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4pPr>
            <a:lvl5pPr lvl="4" algn="ctr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5pPr>
            <a:lvl6pPr lvl="5" algn="ctr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6pPr>
            <a:lvl7pPr lvl="6" algn="ctr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7pPr>
            <a:lvl8pPr lvl="7" algn="ctr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8pPr>
            <a:lvl9pPr lvl="8" algn="ctr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0625" lIns="90625" spcFirstLastPara="1" rIns="90625" wrap="square" tIns="906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0625" lIns="90625" spcFirstLastPara="1" rIns="90625" wrap="square" tIns="906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0625" lIns="90625" spcFirstLastPara="1" rIns="90625" wrap="square" tIns="906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0625" lIns="90625" spcFirstLastPara="1" rIns="90625" wrap="square" tIns="906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0625" lIns="90625" spcFirstLastPara="1" rIns="90625" wrap="square" tIns="906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0625" lIns="90625" spcFirstLastPara="1" rIns="90625" wrap="square" tIns="906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0625" lIns="90625" spcFirstLastPara="1" rIns="90625" wrap="square" tIns="906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0625" lIns="90625" spcFirstLastPara="1" rIns="90625" wrap="square" tIns="906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0625" lIns="90625" spcFirstLastPara="1" rIns="90625" wrap="square" tIns="906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4000200" cy="3416400"/>
          </a:xfrm>
          <a:prstGeom prst="rect">
            <a:avLst/>
          </a:prstGeom>
        </p:spPr>
        <p:txBody>
          <a:bodyPr anchorCtr="0" anchor="t" bIns="90625" lIns="90625" spcFirstLastPara="1" rIns="90625" wrap="square" tIns="906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4000200" cy="3416400"/>
          </a:xfrm>
          <a:prstGeom prst="rect">
            <a:avLst/>
          </a:prstGeom>
        </p:spPr>
        <p:txBody>
          <a:bodyPr anchorCtr="0" anchor="t" bIns="90625" lIns="90625" spcFirstLastPara="1" rIns="90625" wrap="square" tIns="906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0625" lIns="90625" spcFirstLastPara="1" rIns="90625" wrap="square" tIns="906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0625" lIns="90625" spcFirstLastPara="1" rIns="90625" wrap="square" tIns="906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0625" lIns="90625" spcFirstLastPara="1" rIns="90625" wrap="square" tIns="906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0625" lIns="90625" spcFirstLastPara="1" rIns="90625" wrap="square" tIns="906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0625" lIns="90625" spcFirstLastPara="1" rIns="90625" wrap="square" tIns="906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0625" lIns="90625" spcFirstLastPara="1" rIns="90625" wrap="square" tIns="906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0625" lIns="90625" spcFirstLastPara="1" rIns="90625" wrap="square" tIns="906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0625" lIns="90625" spcFirstLastPara="1" rIns="90625" wrap="square" tIns="906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0625" lIns="90625" spcFirstLastPara="1" rIns="90625" wrap="square" tIns="906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0625" lIns="90625" spcFirstLastPara="1" rIns="90625" wrap="square" tIns="906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0625" lIns="90625" spcFirstLastPara="1" rIns="90625" wrap="square" tIns="906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0625" lIns="90625" spcFirstLastPara="1" rIns="90625" wrap="square" tIns="906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0625" lIns="90625" spcFirstLastPara="1" rIns="90625" wrap="square" tIns="906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0625" lIns="90625" spcFirstLastPara="1" rIns="90625" wrap="square" tIns="906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0625" lIns="90625" spcFirstLastPara="1" rIns="90625" wrap="square" tIns="906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0625" lIns="90625" spcFirstLastPara="1" rIns="90625" wrap="square" tIns="906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0625" lIns="90625" spcFirstLastPara="1" rIns="90625" wrap="square" tIns="906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0625" lIns="90625" spcFirstLastPara="1" rIns="90625" wrap="square" tIns="906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114300" y="1099556"/>
            <a:ext cx="1277700" cy="511800"/>
          </a:xfrm>
          <a:prstGeom prst="rect">
            <a:avLst/>
          </a:prstGeom>
          <a:solidFill>
            <a:srgbClr val="0A5395"/>
          </a:solidFill>
          <a:ln cap="flat" cmpd="sng" w="9525">
            <a:solidFill>
              <a:srgbClr val="0A539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0625" lIns="90625" spcFirstLastPara="1" rIns="90625" wrap="square" tIns="906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{Lesson}</a:t>
            </a:r>
            <a:endParaRPr sz="1900">
              <a:solidFill>
                <a:srgbClr val="FFFFFF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55" name="Google Shape;55;p13"/>
          <p:cNvSpPr txBox="1"/>
          <p:nvPr>
            <p:ph idx="1" type="body"/>
          </p:nvPr>
        </p:nvSpPr>
        <p:spPr>
          <a:xfrm>
            <a:off x="114308" y="1609920"/>
            <a:ext cx="1277700" cy="2343000"/>
          </a:xfrm>
          <a:prstGeom prst="rect">
            <a:avLst/>
          </a:prstGeom>
          <a:ln cap="flat" cmpd="sng" w="38100">
            <a:solidFill>
              <a:srgbClr val="0A539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0625" lIns="90625" spcFirstLastPara="1" rIns="90625" wrap="square" tIns="906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Lora"/>
                <a:ea typeface="Lora"/>
                <a:cs typeface="Lora"/>
                <a:sym typeface="Lora"/>
              </a:rPr>
              <a:t>[Student Name]</a:t>
            </a:r>
            <a:endParaRPr b="1" sz="1200">
              <a:solidFill>
                <a:srgbClr val="0A5395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56" name="Google Shape;56;p13"/>
          <p:cNvSpPr txBox="1"/>
          <p:nvPr>
            <p:ph type="title"/>
          </p:nvPr>
        </p:nvSpPr>
        <p:spPr>
          <a:xfrm>
            <a:off x="1392033" y="1099550"/>
            <a:ext cx="1277700" cy="511800"/>
          </a:xfrm>
          <a:prstGeom prst="rect">
            <a:avLst/>
          </a:prstGeom>
          <a:solidFill>
            <a:srgbClr val="0A5395"/>
          </a:solidFill>
          <a:ln cap="flat" cmpd="sng" w="9525">
            <a:solidFill>
              <a:srgbClr val="0A539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0625" lIns="90625" spcFirstLastPara="1" rIns="90625" wrap="square" tIns="906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rPr>
              <a:t>{Lesson}</a:t>
            </a:r>
            <a:endParaRPr sz="1900">
              <a:solidFill>
                <a:schemeClr val="lt1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57" name="Google Shape;57;p13"/>
          <p:cNvSpPr txBox="1"/>
          <p:nvPr>
            <p:ph idx="1" type="body"/>
          </p:nvPr>
        </p:nvSpPr>
        <p:spPr>
          <a:xfrm>
            <a:off x="1392035" y="1609920"/>
            <a:ext cx="1277700" cy="2343000"/>
          </a:xfrm>
          <a:prstGeom prst="rect">
            <a:avLst/>
          </a:prstGeom>
          <a:ln cap="flat" cmpd="sng" w="38100">
            <a:solidFill>
              <a:srgbClr val="0A539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0625" lIns="90625" spcFirstLastPara="1" rIns="90625" wrap="square" tIns="906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Lora"/>
                <a:ea typeface="Lora"/>
                <a:cs typeface="Lora"/>
                <a:sym typeface="Lora"/>
              </a:rPr>
              <a:t>[Student Name]</a:t>
            </a:r>
            <a:endParaRPr b="1" sz="1200">
              <a:solidFill>
                <a:srgbClr val="0A5395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1" sz="1200">
              <a:solidFill>
                <a:srgbClr val="0A5395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58" name="Google Shape;58;p13"/>
          <p:cNvSpPr txBox="1"/>
          <p:nvPr>
            <p:ph type="title"/>
          </p:nvPr>
        </p:nvSpPr>
        <p:spPr>
          <a:xfrm>
            <a:off x="2669760" y="1099550"/>
            <a:ext cx="1277700" cy="511800"/>
          </a:xfrm>
          <a:prstGeom prst="rect">
            <a:avLst/>
          </a:prstGeom>
          <a:solidFill>
            <a:srgbClr val="EE5938"/>
          </a:solidFill>
          <a:ln cap="flat" cmpd="sng" w="9525">
            <a:solidFill>
              <a:srgbClr val="EE59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0625" lIns="90625" spcFirstLastPara="1" rIns="90625" wrap="square" tIns="906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rPr>
              <a:t>{Lesson}</a:t>
            </a:r>
            <a:endParaRPr sz="1900">
              <a:solidFill>
                <a:schemeClr val="lt1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59" name="Google Shape;59;p13"/>
          <p:cNvSpPr txBox="1"/>
          <p:nvPr>
            <p:ph idx="1" type="body"/>
          </p:nvPr>
        </p:nvSpPr>
        <p:spPr>
          <a:xfrm>
            <a:off x="2669761" y="1609920"/>
            <a:ext cx="1277700" cy="2343000"/>
          </a:xfrm>
          <a:prstGeom prst="rect">
            <a:avLst/>
          </a:prstGeom>
          <a:ln cap="flat" cmpd="sng" w="38100">
            <a:solidFill>
              <a:srgbClr val="EE59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0625" lIns="90625" spcFirstLastPara="1" rIns="90625" wrap="square" tIns="906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Lora"/>
                <a:ea typeface="Lora"/>
                <a:cs typeface="Lora"/>
                <a:sym typeface="Lora"/>
              </a:rPr>
              <a:t>[Student Name]</a:t>
            </a:r>
            <a:endParaRPr b="1" sz="1200">
              <a:solidFill>
                <a:srgbClr val="EE5938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0" name="Google Shape;60;p13"/>
          <p:cNvSpPr txBox="1"/>
          <p:nvPr>
            <p:ph type="title"/>
          </p:nvPr>
        </p:nvSpPr>
        <p:spPr>
          <a:xfrm>
            <a:off x="3947486" y="1099550"/>
            <a:ext cx="1277700" cy="511800"/>
          </a:xfrm>
          <a:prstGeom prst="rect">
            <a:avLst/>
          </a:prstGeom>
          <a:solidFill>
            <a:srgbClr val="0A5395"/>
          </a:solidFill>
          <a:ln cap="flat" cmpd="sng" w="9525">
            <a:solidFill>
              <a:srgbClr val="0A539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0625" lIns="90625" spcFirstLastPara="1" rIns="90625" wrap="square" tIns="906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rPr>
              <a:t>{Lesson}</a:t>
            </a:r>
            <a:endParaRPr sz="1900">
              <a:solidFill>
                <a:schemeClr val="lt1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1" name="Google Shape;61;p13"/>
          <p:cNvSpPr txBox="1"/>
          <p:nvPr>
            <p:ph idx="1" type="body"/>
          </p:nvPr>
        </p:nvSpPr>
        <p:spPr>
          <a:xfrm>
            <a:off x="3947488" y="1609920"/>
            <a:ext cx="1277700" cy="2343000"/>
          </a:xfrm>
          <a:prstGeom prst="rect">
            <a:avLst/>
          </a:prstGeom>
          <a:ln cap="flat" cmpd="sng" w="38100">
            <a:solidFill>
              <a:srgbClr val="0A539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0625" lIns="90625" spcFirstLastPara="1" rIns="90625" wrap="square" tIns="906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Lora"/>
                <a:ea typeface="Lora"/>
                <a:cs typeface="Lora"/>
                <a:sym typeface="Lora"/>
              </a:rPr>
              <a:t>[Student Name]</a:t>
            </a:r>
            <a:endParaRPr b="1" sz="1200">
              <a:solidFill>
                <a:srgbClr val="0A5395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1" sz="1200">
              <a:solidFill>
                <a:srgbClr val="0A5395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2" name="Google Shape;62;p13"/>
          <p:cNvSpPr txBox="1"/>
          <p:nvPr>
            <p:ph type="title"/>
          </p:nvPr>
        </p:nvSpPr>
        <p:spPr>
          <a:xfrm>
            <a:off x="5225213" y="1099550"/>
            <a:ext cx="1277700" cy="511800"/>
          </a:xfrm>
          <a:prstGeom prst="rect">
            <a:avLst/>
          </a:prstGeom>
          <a:solidFill>
            <a:srgbClr val="0A5395"/>
          </a:solidFill>
          <a:ln cap="flat" cmpd="sng" w="9525">
            <a:solidFill>
              <a:srgbClr val="0A539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0625" lIns="90625" spcFirstLastPara="1" rIns="90625" wrap="square" tIns="906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rPr>
              <a:t>{Lesson}</a:t>
            </a:r>
            <a:endParaRPr sz="1900">
              <a:solidFill>
                <a:schemeClr val="lt1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3" name="Google Shape;63;p13"/>
          <p:cNvSpPr txBox="1"/>
          <p:nvPr>
            <p:ph idx="1" type="body"/>
          </p:nvPr>
        </p:nvSpPr>
        <p:spPr>
          <a:xfrm>
            <a:off x="5225215" y="1609920"/>
            <a:ext cx="1277700" cy="2343000"/>
          </a:xfrm>
          <a:prstGeom prst="rect">
            <a:avLst/>
          </a:prstGeom>
          <a:ln cap="flat" cmpd="sng" w="38100">
            <a:solidFill>
              <a:srgbClr val="0A539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0625" lIns="90625" spcFirstLastPara="1" rIns="90625" wrap="square" tIns="906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Lora"/>
                <a:ea typeface="Lora"/>
                <a:cs typeface="Lora"/>
                <a:sym typeface="Lora"/>
              </a:rPr>
              <a:t>[Student Name]</a:t>
            </a:r>
            <a:endParaRPr b="1" sz="1200">
              <a:solidFill>
                <a:srgbClr val="0A5395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4" name="Google Shape;64;p13"/>
          <p:cNvSpPr txBox="1"/>
          <p:nvPr>
            <p:ph type="title"/>
          </p:nvPr>
        </p:nvSpPr>
        <p:spPr>
          <a:xfrm>
            <a:off x="6502940" y="1099550"/>
            <a:ext cx="1277700" cy="511800"/>
          </a:xfrm>
          <a:prstGeom prst="rect">
            <a:avLst/>
          </a:prstGeom>
          <a:solidFill>
            <a:srgbClr val="EE5938"/>
          </a:solidFill>
          <a:ln cap="flat" cmpd="sng" w="9525">
            <a:solidFill>
              <a:srgbClr val="EE59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0625" lIns="90625" spcFirstLastPara="1" rIns="90625" wrap="square" tIns="906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rPr>
              <a:t>{Lesson}</a:t>
            </a:r>
            <a:endParaRPr sz="1900">
              <a:solidFill>
                <a:schemeClr val="lt1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5" name="Google Shape;65;p13"/>
          <p:cNvSpPr txBox="1"/>
          <p:nvPr>
            <p:ph idx="1" type="body"/>
          </p:nvPr>
        </p:nvSpPr>
        <p:spPr>
          <a:xfrm>
            <a:off x="6502941" y="1609920"/>
            <a:ext cx="1277700" cy="2343000"/>
          </a:xfrm>
          <a:prstGeom prst="rect">
            <a:avLst/>
          </a:prstGeom>
          <a:ln cap="flat" cmpd="sng" w="38100">
            <a:solidFill>
              <a:srgbClr val="EE59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0625" lIns="90625" spcFirstLastPara="1" rIns="90625" wrap="square" tIns="906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Lora"/>
                <a:ea typeface="Lora"/>
                <a:cs typeface="Lora"/>
                <a:sym typeface="Lora"/>
              </a:rPr>
              <a:t>[Student Name]</a:t>
            </a:r>
            <a:endParaRPr b="1" sz="1200">
              <a:solidFill>
                <a:srgbClr val="EE5938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6" name="Google Shape;66;p13"/>
          <p:cNvSpPr txBox="1"/>
          <p:nvPr>
            <p:ph type="title"/>
          </p:nvPr>
        </p:nvSpPr>
        <p:spPr>
          <a:xfrm>
            <a:off x="7780675" y="1099550"/>
            <a:ext cx="1277700" cy="511800"/>
          </a:xfrm>
          <a:prstGeom prst="rect">
            <a:avLst/>
          </a:prstGeom>
          <a:solidFill>
            <a:srgbClr val="FBA538"/>
          </a:solidFill>
          <a:ln cap="flat" cmpd="sng" w="9525">
            <a:solidFill>
              <a:srgbClr val="FBA5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0625" lIns="90625" spcFirstLastPara="1" rIns="90625" wrap="square" tIns="906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rPr>
              <a:t>{Lesson}</a:t>
            </a:r>
            <a:endParaRPr sz="1900">
              <a:solidFill>
                <a:schemeClr val="lt1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7" name="Google Shape;67;p13"/>
          <p:cNvSpPr txBox="1"/>
          <p:nvPr>
            <p:ph idx="1" type="body"/>
          </p:nvPr>
        </p:nvSpPr>
        <p:spPr>
          <a:xfrm>
            <a:off x="7780668" y="1609920"/>
            <a:ext cx="1277700" cy="2343000"/>
          </a:xfrm>
          <a:prstGeom prst="rect">
            <a:avLst/>
          </a:prstGeom>
          <a:ln cap="flat" cmpd="sng" w="38100">
            <a:solidFill>
              <a:srgbClr val="FBA5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0625" lIns="90625" spcFirstLastPara="1" rIns="90625" wrap="square" tIns="906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Lora"/>
                <a:ea typeface="Lora"/>
                <a:cs typeface="Lora"/>
                <a:sym typeface="Lora"/>
              </a:rPr>
              <a:t>[Student Name]</a:t>
            </a:r>
            <a:endParaRPr b="1" sz="1200">
              <a:solidFill>
                <a:srgbClr val="FBA538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8" name="Google Shape;68;p13"/>
          <p:cNvSpPr txBox="1"/>
          <p:nvPr/>
        </p:nvSpPr>
        <p:spPr>
          <a:xfrm>
            <a:off x="369471" y="850673"/>
            <a:ext cx="1021500" cy="2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50150" lIns="50150" spcFirstLastPara="1" rIns="50150" wrap="square" tIns="50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0A5395"/>
                </a:solidFill>
                <a:latin typeface="Lora"/>
                <a:ea typeface="Lora"/>
                <a:cs typeface="Lora"/>
                <a:sym typeface="Lora"/>
              </a:rPr>
              <a:t>Must Do</a:t>
            </a:r>
            <a:r>
              <a:rPr b="1" lang="en" sz="1400">
                <a:solidFill>
                  <a:srgbClr val="E06666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endParaRPr b="1" sz="1400">
              <a:solidFill>
                <a:srgbClr val="E06666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9" name="Google Shape;69;p13"/>
          <p:cNvSpPr txBox="1"/>
          <p:nvPr/>
        </p:nvSpPr>
        <p:spPr>
          <a:xfrm>
            <a:off x="1536824" y="850673"/>
            <a:ext cx="1315200" cy="2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50150" lIns="50150" spcFirstLastPara="1" rIns="50150" wrap="square" tIns="50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0A5395"/>
                </a:solidFill>
                <a:latin typeface="Lora"/>
                <a:ea typeface="Lora"/>
                <a:cs typeface="Lora"/>
                <a:sym typeface="Lora"/>
              </a:rPr>
              <a:t>Must Do </a:t>
            </a:r>
            <a:endParaRPr b="1" sz="1400">
              <a:solidFill>
                <a:srgbClr val="0A5395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70" name="Google Shape;70;p13"/>
          <p:cNvSpPr txBox="1"/>
          <p:nvPr/>
        </p:nvSpPr>
        <p:spPr>
          <a:xfrm>
            <a:off x="2815088" y="850673"/>
            <a:ext cx="1241400" cy="2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50150" lIns="50150" spcFirstLastPara="1" rIns="50150" wrap="square" tIns="50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EE5938"/>
                </a:solidFill>
                <a:latin typeface="Lora"/>
                <a:ea typeface="Lora"/>
                <a:cs typeface="Lora"/>
                <a:sym typeface="Lora"/>
              </a:rPr>
              <a:t>Should </a:t>
            </a:r>
            <a:r>
              <a:rPr b="1" lang="en">
                <a:solidFill>
                  <a:srgbClr val="EE5938"/>
                </a:solidFill>
                <a:latin typeface="Lora"/>
                <a:ea typeface="Lora"/>
                <a:cs typeface="Lora"/>
                <a:sym typeface="Lora"/>
              </a:rPr>
              <a:t>D</a:t>
            </a:r>
            <a:r>
              <a:rPr b="1" lang="en" sz="1400">
                <a:solidFill>
                  <a:srgbClr val="EE5938"/>
                </a:solidFill>
                <a:latin typeface="Lora"/>
                <a:ea typeface="Lora"/>
                <a:cs typeface="Lora"/>
                <a:sym typeface="Lora"/>
              </a:rPr>
              <a:t>o</a:t>
            </a:r>
            <a:endParaRPr b="1" sz="1400">
              <a:solidFill>
                <a:srgbClr val="EE5938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71" name="Google Shape;71;p13"/>
          <p:cNvSpPr txBox="1"/>
          <p:nvPr/>
        </p:nvSpPr>
        <p:spPr>
          <a:xfrm>
            <a:off x="4056382" y="850673"/>
            <a:ext cx="1315200" cy="2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50150" lIns="50150" spcFirstLastPara="1" rIns="50150" wrap="square" tIns="50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0A5395"/>
                </a:solidFill>
                <a:latin typeface="Lora"/>
                <a:ea typeface="Lora"/>
                <a:cs typeface="Lora"/>
                <a:sym typeface="Lora"/>
              </a:rPr>
              <a:t>Must </a:t>
            </a:r>
            <a:r>
              <a:rPr b="1" lang="en">
                <a:solidFill>
                  <a:srgbClr val="0A5395"/>
                </a:solidFill>
                <a:latin typeface="Lora"/>
                <a:ea typeface="Lora"/>
                <a:cs typeface="Lora"/>
                <a:sym typeface="Lora"/>
              </a:rPr>
              <a:t>D</a:t>
            </a:r>
            <a:r>
              <a:rPr b="1" lang="en" sz="1400">
                <a:solidFill>
                  <a:srgbClr val="0A5395"/>
                </a:solidFill>
                <a:latin typeface="Lora"/>
                <a:ea typeface="Lora"/>
                <a:cs typeface="Lora"/>
                <a:sym typeface="Lora"/>
              </a:rPr>
              <a:t>o</a:t>
            </a:r>
            <a:endParaRPr b="1" sz="1400">
              <a:solidFill>
                <a:srgbClr val="0A5395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72" name="Google Shape;72;p13"/>
          <p:cNvSpPr txBox="1"/>
          <p:nvPr/>
        </p:nvSpPr>
        <p:spPr>
          <a:xfrm>
            <a:off x="7743294" y="850673"/>
            <a:ext cx="1315200" cy="2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50150" lIns="50150" spcFirstLastPara="1" rIns="50150" wrap="square" tIns="50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FBA538"/>
                </a:solidFill>
                <a:latin typeface="Lora"/>
                <a:ea typeface="Lora"/>
                <a:cs typeface="Lora"/>
                <a:sym typeface="Lora"/>
              </a:rPr>
              <a:t>Aspire to </a:t>
            </a:r>
            <a:r>
              <a:rPr b="1" lang="en">
                <a:solidFill>
                  <a:srgbClr val="FBA538"/>
                </a:solidFill>
                <a:latin typeface="Lora"/>
                <a:ea typeface="Lora"/>
                <a:cs typeface="Lora"/>
                <a:sym typeface="Lora"/>
              </a:rPr>
              <a:t>D</a:t>
            </a:r>
            <a:r>
              <a:rPr b="1" lang="en" sz="1400">
                <a:solidFill>
                  <a:srgbClr val="FBA538"/>
                </a:solidFill>
                <a:latin typeface="Lora"/>
                <a:ea typeface="Lora"/>
                <a:cs typeface="Lora"/>
                <a:sym typeface="Lora"/>
              </a:rPr>
              <a:t>o</a:t>
            </a:r>
            <a:endParaRPr b="1" sz="1400">
              <a:solidFill>
                <a:srgbClr val="FBA538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73" name="Google Shape;73;p13"/>
          <p:cNvSpPr txBox="1"/>
          <p:nvPr/>
        </p:nvSpPr>
        <p:spPr>
          <a:xfrm>
            <a:off x="6538971" y="850673"/>
            <a:ext cx="1315200" cy="2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50150" lIns="50150" spcFirstLastPara="1" rIns="50150" wrap="square" tIns="50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EE5938"/>
                </a:solidFill>
                <a:latin typeface="Lora"/>
                <a:ea typeface="Lora"/>
                <a:cs typeface="Lora"/>
                <a:sym typeface="Lora"/>
              </a:rPr>
              <a:t>Should </a:t>
            </a:r>
            <a:r>
              <a:rPr b="1" lang="en">
                <a:solidFill>
                  <a:srgbClr val="EE5938"/>
                </a:solidFill>
                <a:latin typeface="Lora"/>
                <a:ea typeface="Lora"/>
                <a:cs typeface="Lora"/>
                <a:sym typeface="Lora"/>
              </a:rPr>
              <a:t>D</a:t>
            </a:r>
            <a:r>
              <a:rPr b="1" lang="en" sz="1400">
                <a:solidFill>
                  <a:srgbClr val="EE5938"/>
                </a:solidFill>
                <a:latin typeface="Lora"/>
                <a:ea typeface="Lora"/>
                <a:cs typeface="Lora"/>
                <a:sym typeface="Lora"/>
              </a:rPr>
              <a:t>o</a:t>
            </a:r>
            <a:endParaRPr b="1" sz="1400">
              <a:solidFill>
                <a:srgbClr val="EE5938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74" name="Google Shape;74;p13"/>
          <p:cNvSpPr txBox="1"/>
          <p:nvPr/>
        </p:nvSpPr>
        <p:spPr>
          <a:xfrm>
            <a:off x="5279191" y="850673"/>
            <a:ext cx="1315200" cy="2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50150" lIns="50150" spcFirstLastPara="1" rIns="50150" wrap="square" tIns="50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0A5395"/>
                </a:solidFill>
                <a:latin typeface="Lora"/>
                <a:ea typeface="Lora"/>
                <a:cs typeface="Lora"/>
                <a:sym typeface="Lora"/>
              </a:rPr>
              <a:t>Must </a:t>
            </a:r>
            <a:r>
              <a:rPr b="1" lang="en">
                <a:solidFill>
                  <a:srgbClr val="0A5395"/>
                </a:solidFill>
                <a:latin typeface="Lora"/>
                <a:ea typeface="Lora"/>
                <a:cs typeface="Lora"/>
                <a:sym typeface="Lora"/>
              </a:rPr>
              <a:t>D</a:t>
            </a:r>
            <a:r>
              <a:rPr b="1" lang="en" sz="1400">
                <a:solidFill>
                  <a:srgbClr val="0A5395"/>
                </a:solidFill>
                <a:latin typeface="Lora"/>
                <a:ea typeface="Lora"/>
                <a:cs typeface="Lora"/>
                <a:sym typeface="Lora"/>
              </a:rPr>
              <a:t>o</a:t>
            </a:r>
            <a:endParaRPr b="1" sz="1400">
              <a:solidFill>
                <a:srgbClr val="0A5395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75" name="Google Shape;75;p13"/>
          <p:cNvSpPr txBox="1"/>
          <p:nvPr/>
        </p:nvSpPr>
        <p:spPr>
          <a:xfrm>
            <a:off x="0" y="86700"/>
            <a:ext cx="9144000" cy="763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39475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[Class Name]</a:t>
            </a:r>
            <a:endParaRPr b="1" sz="2600">
              <a:solidFill>
                <a:srgbClr val="394752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39475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[Period/Unit]</a:t>
            </a:r>
            <a:endParaRPr b="1" sz="2600">
              <a:solidFill>
                <a:srgbClr val="394752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pic>
        <p:nvPicPr>
          <p:cNvPr id="76" name="Google Shape;76;p13"/>
          <p:cNvPicPr preferRelativeResize="0"/>
          <p:nvPr/>
        </p:nvPicPr>
        <p:blipFill rotWithShape="1">
          <a:blip r:embed="rId4">
            <a:alphaModFix/>
          </a:blip>
          <a:srcRect b="25467" l="6951" r="8903" t="20874"/>
          <a:stretch/>
        </p:blipFill>
        <p:spPr>
          <a:xfrm>
            <a:off x="4040705" y="3464485"/>
            <a:ext cx="1091395" cy="409442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3"/>
          <p:cNvSpPr txBox="1"/>
          <p:nvPr/>
        </p:nvSpPr>
        <p:spPr>
          <a:xfrm>
            <a:off x="6521275" y="137850"/>
            <a:ext cx="2438400" cy="62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Key:</a:t>
            </a:r>
            <a:endParaRPr b="1" sz="1100">
              <a:solidFill>
                <a:schemeClr val="dk2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A5395"/>
                </a:solidFill>
                <a:latin typeface="Lora"/>
                <a:ea typeface="Lora"/>
                <a:cs typeface="Lora"/>
                <a:sym typeface="Lora"/>
              </a:rPr>
              <a:t>Need to </a:t>
            </a:r>
            <a:r>
              <a:rPr b="1" lang="en" sz="1100">
                <a:solidFill>
                  <a:srgbClr val="0A5395"/>
                </a:solidFill>
                <a:latin typeface="Lora"/>
                <a:ea typeface="Lora"/>
                <a:cs typeface="Lora"/>
                <a:sym typeface="Lora"/>
              </a:rPr>
              <a:t>revise</a:t>
            </a:r>
            <a:endParaRPr sz="1100">
              <a:solidFill>
                <a:srgbClr val="0A5395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