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notesMasterIdLst>
    <p:notesMasterId r:id="rId23"/>
  </p:notesMasterIdLst>
  <p:sldSz cx="24387048" cy="13716000"/>
  <p:notesSz cx="13716000" cy="24387048"/>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notesMaster" Target="notesMasters/notesMaster1.xml"/><Relationship Id="rId24" Type="http://schemas.openxmlformats.org/officeDocument/2006/relationships/presProps" Target="presProps.xml"/><Relationship Id="rId25" Type="http://schemas.openxmlformats.org/officeDocument/2006/relationships/viewProps" Target="viewProps.xml"/><Relationship Id="rId26" Type="http://schemas.openxmlformats.org/officeDocument/2006/relationships/theme" Target="theme/theme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svg"/><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image" Target="../media/image-1-5.svg"/><Relationship Id="rId6" Type="http://schemas.openxmlformats.org/officeDocument/2006/relationships/image" Target="../media/image-1-6.png"/><Relationship Id="rId7" Type="http://schemas.openxmlformats.org/officeDocument/2006/relationships/image" Target="../media/image-1-7.svg"/><Relationship Id="rId8" Type="http://schemas.openxmlformats.org/officeDocument/2006/relationships/image" Target="../media/image-1-8.png"/><Relationship Id="rId9" Type="http://schemas.openxmlformats.org/officeDocument/2006/relationships/image" Target="../media/image-1-9.svg"/><Relationship Id="rId10" Type="http://schemas.openxmlformats.org/officeDocument/2006/relationships/image" Target="../media/image-1-10.png"/><Relationship Id="rId11" Type="http://schemas.openxmlformats.org/officeDocument/2006/relationships/image" Target="../media/image-1-11.svg"/><Relationship Id="rId12" Type="http://schemas.openxmlformats.org/officeDocument/2006/relationships/image" Target="../media/image-1-12.png"/><Relationship Id="rId13" Type="http://schemas.openxmlformats.org/officeDocument/2006/relationships/image" Target="../media/image-1-13.svg"/><Relationship Id="rId14" Type="http://schemas.openxmlformats.org/officeDocument/2006/relationships/image" Target="../media/image-1-14.png"/><Relationship Id="rId15" Type="http://schemas.openxmlformats.org/officeDocument/2006/relationships/image" Target="../media/image-1-15.svg"/><Relationship Id="rId16" Type="http://schemas.openxmlformats.org/officeDocument/2006/relationships/image" Target="../media/image-1-16.png"/><Relationship Id="rId17" Type="http://schemas.openxmlformats.org/officeDocument/2006/relationships/image" Target="../media/image-1-17.svg"/><Relationship Id="rId18" Type="http://schemas.openxmlformats.org/officeDocument/2006/relationships/image" Target="../media/image-1-18.png"/><Relationship Id="rId19" Type="http://schemas.openxmlformats.org/officeDocument/2006/relationships/image" Target="../media/image-1-19.svg"/><Relationship Id="rId20" Type="http://schemas.openxmlformats.org/officeDocument/2006/relationships/slideLayout" Target="../slideLayouts/slideLayout1.xml"/><Relationship Id="rId21"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svg"/><Relationship Id="rId3" Type="http://schemas.openxmlformats.org/officeDocument/2006/relationships/image" Target="../media/image-10-3.png"/><Relationship Id="rId4" Type="http://schemas.openxmlformats.org/officeDocument/2006/relationships/image" Target="../media/image-10-4.png"/><Relationship Id="rId5" Type="http://schemas.openxmlformats.org/officeDocument/2006/relationships/image" Target="../media/image-10-5.png"/><Relationship Id="rId6" Type="http://schemas.openxmlformats.org/officeDocument/2006/relationships/image" Target="../media/image-10-6.png"/><Relationship Id="rId7" Type="http://schemas.openxmlformats.org/officeDocument/2006/relationships/image" Target="../media/image-10-7.png"/><Relationship Id="rId8" Type="http://schemas.openxmlformats.org/officeDocument/2006/relationships/image" Target="../media/image-10-8.png"/><Relationship Id="rId9" Type="http://schemas.openxmlformats.org/officeDocument/2006/relationships/image" Target="../media/image-10-9.png"/><Relationship Id="rId10" Type="http://schemas.openxmlformats.org/officeDocument/2006/relationships/image" Target="../media/image-10-10.svg"/><Relationship Id="rId11" Type="http://schemas.openxmlformats.org/officeDocument/2006/relationships/image" Target="../media/image-10-11.png"/><Relationship Id="rId12" Type="http://schemas.openxmlformats.org/officeDocument/2006/relationships/image" Target="../media/image-10-12.svg"/><Relationship Id="rId13" Type="http://schemas.openxmlformats.org/officeDocument/2006/relationships/image" Target="../media/image-10-13.png"/><Relationship Id="rId14" Type="http://schemas.openxmlformats.org/officeDocument/2006/relationships/image" Target="../media/image-10-14.svg"/><Relationship Id="rId15" Type="http://schemas.openxmlformats.org/officeDocument/2006/relationships/image" Target="../media/image-10-15.png"/><Relationship Id="rId16" Type="http://schemas.openxmlformats.org/officeDocument/2006/relationships/image" Target="../media/image-10-16.png"/><Relationship Id="rId17" Type="http://schemas.openxmlformats.org/officeDocument/2006/relationships/image" Target="../media/image-10-17.svg"/><Relationship Id="rId18" Type="http://schemas.openxmlformats.org/officeDocument/2006/relationships/image" Target="../media/image-10-18.png"/><Relationship Id="rId19" Type="http://schemas.openxmlformats.org/officeDocument/2006/relationships/image" Target="../media/image-10-19.svg"/><Relationship Id="rId20" Type="http://schemas.openxmlformats.org/officeDocument/2006/relationships/image" Target="../media/image-10-20.png"/><Relationship Id="rId21" Type="http://schemas.openxmlformats.org/officeDocument/2006/relationships/image" Target="../media/image-10-21.png"/><Relationship Id="rId22" Type="http://schemas.openxmlformats.org/officeDocument/2006/relationships/image" Target="../media/image-10-22.svg"/><Relationship Id="rId23" Type="http://schemas.openxmlformats.org/officeDocument/2006/relationships/image" Target="../media/image-10-23.png"/><Relationship Id="rId24" Type="http://schemas.openxmlformats.org/officeDocument/2006/relationships/image" Target="../media/image-10-24.svg"/><Relationship Id="rId25" Type="http://schemas.openxmlformats.org/officeDocument/2006/relationships/image" Target="../media/image-10-25.png"/><Relationship Id="rId26" Type="http://schemas.openxmlformats.org/officeDocument/2006/relationships/image" Target="../media/image-10-26.png"/><Relationship Id="rId27" Type="http://schemas.openxmlformats.org/officeDocument/2006/relationships/image" Target="../media/image-10-27.svg"/><Relationship Id="rId28" Type="http://schemas.openxmlformats.org/officeDocument/2006/relationships/image" Target="../media/image-10-28.png"/><Relationship Id="rId29" Type="http://schemas.openxmlformats.org/officeDocument/2006/relationships/image" Target="../media/image-10-29.svg"/><Relationship Id="rId30" Type="http://schemas.openxmlformats.org/officeDocument/2006/relationships/image" Target="../media/image-10-30.png"/><Relationship Id="rId31" Type="http://schemas.openxmlformats.org/officeDocument/2006/relationships/image" Target="../media/image-10-31.png"/><Relationship Id="rId32" Type="http://schemas.openxmlformats.org/officeDocument/2006/relationships/image" Target="../media/image-10-32.svg"/><Relationship Id="rId33" Type="http://schemas.openxmlformats.org/officeDocument/2006/relationships/slideLayout" Target="../slideLayouts/slideLayout1.xml"/><Relationship Id="rId3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svg"/><Relationship Id="rId3" Type="http://schemas.openxmlformats.org/officeDocument/2006/relationships/image" Target="../media/image-11-3.png"/><Relationship Id="rId4" Type="http://schemas.openxmlformats.org/officeDocument/2006/relationships/image" Target="../media/image-11-4.png"/><Relationship Id="rId5" Type="http://schemas.openxmlformats.org/officeDocument/2006/relationships/image" Target="../media/image-11-5.svg"/><Relationship Id="rId6" Type="http://schemas.openxmlformats.org/officeDocument/2006/relationships/image" Target="../media/image-11-6.png"/><Relationship Id="rId7" Type="http://schemas.openxmlformats.org/officeDocument/2006/relationships/image" Target="../media/image-11-7.svg"/><Relationship Id="rId8" Type="http://schemas.openxmlformats.org/officeDocument/2006/relationships/slideLayout" Target="../slideLayouts/slideLayout1.xml"/><Relationship Id="rId9"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svg"/><Relationship Id="rId3" Type="http://schemas.openxmlformats.org/officeDocument/2006/relationships/image" Target="../media/image-12-3.png"/><Relationship Id="rId4" Type="http://schemas.openxmlformats.org/officeDocument/2006/relationships/image" Target="../media/image-12-4.png"/><Relationship Id="rId5" Type="http://schemas.openxmlformats.org/officeDocument/2006/relationships/image" Target="../media/image-12-5.svg"/><Relationship Id="rId6" Type="http://schemas.openxmlformats.org/officeDocument/2006/relationships/image" Target="../media/image-12-6.png"/><Relationship Id="rId7" Type="http://schemas.openxmlformats.org/officeDocument/2006/relationships/image" Target="../media/image-12-7.svg"/><Relationship Id="rId8" Type="http://schemas.openxmlformats.org/officeDocument/2006/relationships/image" Target="../media/image-12-8.png"/><Relationship Id="rId9" Type="http://schemas.openxmlformats.org/officeDocument/2006/relationships/image" Target="../media/image-12-9.svg"/><Relationship Id="rId10" Type="http://schemas.openxmlformats.org/officeDocument/2006/relationships/slideLayout" Target="../slideLayouts/slideLayout1.xml"/><Relationship Id="rId11"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svg"/><Relationship Id="rId3" Type="http://schemas.openxmlformats.org/officeDocument/2006/relationships/image" Target="../media/image-13-3.png"/><Relationship Id="rId4" Type="http://schemas.openxmlformats.org/officeDocument/2006/relationships/image" Target="../media/image-13-4.png"/><Relationship Id="rId5" Type="http://schemas.openxmlformats.org/officeDocument/2006/relationships/slideLayout" Target="../slideLayouts/slideLayout1.xml"/><Relationship Id="rId6"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svg"/><Relationship Id="rId3" Type="http://schemas.openxmlformats.org/officeDocument/2006/relationships/image" Target="../media/image-14-3.png"/><Relationship Id="rId4" Type="http://schemas.openxmlformats.org/officeDocument/2006/relationships/image" Target="../media/image-14-4.svg"/><Relationship Id="rId5" Type="http://schemas.openxmlformats.org/officeDocument/2006/relationships/image" Target="../media/image-14-5.png"/><Relationship Id="rId6" Type="http://schemas.openxmlformats.org/officeDocument/2006/relationships/slideLayout" Target="../slideLayouts/slideLayout1.xml"/><Relationship Id="rId7"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svg"/><Relationship Id="rId3" Type="http://schemas.openxmlformats.org/officeDocument/2006/relationships/image" Target="../media/image-15-3.png"/><Relationship Id="rId4" Type="http://schemas.openxmlformats.org/officeDocument/2006/relationships/image" Target="../media/image-15-4.png"/><Relationship Id="rId5" Type="http://schemas.openxmlformats.org/officeDocument/2006/relationships/image" Target="../media/image-15-5.svg"/><Relationship Id="rId6" Type="http://schemas.openxmlformats.org/officeDocument/2006/relationships/slideLayout" Target="../slideLayouts/slideLayout1.xml"/><Relationship Id="rId7"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svg"/><Relationship Id="rId3" Type="http://schemas.openxmlformats.org/officeDocument/2006/relationships/image" Target="../media/image-16-3.png"/><Relationship Id="rId4" Type="http://schemas.openxmlformats.org/officeDocument/2006/relationships/image" Target="../media/image-16-4.png"/><Relationship Id="rId5" Type="http://schemas.openxmlformats.org/officeDocument/2006/relationships/image" Target="../media/image-16-5.png"/><Relationship Id="rId6" Type="http://schemas.openxmlformats.org/officeDocument/2006/relationships/image" Target="../media/image-16-6.svg"/><Relationship Id="rId7" Type="http://schemas.openxmlformats.org/officeDocument/2006/relationships/image" Target="../media/image-16-7.png"/><Relationship Id="rId8" Type="http://schemas.openxmlformats.org/officeDocument/2006/relationships/image" Target="../media/image-16-8.png"/><Relationship Id="rId9" Type="http://schemas.openxmlformats.org/officeDocument/2006/relationships/image" Target="../media/image-16-9.svg"/><Relationship Id="rId10" Type="http://schemas.openxmlformats.org/officeDocument/2006/relationships/image" Target="../media/image-16-10.png"/><Relationship Id="rId11" Type="http://schemas.openxmlformats.org/officeDocument/2006/relationships/image" Target="../media/image-16-11.png"/><Relationship Id="rId12" Type="http://schemas.openxmlformats.org/officeDocument/2006/relationships/image" Target="../media/image-16-12.svg"/><Relationship Id="rId13" Type="http://schemas.openxmlformats.org/officeDocument/2006/relationships/image" Target="../media/image-16-13.png"/><Relationship Id="rId14" Type="http://schemas.openxmlformats.org/officeDocument/2006/relationships/image" Target="../media/image-16-14.png"/><Relationship Id="rId15" Type="http://schemas.openxmlformats.org/officeDocument/2006/relationships/image" Target="../media/image-16-15.svg"/><Relationship Id="rId16" Type="http://schemas.openxmlformats.org/officeDocument/2006/relationships/image" Target="../media/image-16-16.png"/><Relationship Id="rId17" Type="http://schemas.openxmlformats.org/officeDocument/2006/relationships/image" Target="../media/image-16-17.png"/><Relationship Id="rId18" Type="http://schemas.openxmlformats.org/officeDocument/2006/relationships/image" Target="../media/image-16-18.svg"/><Relationship Id="rId19" Type="http://schemas.openxmlformats.org/officeDocument/2006/relationships/slideLayout" Target="../slideLayouts/slideLayout1.xml"/><Relationship Id="rId20"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image" Target="../media/image-17-2.svg"/><Relationship Id="rId3" Type="http://schemas.openxmlformats.org/officeDocument/2006/relationships/image" Target="../media/image-17-3.png"/><Relationship Id="rId4" Type="http://schemas.openxmlformats.org/officeDocument/2006/relationships/slideLayout" Target="../slideLayouts/slideLayout1.xml"/><Relationship Id="rId5"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svg"/><Relationship Id="rId3" Type="http://schemas.openxmlformats.org/officeDocument/2006/relationships/image" Target="../media/image-18-3.png"/><Relationship Id="rId4" Type="http://schemas.openxmlformats.org/officeDocument/2006/relationships/image" Target="../media/image-18-4.svg"/><Relationship Id="rId5" Type="http://schemas.openxmlformats.org/officeDocument/2006/relationships/image" Target="../media/image-18-5.png"/><Relationship Id="rId6" Type="http://schemas.openxmlformats.org/officeDocument/2006/relationships/image" Target="../media/image-18-6.png"/><Relationship Id="rId7" Type="http://schemas.openxmlformats.org/officeDocument/2006/relationships/image" Target="../media/image-18-7.svg"/><Relationship Id="rId8" Type="http://schemas.openxmlformats.org/officeDocument/2006/relationships/slideLayout" Target="../slideLayouts/slideLayout1.xml"/><Relationship Id="rId9"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image" Target="../media/image-19-2.svg"/><Relationship Id="rId3" Type="http://schemas.openxmlformats.org/officeDocument/2006/relationships/image" Target="../media/image-19-3.png"/><Relationship Id="rId4" Type="http://schemas.openxmlformats.org/officeDocument/2006/relationships/image" Target="../media/image-19-4.svg"/><Relationship Id="rId5" Type="http://schemas.openxmlformats.org/officeDocument/2006/relationships/image" Target="../media/image-19-5.png"/><Relationship Id="rId6" Type="http://schemas.openxmlformats.org/officeDocument/2006/relationships/image" Target="../media/image-19-6.png"/><Relationship Id="rId7" Type="http://schemas.openxmlformats.org/officeDocument/2006/relationships/image" Target="../media/image-19-7.png"/><Relationship Id="rId8" Type="http://schemas.openxmlformats.org/officeDocument/2006/relationships/image" Target="../media/image-19-8.svg"/><Relationship Id="rId9" Type="http://schemas.openxmlformats.org/officeDocument/2006/relationships/image" Target="../media/image-19-9.png"/><Relationship Id="rId10" Type="http://schemas.openxmlformats.org/officeDocument/2006/relationships/image" Target="../media/image-19-10.png"/><Relationship Id="rId11" Type="http://schemas.openxmlformats.org/officeDocument/2006/relationships/image" Target="../media/image-19-11.svg"/><Relationship Id="rId12" Type="http://schemas.openxmlformats.org/officeDocument/2006/relationships/image" Target="../media/image-19-12.png"/><Relationship Id="rId13" Type="http://schemas.openxmlformats.org/officeDocument/2006/relationships/image" Target="../media/image-19-13.png"/><Relationship Id="rId14" Type="http://schemas.openxmlformats.org/officeDocument/2006/relationships/image" Target="../media/image-19-14.svg"/><Relationship Id="rId15" Type="http://schemas.openxmlformats.org/officeDocument/2006/relationships/image" Target="../media/image-19-15.png"/><Relationship Id="rId16" Type="http://schemas.openxmlformats.org/officeDocument/2006/relationships/image" Target="../media/image-19-16.png"/><Relationship Id="rId17" Type="http://schemas.openxmlformats.org/officeDocument/2006/relationships/image" Target="../media/image-19-17.svg"/><Relationship Id="rId18" Type="http://schemas.openxmlformats.org/officeDocument/2006/relationships/image" Target="../media/image-19-18.png"/><Relationship Id="rId19" Type="http://schemas.openxmlformats.org/officeDocument/2006/relationships/image" Target="../media/image-19-19.svg"/><Relationship Id="rId20" Type="http://schemas.openxmlformats.org/officeDocument/2006/relationships/image" Target="../media/image-19-20.png"/><Relationship Id="rId21" Type="http://schemas.openxmlformats.org/officeDocument/2006/relationships/image" Target="../media/image-19-21.svg"/><Relationship Id="rId22" Type="http://schemas.openxmlformats.org/officeDocument/2006/relationships/slideLayout" Target="../slideLayouts/slideLayout1.xml"/><Relationship Id="rId23"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svg"/><Relationship Id="rId3" Type="http://schemas.openxmlformats.org/officeDocument/2006/relationships/image" Target="../media/image-2-3.png"/><Relationship Id="rId4" Type="http://schemas.openxmlformats.org/officeDocument/2006/relationships/image" Target="../media/image-2-4.png"/><Relationship Id="rId5" Type="http://schemas.openxmlformats.org/officeDocument/2006/relationships/image" Target="../media/image-2-5.svg"/><Relationship Id="rId6" Type="http://schemas.openxmlformats.org/officeDocument/2006/relationships/image" Target="../media/image-2-6.png"/><Relationship Id="rId7" Type="http://schemas.openxmlformats.org/officeDocument/2006/relationships/image" Target="../media/image-2-7.svg"/><Relationship Id="rId8" Type="http://schemas.openxmlformats.org/officeDocument/2006/relationships/image" Target="../media/image-2-8.png"/><Relationship Id="rId9" Type="http://schemas.openxmlformats.org/officeDocument/2006/relationships/image" Target="../media/image-2-9.svg"/><Relationship Id="rId10" Type="http://schemas.openxmlformats.org/officeDocument/2006/relationships/image" Target="../media/image-2-10.png"/><Relationship Id="rId11" Type="http://schemas.openxmlformats.org/officeDocument/2006/relationships/image" Target="../media/image-2-11.svg"/><Relationship Id="rId12" Type="http://schemas.openxmlformats.org/officeDocument/2006/relationships/image" Target="../media/image-2-12.png"/><Relationship Id="rId13" Type="http://schemas.openxmlformats.org/officeDocument/2006/relationships/image" Target="../media/image-2-13.svg"/><Relationship Id="rId14" Type="http://schemas.openxmlformats.org/officeDocument/2006/relationships/slideLayout" Target="../slideLayouts/slideLayout1.xml"/><Relationship Id="rId15"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image" Target="../media/image-20-2.svg"/><Relationship Id="rId3" Type="http://schemas.openxmlformats.org/officeDocument/2006/relationships/image" Target="../media/image-20-3.png"/><Relationship Id="rId4" Type="http://schemas.openxmlformats.org/officeDocument/2006/relationships/image" Target="../media/image-20-4.svg"/><Relationship Id="rId5" Type="http://schemas.openxmlformats.org/officeDocument/2006/relationships/image" Target="../media/image-20-5.png"/><Relationship Id="rId6" Type="http://schemas.openxmlformats.org/officeDocument/2006/relationships/slideLayout" Target="../slideLayouts/slideLayout1.xml"/><Relationship Id="rId7"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8" Type="http://schemas.openxmlformats.org/officeDocument/2006/relationships/hyperlink" Target="https://www.instagram.com/eatemp._/" TargetMode="External"/><Relationship Id="rId12" Type="http://schemas.openxmlformats.org/officeDocument/2006/relationships/hyperlink" Target="https://www.pinterest.com/eatempofficial/" TargetMode="External"/><Relationship Id="rId16" Type="http://schemas.openxmlformats.org/officeDocument/2006/relationships/hyperlink" Target="https://www.youtube.com/@eatemp" TargetMode="External"/><Relationship Id="rId20" Type="http://schemas.openxmlformats.org/officeDocument/2006/relationships/hyperlink" Target="https://www.tiktok.com/@eatemp.official" TargetMode="External"/><Relationship Id="rId1" Type="http://schemas.openxmlformats.org/officeDocument/2006/relationships/image" Target="../media/image-21-1.png"/><Relationship Id="rId2" Type="http://schemas.openxmlformats.org/officeDocument/2006/relationships/image" Target="../media/image-21-2.svg"/><Relationship Id="rId3" Type="http://schemas.openxmlformats.org/officeDocument/2006/relationships/image" Target="../media/image-21-3.png"/><Relationship Id="rId4" Type="http://schemas.openxmlformats.org/officeDocument/2006/relationships/image" Target="../media/image-21-4.png"/><Relationship Id="rId5" Type="http://schemas.openxmlformats.org/officeDocument/2006/relationships/image" Target="../media/image-21-5.svg"/><Relationship Id="rId6" Type="http://schemas.openxmlformats.org/officeDocument/2006/relationships/image" Target="../media/image-21-6.png"/><Relationship Id="rId7" Type="http://schemas.openxmlformats.org/officeDocument/2006/relationships/image" Target="../media/image-21-7.svg"/><Relationship Id="rId9" Type="http://schemas.openxmlformats.org/officeDocument/2006/relationships/image" Target="../media/image-21-8.png"/><Relationship Id="rId10" Type="http://schemas.openxmlformats.org/officeDocument/2006/relationships/image" Target="../media/image-21-9.png"/><Relationship Id="rId11" Type="http://schemas.openxmlformats.org/officeDocument/2006/relationships/image" Target="../media/image-21-10.svg"/><Relationship Id="rId13" Type="http://schemas.openxmlformats.org/officeDocument/2006/relationships/image" Target="../media/image-21-11.png"/><Relationship Id="rId14" Type="http://schemas.openxmlformats.org/officeDocument/2006/relationships/image" Target="../media/image-21-12.png"/><Relationship Id="rId15" Type="http://schemas.openxmlformats.org/officeDocument/2006/relationships/image" Target="../media/image-21-13.svg"/><Relationship Id="rId17" Type="http://schemas.openxmlformats.org/officeDocument/2006/relationships/image" Target="../media/image-21-14.png"/><Relationship Id="rId18" Type="http://schemas.openxmlformats.org/officeDocument/2006/relationships/image" Target="../media/image-21-15.png"/><Relationship Id="rId19" Type="http://schemas.openxmlformats.org/officeDocument/2006/relationships/image" Target="../media/image-21-16.svg"/><Relationship Id="rId21" Type="http://schemas.openxmlformats.org/officeDocument/2006/relationships/image" Target="../media/image-21-17.png"/><Relationship Id="rId22" Type="http://schemas.openxmlformats.org/officeDocument/2006/relationships/image" Target="../media/image-21-18.png"/><Relationship Id="rId23" Type="http://schemas.openxmlformats.org/officeDocument/2006/relationships/image" Target="../media/image-21-19.svg"/><Relationship Id="rId24" Type="http://schemas.openxmlformats.org/officeDocument/2006/relationships/slideLayout" Target="../slideLayouts/slideLayout1.xml"/><Relationship Id="rId25" Type="http://schemas.openxmlformats.org/officeDocument/2006/relationships/notesSlide" Target="../notesSlides/notesSlide21.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svg"/><Relationship Id="rId3" Type="http://schemas.openxmlformats.org/officeDocument/2006/relationships/image" Target="../media/image-3-3.png"/><Relationship Id="rId4" Type="http://schemas.openxmlformats.org/officeDocument/2006/relationships/image" Target="../media/image-3-4.png"/><Relationship Id="rId5" Type="http://schemas.openxmlformats.org/officeDocument/2006/relationships/image" Target="../media/image-3-5.svg"/><Relationship Id="rId6" Type="http://schemas.openxmlformats.org/officeDocument/2006/relationships/image" Target="../media/image-3-6.png"/><Relationship Id="rId7" Type="http://schemas.openxmlformats.org/officeDocument/2006/relationships/image" Target="../media/image-3-7.svg"/><Relationship Id="rId8" Type="http://schemas.openxmlformats.org/officeDocument/2006/relationships/slideLayout" Target="../slideLayouts/slideLayout1.xml"/><Relationship Id="rId9"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svg"/><Relationship Id="rId3" Type="http://schemas.openxmlformats.org/officeDocument/2006/relationships/image" Target="../media/image-4-3.png"/><Relationship Id="rId4" Type="http://schemas.openxmlformats.org/officeDocument/2006/relationships/image" Target="../media/image-4-4.png"/><Relationship Id="rId5" Type="http://schemas.openxmlformats.org/officeDocument/2006/relationships/image" Target="../media/image-4-5.svg"/><Relationship Id="rId6" Type="http://schemas.openxmlformats.org/officeDocument/2006/relationships/image" Target="../media/image-4-6.png"/><Relationship Id="rId7" Type="http://schemas.openxmlformats.org/officeDocument/2006/relationships/image" Target="../media/image-4-7.svg"/><Relationship Id="rId8" Type="http://schemas.openxmlformats.org/officeDocument/2006/relationships/slideLayout" Target="../slideLayouts/slideLayout1.xml"/><Relationship Id="rId9"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svg"/><Relationship Id="rId3" Type="http://schemas.openxmlformats.org/officeDocument/2006/relationships/image" Target="../media/image-5-3.png"/><Relationship Id="rId4" Type="http://schemas.openxmlformats.org/officeDocument/2006/relationships/slideLayout" Target="../slideLayouts/slideLayout1.xml"/><Relationship Id="rId5"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svg"/><Relationship Id="rId3" Type="http://schemas.openxmlformats.org/officeDocument/2006/relationships/image" Target="../media/image-6-3.png"/><Relationship Id="rId4" Type="http://schemas.openxmlformats.org/officeDocument/2006/relationships/image" Target="../media/image-6-4.png"/><Relationship Id="rId5" Type="http://schemas.openxmlformats.org/officeDocument/2006/relationships/image" Target="../media/image-6-5.png"/><Relationship Id="rId6" Type="http://schemas.openxmlformats.org/officeDocument/2006/relationships/image" Target="../media/image-6-6.svg"/><Relationship Id="rId7" Type="http://schemas.openxmlformats.org/officeDocument/2006/relationships/image" Target="../media/image-6-7.png"/><Relationship Id="rId8" Type="http://schemas.openxmlformats.org/officeDocument/2006/relationships/image" Target="../media/image-6-8.png"/><Relationship Id="rId9" Type="http://schemas.openxmlformats.org/officeDocument/2006/relationships/image" Target="../media/image-6-9.svg"/><Relationship Id="rId10" Type="http://schemas.openxmlformats.org/officeDocument/2006/relationships/image" Target="../media/image-6-10.png"/><Relationship Id="rId11" Type="http://schemas.openxmlformats.org/officeDocument/2006/relationships/image" Target="../media/image-6-11.png"/><Relationship Id="rId12" Type="http://schemas.openxmlformats.org/officeDocument/2006/relationships/image" Target="../media/image-6-12.svg"/><Relationship Id="rId13" Type="http://schemas.openxmlformats.org/officeDocument/2006/relationships/image" Target="../media/image-6-13.png"/><Relationship Id="rId14" Type="http://schemas.openxmlformats.org/officeDocument/2006/relationships/image" Target="../media/image-6-14.png"/><Relationship Id="rId15" Type="http://schemas.openxmlformats.org/officeDocument/2006/relationships/image" Target="../media/image-6-15.svg"/><Relationship Id="rId16" Type="http://schemas.openxmlformats.org/officeDocument/2006/relationships/slideLayout" Target="../slideLayouts/slideLayout1.xml"/><Relationship Id="rId17"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svg"/><Relationship Id="rId3" Type="http://schemas.openxmlformats.org/officeDocument/2006/relationships/image" Target="../media/image-7-3.png"/><Relationship Id="rId4" Type="http://schemas.openxmlformats.org/officeDocument/2006/relationships/slideLayout" Target="../slideLayouts/slideLayout1.xml"/><Relationship Id="rId5"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svg"/><Relationship Id="rId3" Type="http://schemas.openxmlformats.org/officeDocument/2006/relationships/image" Target="../media/image-8-3.png"/><Relationship Id="rId4" Type="http://schemas.openxmlformats.org/officeDocument/2006/relationships/image" Target="../media/image-8-4.png"/><Relationship Id="rId5" Type="http://schemas.openxmlformats.org/officeDocument/2006/relationships/image" Target="../media/image-8-5.svg"/><Relationship Id="rId6" Type="http://schemas.openxmlformats.org/officeDocument/2006/relationships/slideLayout" Target="../slideLayouts/slideLayout1.xml"/><Relationship Id="rId7"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svg"/><Relationship Id="rId3" Type="http://schemas.openxmlformats.org/officeDocument/2006/relationships/image" Target="../media/image-9-3.png"/><Relationship Id="rId4" Type="http://schemas.openxmlformats.org/officeDocument/2006/relationships/image" Target="../media/image-9-4.svg"/><Relationship Id="rId5" Type="http://schemas.openxmlformats.org/officeDocument/2006/relationships/image" Target="../media/image-9-5.png"/><Relationship Id="rId6" Type="http://schemas.openxmlformats.org/officeDocument/2006/relationships/image" Target="../media/image-9-6.svg"/><Relationship Id="rId7" Type="http://schemas.openxmlformats.org/officeDocument/2006/relationships/image" Target="../media/image-9-7.png"/><Relationship Id="rId8" Type="http://schemas.openxmlformats.org/officeDocument/2006/relationships/slideLayout" Target="../slideLayouts/slideLayout1.xml"/><Relationship Id="rId9"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9F3"/>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sp>
        <p:nvSpPr>
          <p:cNvPr id="3" name="Shape 0"/>
          <p:cNvSpPr/>
          <p:nvPr/>
        </p:nvSpPr>
        <p:spPr>
          <a:xfrm>
            <a:off x="0" y="12611100"/>
            <a:ext cx="24387048" cy="1104900"/>
          </a:xfrm>
          <a:prstGeom prst="rect">
            <a:avLst/>
          </a:prstGeom>
          <a:solidFill>
            <a:srgbClr val="F2B705">
              <a:alpha val="100000"/>
            </a:srgbClr>
          </a:solidFill>
          <a:ln/>
        </p:spPr>
      </p:sp>
      <p:sp>
        <p:nvSpPr>
          <p:cNvPr id="4" name="Text 1"/>
          <p:cNvSpPr/>
          <p:nvPr/>
        </p:nvSpPr>
        <p:spPr>
          <a:xfrm>
            <a:off x="4775797" y="4508500"/>
            <a:ext cx="15377389" cy="2510367"/>
          </a:xfrm>
          <a:prstGeom prst="rect">
            <a:avLst/>
          </a:prstGeom>
          <a:noFill/>
          <a:ln/>
        </p:spPr>
        <p:txBody>
          <a:bodyPr wrap="square" lIns="0" tIns="0" rIns="0" bIns="0" rtlCol="0" anchor="t"/>
          <a:lstStyle/>
          <a:p>
            <a:pPr algn="l" indent="0" marL="0">
              <a:buNone/>
            </a:pPr>
            <a:r>
              <a:rPr lang="en-US" sz="12800" dirty="0">
                <a:solidFill>
                  <a:srgbClr val="F2B705">
                    <a:alpha val="100000"/>
                  </a:srgbClr>
                </a:solidFill>
                <a:latin typeface="Fredoka One Regular" pitchFamily="34" charset="0"/>
                <a:ea typeface="Fredoka One Regular" pitchFamily="34" charset="-122"/>
                <a:cs typeface="Fredoka One Regular" pitchFamily="34" charset="-120"/>
              </a:rPr>
              <a:t>Child Development</a:t>
            </a:r>
            <a:endParaRPr lang="en-US" sz="12800" dirty="0"/>
          </a:p>
        </p:txBody>
      </p:sp>
      <p:sp>
        <p:nvSpPr>
          <p:cNvPr id="5" name="Text 2"/>
          <p:cNvSpPr/>
          <p:nvPr/>
        </p:nvSpPr>
        <p:spPr>
          <a:xfrm>
            <a:off x="4852006" y="6832600"/>
            <a:ext cx="14941301" cy="1261533"/>
          </a:xfrm>
          <a:prstGeom prst="rect">
            <a:avLst/>
          </a:prstGeom>
          <a:noFill/>
          <a:ln/>
        </p:spPr>
        <p:txBody>
          <a:bodyPr wrap="square" lIns="0" tIns="0" rIns="0" bIns="0" rtlCol="0" anchor="t"/>
          <a:lstStyle/>
          <a:p>
            <a:pPr algn="l" indent="0" marL="0">
              <a:buNone/>
            </a:pPr>
            <a:r>
              <a:rPr lang="en-US" sz="6400" spc="256" kern="0" dirty="0">
                <a:solidFill>
                  <a:srgbClr val="000000">
                    <a:alpha val="100000"/>
                  </a:srgbClr>
                </a:solidFill>
                <a:latin typeface="Fredoka One Bold" pitchFamily="34" charset="0"/>
                <a:ea typeface="Fredoka One Bold" pitchFamily="34" charset="-122"/>
                <a:cs typeface="Fredoka One Bold" pitchFamily="34" charset="-120"/>
              </a:rPr>
              <a:t>FREE PRESENTATION TEMPLATE</a:t>
            </a:r>
            <a:endParaRPr lang="en-US" sz="6400" dirty="0"/>
          </a:p>
        </p:txBody>
      </p:sp>
      <p:sp>
        <p:nvSpPr>
          <p:cNvPr id="6" name="Shape 3"/>
          <p:cNvSpPr/>
          <p:nvPr/>
        </p:nvSpPr>
        <p:spPr>
          <a:xfrm>
            <a:off x="23370921" y="0"/>
            <a:ext cx="1016127" cy="3200400"/>
          </a:xfrm>
          <a:prstGeom prst="rect">
            <a:avLst/>
          </a:prstGeom>
          <a:noFill/>
          <a:ln/>
        </p:spPr>
      </p:sp>
      <p:pic>
        <p:nvPicPr>
          <p:cNvPr id="7" name="Image 1" descr=" ">    </p:cNvPr>
          <p:cNvPicPr>
            <a:picLocks noChangeAspect="1"/>
          </p:cNvPicPr>
          <p:nvPr/>
        </p:nvPicPr>
        <p:blipFill>
          <a:blip r:embed="rId3"/>
          <a:stretch>
            <a:fillRect/>
          </a:stretch>
        </p:blipFill>
        <p:spPr>
          <a:xfrm>
            <a:off x="23523340" y="304800"/>
            <a:ext cx="711289" cy="2590800"/>
          </a:xfrm>
          <a:prstGeom prst="rect">
            <a:avLst/>
          </a:prstGeom>
        </p:spPr>
      </p:pic>
      <p:pic>
        <p:nvPicPr>
          <p:cNvPr id="8"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498787" y="10754089"/>
            <a:ext cx="3676280" cy="2053471"/>
          </a:xfrm>
          <a:prstGeom prst="rect">
            <a:avLst/>
          </a:prstGeom>
        </p:spPr>
      </p:pic>
      <p:pic>
        <p:nvPicPr>
          <p:cNvPr id="9"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672112" y="9869840"/>
            <a:ext cx="3148383" cy="3037245"/>
          </a:xfrm>
          <a:prstGeom prst="rect">
            <a:avLst/>
          </a:prstGeom>
        </p:spPr>
      </p:pic>
      <p:pic>
        <p:nvPicPr>
          <p:cNvPr id="10"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274000" y="9594391"/>
            <a:ext cx="2981078" cy="3338057"/>
          </a:xfrm>
          <a:prstGeom prst="rect">
            <a:avLst/>
          </a:prstGeom>
        </p:spPr>
      </p:pic>
      <p:pic>
        <p:nvPicPr>
          <p:cNvPr id="11"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2854473" y="9108889"/>
            <a:ext cx="3010337" cy="3735815"/>
          </a:xfrm>
          <a:prstGeom prst="rect">
            <a:avLst/>
          </a:prstGeom>
        </p:spPr>
      </p:pic>
      <p:pic>
        <p:nvPicPr>
          <p:cNvPr id="12"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6345492" y="8235817"/>
            <a:ext cx="3121578" cy="4516909"/>
          </a:xfrm>
          <a:prstGeom prst="rect">
            <a:avLst/>
          </a:prstGeom>
        </p:spPr>
      </p:pic>
      <p:pic>
        <p:nvPicPr>
          <p:cNvPr id="13"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9818688" y="7975600"/>
            <a:ext cx="3310903" cy="4773223"/>
          </a:xfrm>
          <a:prstGeom prst="rect">
            <a:avLst/>
          </a:prstGeom>
        </p:spPr>
      </p:pic>
      <p:pic>
        <p:nvPicPr>
          <p:cNvPr id="14"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442400" y="468542"/>
            <a:ext cx="4333396" cy="3856540"/>
          </a:xfrm>
          <a:prstGeom prst="rect">
            <a:avLst/>
          </a:prstGeom>
        </p:spPr>
      </p:pic>
      <p:pic>
        <p:nvPicPr>
          <p:cNvPr id="15"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18531616" y="1905002"/>
            <a:ext cx="4834221" cy="3889269"/>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9F3"/>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sp>
        <p:nvSpPr>
          <p:cNvPr id="3" name="Text 0"/>
          <p:cNvSpPr/>
          <p:nvPr/>
        </p:nvSpPr>
        <p:spPr>
          <a:xfrm>
            <a:off x="3221969" y="863600"/>
            <a:ext cx="17930408" cy="1570567"/>
          </a:xfrm>
          <a:prstGeom prst="rect">
            <a:avLst/>
          </a:prstGeom>
          <a:noFill/>
          <a:ln/>
        </p:spPr>
        <p:txBody>
          <a:bodyPr wrap="square" lIns="0" tIns="0" rIns="0" bIns="0" rtlCol="0" anchor="t"/>
          <a:lstStyle/>
          <a:p>
            <a:pPr algn="ctr" indent="0" marL="0">
              <a:buNone/>
            </a:pPr>
            <a:r>
              <a:rPr lang="en-US" sz="8000" dirty="0">
                <a:solidFill>
                  <a:srgbClr val="F2B705">
                    <a:alpha val="100000"/>
                  </a:srgbClr>
                </a:solidFill>
                <a:latin typeface="Fredoka One Regular" pitchFamily="34" charset="0"/>
                <a:ea typeface="Fredoka One Regular" pitchFamily="34" charset="-122"/>
                <a:cs typeface="Fredoka One Regular" pitchFamily="34" charset="-120"/>
              </a:rPr>
              <a:t>Milestones of physical development </a:t>
            </a:r>
            <a:endParaRPr lang="en-US" sz="8000" dirty="0"/>
          </a:p>
        </p:txBody>
      </p:sp>
      <p:sp>
        <p:nvSpPr>
          <p:cNvPr id="4" name="Shape 1"/>
          <p:cNvSpPr/>
          <p:nvPr/>
        </p:nvSpPr>
        <p:spPr>
          <a:xfrm>
            <a:off x="23370921" y="10515600"/>
            <a:ext cx="1016127" cy="3200400"/>
          </a:xfrm>
          <a:prstGeom prst="rect">
            <a:avLst/>
          </a:prstGeom>
          <a:noFill/>
          <a:ln/>
        </p:spPr>
      </p:sp>
      <p:pic>
        <p:nvPicPr>
          <p:cNvPr id="5" name="Image 1" descr=" ">    </p:cNvPr>
          <p:cNvPicPr>
            <a:picLocks noChangeAspect="1"/>
          </p:cNvPicPr>
          <p:nvPr/>
        </p:nvPicPr>
        <p:blipFill>
          <a:blip r:embed="rId3"/>
          <a:stretch>
            <a:fillRect/>
          </a:stretch>
        </p:blipFill>
        <p:spPr>
          <a:xfrm>
            <a:off x="23523340" y="10820400"/>
            <a:ext cx="711289" cy="2590800"/>
          </a:xfrm>
          <a:prstGeom prst="rect">
            <a:avLst/>
          </a:prstGeom>
        </p:spPr>
      </p:pic>
      <p:pic>
        <p:nvPicPr>
          <p:cNvPr id="6" name="Image 2" descr=" ">    </p:cNvPr>
          <p:cNvPicPr>
            <a:picLocks noChangeAspect="1"/>
          </p:cNvPicPr>
          <p:nvPr/>
        </p:nvPicPr>
        <p:blipFill>
          <a:blip r:embed="rId4"/>
          <a:stretch>
            <a:fillRect/>
          </a:stretch>
        </p:blipFill>
        <p:spPr>
          <a:xfrm>
            <a:off x="1574997" y="3517900"/>
            <a:ext cx="21237054" cy="8597900"/>
          </a:xfrm>
          <a:prstGeom prst="rect">
            <a:avLst/>
          </a:prstGeom>
        </p:spPr>
      </p:pic>
      <p:pic>
        <p:nvPicPr>
          <p:cNvPr id="7" name="Image 3" descr=" ">    </p:cNvPr>
          <p:cNvPicPr>
            <a:picLocks noChangeAspect="1"/>
          </p:cNvPicPr>
          <p:nvPr/>
        </p:nvPicPr>
        <p:blipFill>
          <a:blip r:embed="rId5"/>
          <a:stretch>
            <a:fillRect/>
          </a:stretch>
        </p:blipFill>
        <p:spPr>
          <a:xfrm>
            <a:off x="4077210" y="6553200"/>
            <a:ext cx="38105" cy="2527300"/>
          </a:xfrm>
          <a:prstGeom prst="rect">
            <a:avLst/>
          </a:prstGeom>
        </p:spPr>
      </p:pic>
      <p:pic>
        <p:nvPicPr>
          <p:cNvPr id="8" name="Image 4" descr=" ">    </p:cNvPr>
          <p:cNvPicPr>
            <a:picLocks noChangeAspect="1"/>
          </p:cNvPicPr>
          <p:nvPr/>
        </p:nvPicPr>
        <p:blipFill>
          <a:blip r:embed="rId6"/>
          <a:stretch>
            <a:fillRect/>
          </a:stretch>
        </p:blipFill>
        <p:spPr>
          <a:xfrm>
            <a:off x="9462682" y="6553200"/>
            <a:ext cx="38105" cy="2527300"/>
          </a:xfrm>
          <a:prstGeom prst="rect">
            <a:avLst/>
          </a:prstGeom>
        </p:spPr>
      </p:pic>
      <p:pic>
        <p:nvPicPr>
          <p:cNvPr id="9" name="Image 5" descr=" ">    </p:cNvPr>
          <p:cNvPicPr>
            <a:picLocks noChangeAspect="1"/>
          </p:cNvPicPr>
          <p:nvPr/>
        </p:nvPicPr>
        <p:blipFill>
          <a:blip r:embed="rId7"/>
          <a:stretch>
            <a:fillRect/>
          </a:stretch>
        </p:blipFill>
        <p:spPr>
          <a:xfrm>
            <a:off x="14848156" y="6553200"/>
            <a:ext cx="38105" cy="2527300"/>
          </a:xfrm>
          <a:prstGeom prst="rect">
            <a:avLst/>
          </a:prstGeom>
        </p:spPr>
      </p:pic>
      <p:pic>
        <p:nvPicPr>
          <p:cNvPr id="10" name="Image 6" descr=" ">    </p:cNvPr>
          <p:cNvPicPr>
            <a:picLocks noChangeAspect="1"/>
          </p:cNvPicPr>
          <p:nvPr/>
        </p:nvPicPr>
        <p:blipFill>
          <a:blip r:embed="rId8"/>
          <a:stretch>
            <a:fillRect/>
          </a:stretch>
        </p:blipFill>
        <p:spPr>
          <a:xfrm>
            <a:off x="20233629" y="6553200"/>
            <a:ext cx="38105" cy="2527300"/>
          </a:xfrm>
          <a:prstGeom prst="rect">
            <a:avLst/>
          </a:prstGeom>
        </p:spPr>
      </p:pic>
      <p:sp>
        <p:nvSpPr>
          <p:cNvPr id="11" name="Shape 2"/>
          <p:cNvSpPr/>
          <p:nvPr/>
        </p:nvSpPr>
        <p:spPr>
          <a:xfrm>
            <a:off x="1574997" y="7048500"/>
            <a:ext cx="21237054" cy="1524000"/>
          </a:xfrm>
          <a:prstGeom prst="rect">
            <a:avLst/>
          </a:prstGeom>
          <a:noFill/>
          <a:ln/>
        </p:spPr>
      </p:sp>
      <p:sp>
        <p:nvSpPr>
          <p:cNvPr id="12" name="Shape 3"/>
          <p:cNvSpPr/>
          <p:nvPr/>
        </p:nvSpPr>
        <p:spPr>
          <a:xfrm>
            <a:off x="1574997" y="7048500"/>
            <a:ext cx="5080635" cy="1524000"/>
          </a:xfrm>
          <a:prstGeom prst="roundRect">
            <a:avLst>
              <a:gd name="adj" fmla="val 10200"/>
            </a:avLst>
          </a:prstGeom>
          <a:solidFill>
            <a:srgbClr val="FFFFFF">
              <a:alpha val="100000"/>
            </a:srgbClr>
          </a:solidFill>
          <a:ln w="25400">
            <a:solidFill>
              <a:srgbClr val="F2B705"/>
            </a:solidFill>
            <a:prstDash val="solid"/>
          </a:ln>
        </p:spPr>
      </p:sp>
      <p:sp>
        <p:nvSpPr>
          <p:cNvPr id="13" name="Text 4"/>
          <p:cNvSpPr/>
          <p:nvPr/>
        </p:nvSpPr>
        <p:spPr>
          <a:xfrm>
            <a:off x="2813402" y="7442200"/>
            <a:ext cx="2807051" cy="9398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Fredoka One Regular" pitchFamily="34" charset="0"/>
                <a:ea typeface="Fredoka One Regular" pitchFamily="34" charset="-122"/>
                <a:cs typeface="Fredoka One Regular" pitchFamily="34" charset="-120"/>
              </a:rPr>
              <a:t>Crawling</a:t>
            </a:r>
            <a:endParaRPr lang="en-US" sz="4800" dirty="0"/>
          </a:p>
        </p:txBody>
      </p:sp>
      <p:sp>
        <p:nvSpPr>
          <p:cNvPr id="14" name="Shape 5"/>
          <p:cNvSpPr/>
          <p:nvPr/>
        </p:nvSpPr>
        <p:spPr>
          <a:xfrm>
            <a:off x="6655632" y="7810500"/>
            <a:ext cx="304838" cy="0"/>
          </a:xfrm>
          <a:prstGeom prst="rect">
            <a:avLst/>
          </a:prstGeom>
          <a:noFill/>
          <a:ln/>
        </p:spPr>
      </p:sp>
      <p:pic>
        <p:nvPicPr>
          <p:cNvPr id="15" name="Image 7"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655632" y="7772400"/>
            <a:ext cx="304838" cy="38100"/>
          </a:xfrm>
          <a:prstGeom prst="rect">
            <a:avLst/>
          </a:prstGeom>
        </p:spPr>
      </p:pic>
      <p:sp>
        <p:nvSpPr>
          <p:cNvPr id="16" name="Shape 6"/>
          <p:cNvSpPr/>
          <p:nvPr/>
        </p:nvSpPr>
        <p:spPr>
          <a:xfrm>
            <a:off x="6960470" y="7048500"/>
            <a:ext cx="5080635" cy="1524000"/>
          </a:xfrm>
          <a:prstGeom prst="roundRect">
            <a:avLst>
              <a:gd name="adj" fmla="val 10200"/>
            </a:avLst>
          </a:prstGeom>
          <a:solidFill>
            <a:srgbClr val="FFFFFF">
              <a:alpha val="100000"/>
            </a:srgbClr>
          </a:solidFill>
          <a:ln w="25400">
            <a:solidFill>
              <a:srgbClr val="F2B705"/>
            </a:solidFill>
            <a:prstDash val="solid"/>
          </a:ln>
        </p:spPr>
      </p:sp>
      <p:sp>
        <p:nvSpPr>
          <p:cNvPr id="17" name="Text 7"/>
          <p:cNvSpPr/>
          <p:nvPr/>
        </p:nvSpPr>
        <p:spPr>
          <a:xfrm>
            <a:off x="8325891" y="7442200"/>
            <a:ext cx="2553019" cy="9398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Fredoka One Regular" pitchFamily="34" charset="0"/>
                <a:ea typeface="Fredoka One Regular" pitchFamily="34" charset="-122"/>
                <a:cs typeface="Fredoka One Regular" pitchFamily="34" charset="-120"/>
              </a:rPr>
              <a:t>Walking</a:t>
            </a:r>
            <a:endParaRPr lang="en-US" sz="4800" dirty="0"/>
          </a:p>
        </p:txBody>
      </p:sp>
      <p:sp>
        <p:nvSpPr>
          <p:cNvPr id="18" name="Shape 8"/>
          <p:cNvSpPr/>
          <p:nvPr/>
        </p:nvSpPr>
        <p:spPr>
          <a:xfrm>
            <a:off x="12041105" y="7810500"/>
            <a:ext cx="304838" cy="0"/>
          </a:xfrm>
          <a:prstGeom prst="rect">
            <a:avLst/>
          </a:prstGeom>
          <a:noFill/>
          <a:ln/>
        </p:spPr>
      </p:sp>
      <p:pic>
        <p:nvPicPr>
          <p:cNvPr id="19" name="Image 8"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2041105" y="7772400"/>
            <a:ext cx="304838" cy="38100"/>
          </a:xfrm>
          <a:prstGeom prst="rect">
            <a:avLst/>
          </a:prstGeom>
        </p:spPr>
      </p:pic>
      <p:sp>
        <p:nvSpPr>
          <p:cNvPr id="20" name="Shape 9"/>
          <p:cNvSpPr/>
          <p:nvPr/>
        </p:nvSpPr>
        <p:spPr>
          <a:xfrm>
            <a:off x="12345943" y="7048500"/>
            <a:ext cx="5080635" cy="1524000"/>
          </a:xfrm>
          <a:prstGeom prst="roundRect">
            <a:avLst>
              <a:gd name="adj" fmla="val 10200"/>
            </a:avLst>
          </a:prstGeom>
          <a:solidFill>
            <a:srgbClr val="FFFFFF">
              <a:alpha val="100000"/>
            </a:srgbClr>
          </a:solidFill>
          <a:ln w="25400">
            <a:solidFill>
              <a:srgbClr val="F2B705"/>
            </a:solidFill>
            <a:prstDash val="solid"/>
          </a:ln>
        </p:spPr>
      </p:sp>
      <p:sp>
        <p:nvSpPr>
          <p:cNvPr id="21" name="Text 10"/>
          <p:cNvSpPr/>
          <p:nvPr/>
        </p:nvSpPr>
        <p:spPr>
          <a:xfrm>
            <a:off x="13616102" y="7442200"/>
            <a:ext cx="2743543" cy="9398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Fredoka One Regular" pitchFamily="34" charset="0"/>
                <a:ea typeface="Fredoka One Regular" pitchFamily="34" charset="-122"/>
                <a:cs typeface="Fredoka One Regular" pitchFamily="34" charset="-120"/>
              </a:rPr>
              <a:t>Climbing</a:t>
            </a:r>
            <a:endParaRPr lang="en-US" sz="4800" dirty="0"/>
          </a:p>
        </p:txBody>
      </p:sp>
      <p:sp>
        <p:nvSpPr>
          <p:cNvPr id="22" name="Shape 11"/>
          <p:cNvSpPr/>
          <p:nvPr/>
        </p:nvSpPr>
        <p:spPr>
          <a:xfrm>
            <a:off x="17426578" y="7810500"/>
            <a:ext cx="304838" cy="0"/>
          </a:xfrm>
          <a:prstGeom prst="rect">
            <a:avLst/>
          </a:prstGeom>
          <a:noFill/>
          <a:ln/>
        </p:spPr>
      </p:sp>
      <p:pic>
        <p:nvPicPr>
          <p:cNvPr id="23" name="Image 9"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7426578" y="7772400"/>
            <a:ext cx="304838" cy="38100"/>
          </a:xfrm>
          <a:prstGeom prst="rect">
            <a:avLst/>
          </a:prstGeom>
        </p:spPr>
      </p:pic>
      <p:sp>
        <p:nvSpPr>
          <p:cNvPr id="24" name="Shape 12"/>
          <p:cNvSpPr/>
          <p:nvPr/>
        </p:nvSpPr>
        <p:spPr>
          <a:xfrm>
            <a:off x="17731416" y="7048500"/>
            <a:ext cx="5080635" cy="1524000"/>
          </a:xfrm>
          <a:prstGeom prst="roundRect">
            <a:avLst>
              <a:gd name="adj" fmla="val 10200"/>
            </a:avLst>
          </a:prstGeom>
          <a:solidFill>
            <a:srgbClr val="FFFFFF">
              <a:alpha val="100000"/>
            </a:srgbClr>
          </a:solidFill>
          <a:ln w="25400">
            <a:solidFill>
              <a:srgbClr val="F2B705"/>
            </a:solidFill>
            <a:prstDash val="solid"/>
          </a:ln>
        </p:spPr>
      </p:sp>
      <p:sp>
        <p:nvSpPr>
          <p:cNvPr id="25" name="Text 13"/>
          <p:cNvSpPr/>
          <p:nvPr/>
        </p:nvSpPr>
        <p:spPr>
          <a:xfrm>
            <a:off x="18557019" y="7442200"/>
            <a:ext cx="3632654" cy="9398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Fredoka One Regular" pitchFamily="34" charset="0"/>
                <a:ea typeface="Fredoka One Regular" pitchFamily="34" charset="-122"/>
                <a:cs typeface="Fredoka One Regular" pitchFamily="34" charset="-120"/>
              </a:rPr>
              <a:t>Motor skills</a:t>
            </a:r>
            <a:endParaRPr lang="en-US" sz="4800" dirty="0"/>
          </a:p>
        </p:txBody>
      </p:sp>
      <p:sp>
        <p:nvSpPr>
          <p:cNvPr id="26" name="Shape 14"/>
          <p:cNvSpPr/>
          <p:nvPr/>
        </p:nvSpPr>
        <p:spPr>
          <a:xfrm>
            <a:off x="3302413" y="4826000"/>
            <a:ext cx="1625803" cy="1625600"/>
          </a:xfrm>
          <a:prstGeom prst="roundRect">
            <a:avLst>
              <a:gd name="adj" fmla="val 78188"/>
            </a:avLst>
          </a:prstGeom>
          <a:solidFill>
            <a:srgbClr val="6B9DD4">
              <a:alpha val="100000"/>
            </a:srgbClr>
          </a:solidFill>
          <a:ln/>
        </p:spPr>
      </p:sp>
      <p:pic>
        <p:nvPicPr>
          <p:cNvPr id="27" name="Image 10" descr=" ">    </p:cNvPr>
          <p:cNvPicPr>
            <a:picLocks noChangeAspect="1"/>
          </p:cNvPicPr>
          <p:nvPr/>
        </p:nvPicPr>
        <p:blipFill>
          <a:blip r:embed="rId15"/>
          <a:stretch>
            <a:fillRect/>
          </a:stretch>
        </p:blipFill>
        <p:spPr>
          <a:xfrm>
            <a:off x="3607251" y="5130800"/>
            <a:ext cx="1016127" cy="1016000"/>
          </a:xfrm>
          <a:prstGeom prst="rect">
            <a:avLst/>
          </a:prstGeom>
        </p:spPr>
      </p:pic>
      <p:pic>
        <p:nvPicPr>
          <p:cNvPr id="28" name="Image 11"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3840113" y="5702300"/>
            <a:ext cx="656239" cy="317388"/>
          </a:xfrm>
          <a:prstGeom prst="rect">
            <a:avLst/>
          </a:prstGeom>
        </p:spPr>
      </p:pic>
      <p:pic>
        <p:nvPicPr>
          <p:cNvPr id="29" name="Image 12"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3734267" y="5259784"/>
            <a:ext cx="662610" cy="759929"/>
          </a:xfrm>
          <a:prstGeom prst="rect">
            <a:avLst/>
          </a:prstGeom>
        </p:spPr>
      </p:pic>
      <p:sp>
        <p:nvSpPr>
          <p:cNvPr id="30" name="Shape 15"/>
          <p:cNvSpPr/>
          <p:nvPr/>
        </p:nvSpPr>
        <p:spPr>
          <a:xfrm>
            <a:off x="8687886" y="9182100"/>
            <a:ext cx="1625803" cy="1625600"/>
          </a:xfrm>
          <a:prstGeom prst="roundRect">
            <a:avLst>
              <a:gd name="adj" fmla="val 78188"/>
            </a:avLst>
          </a:prstGeom>
          <a:solidFill>
            <a:srgbClr val="6B9DD4">
              <a:alpha val="100000"/>
            </a:srgbClr>
          </a:solidFill>
          <a:ln/>
        </p:spPr>
      </p:sp>
      <p:pic>
        <p:nvPicPr>
          <p:cNvPr id="31" name="Image 13" descr=" ">    </p:cNvPr>
          <p:cNvPicPr>
            <a:picLocks noChangeAspect="1"/>
          </p:cNvPicPr>
          <p:nvPr/>
        </p:nvPicPr>
        <p:blipFill>
          <a:blip r:embed="rId20"/>
          <a:stretch>
            <a:fillRect/>
          </a:stretch>
        </p:blipFill>
        <p:spPr>
          <a:xfrm>
            <a:off x="8992724" y="9486900"/>
            <a:ext cx="1016127" cy="1016000"/>
          </a:xfrm>
          <a:prstGeom prst="rect">
            <a:avLst/>
          </a:prstGeom>
        </p:spPr>
      </p:pic>
      <p:pic>
        <p:nvPicPr>
          <p:cNvPr id="32" name="Image 14" descr=" ">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9119740" y="9613900"/>
            <a:ext cx="762095" cy="762000"/>
          </a:xfrm>
          <a:prstGeom prst="rect">
            <a:avLst/>
          </a:prstGeom>
        </p:spPr>
      </p:pic>
      <p:pic>
        <p:nvPicPr>
          <p:cNvPr id="33" name="Image 15" descr=" ">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9278778" y="10135059"/>
            <a:ext cx="182066" cy="244884"/>
          </a:xfrm>
          <a:prstGeom prst="rect">
            <a:avLst/>
          </a:prstGeom>
        </p:spPr>
      </p:pic>
      <p:sp>
        <p:nvSpPr>
          <p:cNvPr id="34" name="Shape 16"/>
          <p:cNvSpPr/>
          <p:nvPr/>
        </p:nvSpPr>
        <p:spPr>
          <a:xfrm>
            <a:off x="14073359" y="4826000"/>
            <a:ext cx="1625803" cy="1625600"/>
          </a:xfrm>
          <a:prstGeom prst="roundRect">
            <a:avLst>
              <a:gd name="adj" fmla="val 78188"/>
            </a:avLst>
          </a:prstGeom>
          <a:solidFill>
            <a:srgbClr val="F2B705">
              <a:alpha val="100000"/>
            </a:srgbClr>
          </a:solidFill>
          <a:ln/>
        </p:spPr>
      </p:sp>
      <p:pic>
        <p:nvPicPr>
          <p:cNvPr id="35" name="Image 16" descr=" ">    </p:cNvPr>
          <p:cNvPicPr>
            <a:picLocks noChangeAspect="1"/>
          </p:cNvPicPr>
          <p:nvPr/>
        </p:nvPicPr>
        <p:blipFill>
          <a:blip r:embed="rId25"/>
          <a:stretch>
            <a:fillRect/>
          </a:stretch>
        </p:blipFill>
        <p:spPr>
          <a:xfrm>
            <a:off x="14378197" y="5130800"/>
            <a:ext cx="1016127" cy="1016000"/>
          </a:xfrm>
          <a:prstGeom prst="rect">
            <a:avLst/>
          </a:prstGeom>
        </p:spPr>
      </p:pic>
      <p:pic>
        <p:nvPicPr>
          <p:cNvPr id="36" name="Image 17" descr=" ">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15110475" y="5389004"/>
            <a:ext cx="22089" cy="21692"/>
          </a:xfrm>
          <a:prstGeom prst="rect">
            <a:avLst/>
          </a:prstGeom>
        </p:spPr>
      </p:pic>
      <p:pic>
        <p:nvPicPr>
          <p:cNvPr id="37" name="Image 18" descr=" ">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15085564" y="5360863"/>
            <a:ext cx="131041" cy="78048"/>
          </a:xfrm>
          <a:prstGeom prst="rect">
            <a:avLst/>
          </a:prstGeom>
        </p:spPr>
      </p:pic>
      <p:sp>
        <p:nvSpPr>
          <p:cNvPr id="38" name="Shape 17"/>
          <p:cNvSpPr/>
          <p:nvPr/>
        </p:nvSpPr>
        <p:spPr>
          <a:xfrm>
            <a:off x="19458832" y="9182100"/>
            <a:ext cx="1625803" cy="1625600"/>
          </a:xfrm>
          <a:prstGeom prst="roundRect">
            <a:avLst>
              <a:gd name="adj" fmla="val 78188"/>
            </a:avLst>
          </a:prstGeom>
          <a:solidFill>
            <a:srgbClr val="F2B705">
              <a:alpha val="100000"/>
            </a:srgbClr>
          </a:solidFill>
          <a:ln/>
        </p:spPr>
      </p:sp>
      <p:pic>
        <p:nvPicPr>
          <p:cNvPr id="39" name="Image 19" descr=" ">    </p:cNvPr>
          <p:cNvPicPr>
            <a:picLocks noChangeAspect="1"/>
          </p:cNvPicPr>
          <p:nvPr/>
        </p:nvPicPr>
        <p:blipFill>
          <a:blip r:embed="rId30"/>
          <a:stretch>
            <a:fillRect/>
          </a:stretch>
        </p:blipFill>
        <p:spPr>
          <a:xfrm>
            <a:off x="19763670" y="9486900"/>
            <a:ext cx="1016127" cy="1016000"/>
          </a:xfrm>
          <a:prstGeom prst="rect">
            <a:avLst/>
          </a:prstGeom>
        </p:spPr>
      </p:pic>
      <p:pic>
        <p:nvPicPr>
          <p:cNvPr id="40" name="Image 20" descr=" ">    </p:cNvPr>
          <p:cNvPicPr>
            <a:picLocks noChangeAspect="1"/>
          </p:cNvPicPr>
          <p:nvPr/>
        </p:nvPicPr>
        <p:blipFill>
          <a:blip r:embed="rId31">
            <a:extLst>
              <a:ext uri="{96DAC541-7B7A-43D3-8B79-37D633B846F1}">
                <asvg:svgBlip xmlns:asvg="http://schemas.microsoft.com/office/drawing/2016/SVG/main" r:embed="rId32"/>
              </a:ext>
            </a:extLst>
          </a:blip>
          <a:stretch>
            <a:fillRect/>
          </a:stretch>
        </p:blipFill>
        <p:spPr>
          <a:xfrm>
            <a:off x="19848348" y="9571571"/>
            <a:ext cx="846773" cy="846671"/>
          </a:xfrm>
          <a:prstGeom prst="rect">
            <a:avLst/>
          </a:prstGeom>
        </p:spPr>
      </p:pic>
      <p:sp>
        <p:nvSpPr>
          <p:cNvPr id="41" name="Shape 18"/>
          <p:cNvSpPr/>
          <p:nvPr/>
        </p:nvSpPr>
        <p:spPr>
          <a:xfrm>
            <a:off x="1574997" y="9429750"/>
            <a:ext cx="5080635" cy="2438400"/>
          </a:xfrm>
          <a:prstGeom prst="roundRect">
            <a:avLst>
              <a:gd name="adj" fmla="val 8250"/>
            </a:avLst>
          </a:prstGeom>
          <a:solidFill>
            <a:srgbClr val="F2B705">
              <a:alpha val="100000"/>
            </a:srgbClr>
          </a:solidFill>
          <a:ln/>
        </p:spPr>
      </p:sp>
      <p:sp>
        <p:nvSpPr>
          <p:cNvPr id="42" name="Shape 19"/>
          <p:cNvSpPr/>
          <p:nvPr/>
        </p:nvSpPr>
        <p:spPr>
          <a:xfrm>
            <a:off x="1981448" y="9734550"/>
            <a:ext cx="4267733" cy="1828800"/>
          </a:xfrm>
          <a:prstGeom prst="rect">
            <a:avLst/>
          </a:prstGeom>
          <a:noFill/>
          <a:ln/>
        </p:spPr>
      </p:sp>
      <p:sp>
        <p:nvSpPr>
          <p:cNvPr id="43" name="Text 20"/>
          <p:cNvSpPr/>
          <p:nvPr/>
        </p:nvSpPr>
        <p:spPr>
          <a:xfrm>
            <a:off x="1879835" y="9734550"/>
            <a:ext cx="4470959" cy="939800"/>
          </a:xfrm>
          <a:prstGeom prst="rect">
            <a:avLst/>
          </a:prstGeom>
          <a:noFill/>
          <a:ln/>
        </p:spPr>
        <p:txBody>
          <a:bodyPr wrap="square" lIns="0" tIns="0" rIns="0" bIns="0" rtlCol="0" anchor="t"/>
          <a:lstStyle/>
          <a:p>
            <a:pPr algn="ctr" indent="0" marL="0">
              <a:buNone/>
            </a:pPr>
            <a:r>
              <a:rPr lang="en-US" sz="4800" dirty="0">
                <a:solidFill>
                  <a:srgbClr val="FFFFFF">
                    <a:alpha val="100000"/>
                  </a:srgbClr>
                </a:solidFill>
                <a:latin typeface="Fredoka One Regular" pitchFamily="34" charset="0"/>
                <a:ea typeface="Fredoka One Regular" pitchFamily="34" charset="-122"/>
                <a:cs typeface="Fredoka One Regular" pitchFamily="34" charset="-120"/>
              </a:rPr>
              <a:t>6-10 months</a:t>
            </a:r>
            <a:endParaRPr lang="en-US" sz="4800" dirty="0"/>
          </a:p>
        </p:txBody>
      </p:sp>
      <p:sp>
        <p:nvSpPr>
          <p:cNvPr id="44" name="Text 21"/>
          <p:cNvSpPr/>
          <p:nvPr/>
        </p:nvSpPr>
        <p:spPr>
          <a:xfrm>
            <a:off x="1913706" y="10572750"/>
            <a:ext cx="4403217" cy="11260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Fredoka Regular" pitchFamily="34" charset="0"/>
                <a:ea typeface="Fredoka Regular" pitchFamily="34" charset="-122"/>
                <a:cs typeface="Fredoka Regular" pitchFamily="34" charset="-120"/>
              </a:rPr>
              <a:t>Helps develop strength and coordination.</a:t>
            </a:r>
            <a:endParaRPr lang="en-US" sz="3200" dirty="0"/>
          </a:p>
        </p:txBody>
      </p:sp>
      <p:sp>
        <p:nvSpPr>
          <p:cNvPr id="45" name="Shape 22"/>
          <p:cNvSpPr/>
          <p:nvPr/>
        </p:nvSpPr>
        <p:spPr>
          <a:xfrm>
            <a:off x="6960470" y="3765550"/>
            <a:ext cx="5080635" cy="2438400"/>
          </a:xfrm>
          <a:prstGeom prst="roundRect">
            <a:avLst>
              <a:gd name="adj" fmla="val 8250"/>
            </a:avLst>
          </a:prstGeom>
          <a:solidFill>
            <a:srgbClr val="F2B705">
              <a:alpha val="100000"/>
            </a:srgbClr>
          </a:solidFill>
          <a:ln/>
        </p:spPr>
      </p:sp>
      <p:sp>
        <p:nvSpPr>
          <p:cNvPr id="46" name="Shape 23"/>
          <p:cNvSpPr/>
          <p:nvPr/>
        </p:nvSpPr>
        <p:spPr>
          <a:xfrm>
            <a:off x="7366921" y="4070350"/>
            <a:ext cx="4267733" cy="1828800"/>
          </a:xfrm>
          <a:prstGeom prst="rect">
            <a:avLst/>
          </a:prstGeom>
          <a:noFill/>
          <a:ln/>
        </p:spPr>
      </p:sp>
      <p:sp>
        <p:nvSpPr>
          <p:cNvPr id="47" name="Text 24"/>
          <p:cNvSpPr/>
          <p:nvPr/>
        </p:nvSpPr>
        <p:spPr>
          <a:xfrm>
            <a:off x="7265308" y="4070350"/>
            <a:ext cx="4470959" cy="939800"/>
          </a:xfrm>
          <a:prstGeom prst="rect">
            <a:avLst/>
          </a:prstGeom>
          <a:noFill/>
          <a:ln/>
        </p:spPr>
        <p:txBody>
          <a:bodyPr wrap="square" lIns="0" tIns="0" rIns="0" bIns="0" rtlCol="0" anchor="t"/>
          <a:lstStyle/>
          <a:p>
            <a:pPr algn="ctr" indent="0" marL="0">
              <a:buNone/>
            </a:pPr>
            <a:r>
              <a:rPr lang="en-US" sz="4800" dirty="0">
                <a:solidFill>
                  <a:srgbClr val="FFFFFF">
                    <a:alpha val="100000"/>
                  </a:srgbClr>
                </a:solidFill>
                <a:latin typeface="Fredoka One Regular" pitchFamily="34" charset="0"/>
                <a:ea typeface="Fredoka One Regular" pitchFamily="34" charset="-122"/>
                <a:cs typeface="Fredoka One Regular" pitchFamily="34" charset="-120"/>
              </a:rPr>
              <a:t>9-15 months</a:t>
            </a:r>
            <a:endParaRPr lang="en-US" sz="4800" dirty="0"/>
          </a:p>
        </p:txBody>
      </p:sp>
      <p:sp>
        <p:nvSpPr>
          <p:cNvPr id="48" name="Text 25"/>
          <p:cNvSpPr/>
          <p:nvPr/>
        </p:nvSpPr>
        <p:spPr>
          <a:xfrm>
            <a:off x="7299179" y="4908550"/>
            <a:ext cx="4403217" cy="11260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Fredoka Regular" pitchFamily="34" charset="0"/>
                <a:ea typeface="Fredoka Regular" pitchFamily="34" charset="-122"/>
                <a:cs typeface="Fredoka Regular" pitchFamily="34" charset="-120"/>
              </a:rPr>
              <a:t>Coordination, balance, and spatial awareness.</a:t>
            </a:r>
            <a:endParaRPr lang="en-US" sz="3200" dirty="0"/>
          </a:p>
        </p:txBody>
      </p:sp>
      <p:sp>
        <p:nvSpPr>
          <p:cNvPr id="49" name="Shape 26"/>
          <p:cNvSpPr/>
          <p:nvPr/>
        </p:nvSpPr>
        <p:spPr>
          <a:xfrm>
            <a:off x="12345943" y="9429750"/>
            <a:ext cx="5080635" cy="2438400"/>
          </a:xfrm>
          <a:prstGeom prst="roundRect">
            <a:avLst>
              <a:gd name="adj" fmla="val 8250"/>
            </a:avLst>
          </a:prstGeom>
          <a:solidFill>
            <a:srgbClr val="6B9DD4">
              <a:alpha val="100000"/>
            </a:srgbClr>
          </a:solidFill>
          <a:ln/>
        </p:spPr>
      </p:sp>
      <p:sp>
        <p:nvSpPr>
          <p:cNvPr id="50" name="Shape 27"/>
          <p:cNvSpPr/>
          <p:nvPr/>
        </p:nvSpPr>
        <p:spPr>
          <a:xfrm>
            <a:off x="12752394" y="9734550"/>
            <a:ext cx="4267733" cy="1828800"/>
          </a:xfrm>
          <a:prstGeom prst="rect">
            <a:avLst/>
          </a:prstGeom>
          <a:noFill/>
          <a:ln/>
        </p:spPr>
      </p:sp>
      <p:sp>
        <p:nvSpPr>
          <p:cNvPr id="51" name="Text 28"/>
          <p:cNvSpPr/>
          <p:nvPr/>
        </p:nvSpPr>
        <p:spPr>
          <a:xfrm>
            <a:off x="12650781" y="9734550"/>
            <a:ext cx="4470959" cy="939800"/>
          </a:xfrm>
          <a:prstGeom prst="rect">
            <a:avLst/>
          </a:prstGeom>
          <a:noFill/>
          <a:ln/>
        </p:spPr>
        <p:txBody>
          <a:bodyPr wrap="square" lIns="0" tIns="0" rIns="0" bIns="0" rtlCol="0" anchor="t"/>
          <a:lstStyle/>
          <a:p>
            <a:pPr algn="ctr" indent="0" marL="0">
              <a:buNone/>
            </a:pPr>
            <a:r>
              <a:rPr lang="en-US" sz="4800" dirty="0">
                <a:solidFill>
                  <a:srgbClr val="FFFFFF">
                    <a:alpha val="100000"/>
                  </a:srgbClr>
                </a:solidFill>
                <a:latin typeface="Fredoka One Regular" pitchFamily="34" charset="0"/>
                <a:ea typeface="Fredoka One Regular" pitchFamily="34" charset="-122"/>
                <a:cs typeface="Fredoka One Regular" pitchFamily="34" charset="-120"/>
              </a:rPr>
              <a:t>18-24 months</a:t>
            </a:r>
            <a:endParaRPr lang="en-US" sz="4800" dirty="0"/>
          </a:p>
        </p:txBody>
      </p:sp>
      <p:sp>
        <p:nvSpPr>
          <p:cNvPr id="52" name="Text 29"/>
          <p:cNvSpPr/>
          <p:nvPr/>
        </p:nvSpPr>
        <p:spPr>
          <a:xfrm>
            <a:off x="12684652" y="10572750"/>
            <a:ext cx="4403217" cy="11260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Fredoka Regular" pitchFamily="34" charset="0"/>
                <a:ea typeface="Fredoka Regular" pitchFamily="34" charset="-122"/>
                <a:cs typeface="Fredoka Regular" pitchFamily="34" charset="-120"/>
              </a:rPr>
              <a:t>Climb stairs, furniture, and other objects.</a:t>
            </a:r>
            <a:endParaRPr lang="en-US" sz="3200" dirty="0"/>
          </a:p>
        </p:txBody>
      </p:sp>
      <p:sp>
        <p:nvSpPr>
          <p:cNvPr id="53" name="Shape 30"/>
          <p:cNvSpPr/>
          <p:nvPr/>
        </p:nvSpPr>
        <p:spPr>
          <a:xfrm>
            <a:off x="17731416" y="3765550"/>
            <a:ext cx="5080635" cy="2438400"/>
          </a:xfrm>
          <a:prstGeom prst="roundRect">
            <a:avLst>
              <a:gd name="adj" fmla="val 8250"/>
            </a:avLst>
          </a:prstGeom>
          <a:solidFill>
            <a:srgbClr val="6B9DD4">
              <a:alpha val="100000"/>
            </a:srgbClr>
          </a:solidFill>
          <a:ln/>
        </p:spPr>
      </p:sp>
      <p:sp>
        <p:nvSpPr>
          <p:cNvPr id="54" name="Shape 31"/>
          <p:cNvSpPr/>
          <p:nvPr/>
        </p:nvSpPr>
        <p:spPr>
          <a:xfrm>
            <a:off x="18137867" y="4070350"/>
            <a:ext cx="4267733" cy="1828800"/>
          </a:xfrm>
          <a:prstGeom prst="rect">
            <a:avLst/>
          </a:prstGeom>
          <a:noFill/>
          <a:ln/>
        </p:spPr>
      </p:sp>
      <p:sp>
        <p:nvSpPr>
          <p:cNvPr id="55" name="Text 32"/>
          <p:cNvSpPr/>
          <p:nvPr/>
        </p:nvSpPr>
        <p:spPr>
          <a:xfrm>
            <a:off x="18036254" y="4070350"/>
            <a:ext cx="4470959" cy="939800"/>
          </a:xfrm>
          <a:prstGeom prst="rect">
            <a:avLst/>
          </a:prstGeom>
          <a:noFill/>
          <a:ln/>
        </p:spPr>
        <p:txBody>
          <a:bodyPr wrap="square" lIns="0" tIns="0" rIns="0" bIns="0" rtlCol="0" anchor="t"/>
          <a:lstStyle/>
          <a:p>
            <a:pPr algn="ctr" indent="0" marL="0">
              <a:buNone/>
            </a:pPr>
            <a:r>
              <a:rPr lang="en-US" sz="4800" dirty="0">
                <a:solidFill>
                  <a:srgbClr val="FFFFFF">
                    <a:alpha val="100000"/>
                  </a:srgbClr>
                </a:solidFill>
                <a:latin typeface="Fredoka One Regular" pitchFamily="34" charset="0"/>
                <a:ea typeface="Fredoka One Regular" pitchFamily="34" charset="-122"/>
                <a:cs typeface="Fredoka One Regular" pitchFamily="34" charset="-120"/>
              </a:rPr>
              <a:t>5 years</a:t>
            </a:r>
            <a:endParaRPr lang="en-US" sz="4800" dirty="0"/>
          </a:p>
        </p:txBody>
      </p:sp>
      <p:sp>
        <p:nvSpPr>
          <p:cNvPr id="56" name="Text 33"/>
          <p:cNvSpPr/>
          <p:nvPr/>
        </p:nvSpPr>
        <p:spPr>
          <a:xfrm>
            <a:off x="18070125" y="4908550"/>
            <a:ext cx="4403217" cy="11260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Fredoka Regular" pitchFamily="34" charset="0"/>
                <a:ea typeface="Fredoka Regular" pitchFamily="34" charset="-122"/>
                <a:cs typeface="Fredoka Regular" pitchFamily="34" charset="-120"/>
              </a:rPr>
              <a:t>Sports, exercise, and physical play.</a:t>
            </a:r>
            <a:endParaRPr lang="en-US" sz="32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9F3"/>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10820400"/>
            <a:ext cx="711289" cy="2590800"/>
          </a:xfrm>
          <a:prstGeom prst="rect">
            <a:avLst/>
          </a:prstGeom>
        </p:spPr>
      </p:pic>
      <p:sp>
        <p:nvSpPr>
          <p:cNvPr id="5" name="Text 1"/>
          <p:cNvSpPr/>
          <p:nvPr/>
        </p:nvSpPr>
        <p:spPr>
          <a:xfrm>
            <a:off x="5406642" y="990600"/>
            <a:ext cx="13561062" cy="2802467"/>
          </a:xfrm>
          <a:prstGeom prst="rect">
            <a:avLst/>
          </a:prstGeom>
          <a:noFill/>
          <a:ln/>
        </p:spPr>
        <p:txBody>
          <a:bodyPr wrap="square" lIns="0" tIns="0" rIns="0" bIns="0" rtlCol="0" anchor="t"/>
          <a:lstStyle/>
          <a:p>
            <a:pPr algn="ctr" indent="0" marL="0">
              <a:buNone/>
            </a:pPr>
            <a:r>
              <a:rPr lang="en-US" sz="8000" dirty="0">
                <a:solidFill>
                  <a:srgbClr val="6B9DD4">
                    <a:alpha val="100000"/>
                  </a:srgbClr>
                </a:solidFill>
                <a:latin typeface="Fredoka One Regular" pitchFamily="34" charset="0"/>
                <a:ea typeface="Fredoka One Regular" pitchFamily="34" charset="-122"/>
                <a:cs typeface="Fredoka One Regular" pitchFamily="34" charset="-120"/>
              </a:rPr>
              <a:t>Importance of physical activity for children </a:t>
            </a:r>
            <a:endParaRPr lang="en-US" sz="8000" dirty="0"/>
          </a:p>
        </p:txBody>
      </p:sp>
      <p:sp>
        <p:nvSpPr>
          <p:cNvPr id="6" name="Shape 2"/>
          <p:cNvSpPr/>
          <p:nvPr/>
        </p:nvSpPr>
        <p:spPr>
          <a:xfrm>
            <a:off x="1663908" y="4279900"/>
            <a:ext cx="10085060" cy="8445500"/>
          </a:xfrm>
          <a:prstGeom prst="rect">
            <a:avLst/>
          </a:prstGeom>
          <a:noFill/>
          <a:ln/>
        </p:spPr>
      </p:sp>
      <p:sp>
        <p:nvSpPr>
          <p:cNvPr id="7" name="Shape 3"/>
          <p:cNvSpPr/>
          <p:nvPr/>
        </p:nvSpPr>
        <p:spPr>
          <a:xfrm>
            <a:off x="2997575" y="4279900"/>
            <a:ext cx="7417727" cy="736600"/>
          </a:xfrm>
          <a:prstGeom prst="rect">
            <a:avLst/>
          </a:prstGeom>
          <a:noFill/>
          <a:ln/>
        </p:spPr>
      </p:sp>
      <p:sp>
        <p:nvSpPr>
          <p:cNvPr id="8" name="Text 4"/>
          <p:cNvSpPr/>
          <p:nvPr/>
        </p:nvSpPr>
        <p:spPr>
          <a:xfrm>
            <a:off x="2997575" y="4279900"/>
            <a:ext cx="7620953" cy="9398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Fredoka One Regular" pitchFamily="34" charset="0"/>
                <a:ea typeface="Fredoka One Regular" pitchFamily="34" charset="-122"/>
                <a:cs typeface="Fredoka One Regular" pitchFamily="34" charset="-120"/>
              </a:rPr>
              <a:t>Promotes physical health</a:t>
            </a:r>
            <a:endParaRPr lang="en-US" sz="4800" dirty="0"/>
          </a:p>
        </p:txBody>
      </p:sp>
      <p:sp>
        <p:nvSpPr>
          <p:cNvPr id="9" name="Shape 5"/>
          <p:cNvSpPr/>
          <p:nvPr/>
        </p:nvSpPr>
        <p:spPr>
          <a:xfrm>
            <a:off x="1663908" y="5626100"/>
            <a:ext cx="10085060" cy="990600"/>
          </a:xfrm>
          <a:prstGeom prst="rect">
            <a:avLst/>
          </a:prstGeom>
          <a:noFill/>
          <a:ln/>
        </p:spPr>
      </p:sp>
      <p:sp>
        <p:nvSpPr>
          <p:cNvPr id="10" name="Text 6"/>
          <p:cNvSpPr/>
          <p:nvPr/>
        </p:nvSpPr>
        <p:spPr>
          <a:xfrm>
            <a:off x="1596166" y="5626100"/>
            <a:ext cx="10220544" cy="1126067"/>
          </a:xfrm>
          <a:prstGeom prst="rect">
            <a:avLst/>
          </a:prstGeom>
          <a:noFill/>
          <a:ln/>
        </p:spPr>
        <p:txBody>
          <a:bodyPr wrap="square" lIns="0" tIns="0" rIns="0" bIns="0" rtlCol="0" anchor="t"/>
          <a:lstStyle/>
          <a:p>
            <a:pPr algn="ctr" indent="0" marL="0">
              <a:spcAft>
                <a:spcPts val="4000"/>
              </a:spcAft>
              <a:buNone/>
            </a:pPr>
            <a:r>
              <a:rPr lang="en-US" sz="3200" dirty="0">
                <a:solidFill>
                  <a:srgbClr val="000000">
                    <a:alpha val="100000"/>
                  </a:srgbClr>
                </a:solidFill>
                <a:latin typeface="Fredoka Regular" pitchFamily="34" charset="0"/>
                <a:ea typeface="Fredoka Regular" pitchFamily="34" charset="-122"/>
                <a:cs typeface="Fredoka Regular" pitchFamily="34" charset="-120"/>
              </a:rPr>
              <a:t>Regular physical activity helps children build strong bones, muscles, and cardiovascular systems.</a:t>
            </a:r>
            <a:endParaRPr lang="en-US" sz="3200" dirty="0"/>
          </a:p>
        </p:txBody>
      </p:sp>
      <p:pic>
        <p:nvPicPr>
          <p:cNvPr id="11"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663908" y="7226300"/>
            <a:ext cx="10085060" cy="5499100"/>
          </a:xfrm>
          <a:prstGeom prst="rect">
            <a:avLst/>
          </a:prstGeom>
        </p:spPr>
      </p:pic>
      <p:sp>
        <p:nvSpPr>
          <p:cNvPr id="12" name="Shape 7"/>
          <p:cNvSpPr/>
          <p:nvPr/>
        </p:nvSpPr>
        <p:spPr>
          <a:xfrm>
            <a:off x="12625378" y="4279900"/>
            <a:ext cx="10085060" cy="8445500"/>
          </a:xfrm>
          <a:prstGeom prst="rect">
            <a:avLst/>
          </a:prstGeom>
          <a:noFill/>
          <a:ln/>
        </p:spPr>
      </p:sp>
      <p:sp>
        <p:nvSpPr>
          <p:cNvPr id="13" name="Shape 8"/>
          <p:cNvSpPr/>
          <p:nvPr/>
        </p:nvSpPr>
        <p:spPr>
          <a:xfrm>
            <a:off x="12911164" y="4279900"/>
            <a:ext cx="9513489" cy="736600"/>
          </a:xfrm>
          <a:prstGeom prst="rect">
            <a:avLst/>
          </a:prstGeom>
          <a:noFill/>
          <a:ln/>
        </p:spPr>
      </p:sp>
      <p:sp>
        <p:nvSpPr>
          <p:cNvPr id="14" name="Text 9"/>
          <p:cNvSpPr/>
          <p:nvPr/>
        </p:nvSpPr>
        <p:spPr>
          <a:xfrm>
            <a:off x="12911164" y="4279900"/>
            <a:ext cx="9716714" cy="9398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Fredoka One Regular" pitchFamily="34" charset="0"/>
                <a:ea typeface="Fredoka One Regular" pitchFamily="34" charset="-122"/>
                <a:cs typeface="Fredoka One Regular" pitchFamily="34" charset="-120"/>
              </a:rPr>
              <a:t>Supports cognitive development</a:t>
            </a:r>
            <a:endParaRPr lang="en-US" sz="4800" dirty="0"/>
          </a:p>
        </p:txBody>
      </p:sp>
      <p:sp>
        <p:nvSpPr>
          <p:cNvPr id="15" name="Shape 10"/>
          <p:cNvSpPr/>
          <p:nvPr/>
        </p:nvSpPr>
        <p:spPr>
          <a:xfrm>
            <a:off x="12625378" y="5626100"/>
            <a:ext cx="10085060" cy="990600"/>
          </a:xfrm>
          <a:prstGeom prst="rect">
            <a:avLst/>
          </a:prstGeom>
          <a:noFill/>
          <a:ln/>
        </p:spPr>
      </p:sp>
      <p:sp>
        <p:nvSpPr>
          <p:cNvPr id="16" name="Text 11"/>
          <p:cNvSpPr/>
          <p:nvPr/>
        </p:nvSpPr>
        <p:spPr>
          <a:xfrm>
            <a:off x="12557636" y="5626100"/>
            <a:ext cx="10220544" cy="1126067"/>
          </a:xfrm>
          <a:prstGeom prst="rect">
            <a:avLst/>
          </a:prstGeom>
          <a:noFill/>
          <a:ln/>
        </p:spPr>
        <p:txBody>
          <a:bodyPr wrap="square" lIns="0" tIns="0" rIns="0" bIns="0" rtlCol="0" anchor="t"/>
          <a:lstStyle/>
          <a:p>
            <a:pPr algn="ctr" indent="0" marL="0">
              <a:spcAft>
                <a:spcPts val="4000"/>
              </a:spcAft>
              <a:buNone/>
            </a:pPr>
            <a:r>
              <a:rPr lang="en-US" sz="3200" dirty="0">
                <a:solidFill>
                  <a:srgbClr val="000000">
                    <a:alpha val="100000"/>
                  </a:srgbClr>
                </a:solidFill>
                <a:latin typeface="Fredoka Regular" pitchFamily="34" charset="0"/>
                <a:ea typeface="Fredoka Regular" pitchFamily="34" charset="-122"/>
                <a:cs typeface="Fredoka Regular" pitchFamily="34" charset="-120"/>
              </a:rPr>
              <a:t>Physical activity has been linked to improved cognitive function, memory, and academic performance.</a:t>
            </a:r>
            <a:endParaRPr lang="en-US" sz="3200" dirty="0"/>
          </a:p>
        </p:txBody>
      </p:sp>
      <p:pic>
        <p:nvPicPr>
          <p:cNvPr id="17"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2625378" y="7226300"/>
            <a:ext cx="10085060" cy="54991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9F3"/>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10820400"/>
            <a:ext cx="711289" cy="2590800"/>
          </a:xfrm>
          <a:prstGeom prst="rect">
            <a:avLst/>
          </a:prstGeom>
        </p:spPr>
      </p:pic>
      <p:sp>
        <p:nvSpPr>
          <p:cNvPr id="5" name="Shape 1"/>
          <p:cNvSpPr/>
          <p:nvPr/>
        </p:nvSpPr>
        <p:spPr>
          <a:xfrm>
            <a:off x="1028829" y="1320800"/>
            <a:ext cx="7062083" cy="11087100"/>
          </a:xfrm>
          <a:prstGeom prst="rect">
            <a:avLst/>
          </a:prstGeom>
          <a:noFill/>
          <a:ln/>
        </p:spPr>
      </p:sp>
      <p:pic>
        <p:nvPicPr>
          <p:cNvPr id="6"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28829" y="1320800"/>
            <a:ext cx="7062083" cy="7645400"/>
          </a:xfrm>
          <a:prstGeom prst="rect">
            <a:avLst/>
          </a:prstGeom>
        </p:spPr>
      </p:pic>
      <p:sp>
        <p:nvSpPr>
          <p:cNvPr id="7" name="Shape 2"/>
          <p:cNvSpPr/>
          <p:nvPr/>
        </p:nvSpPr>
        <p:spPr>
          <a:xfrm>
            <a:off x="1422578" y="9575800"/>
            <a:ext cx="6274584" cy="736600"/>
          </a:xfrm>
          <a:prstGeom prst="rect">
            <a:avLst/>
          </a:prstGeom>
          <a:noFill/>
          <a:ln/>
        </p:spPr>
      </p:sp>
      <p:sp>
        <p:nvSpPr>
          <p:cNvPr id="8" name="Text 3"/>
          <p:cNvSpPr/>
          <p:nvPr/>
        </p:nvSpPr>
        <p:spPr>
          <a:xfrm>
            <a:off x="1422578" y="9575800"/>
            <a:ext cx="6477810" cy="9398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Fredoka One Regular" pitchFamily="34" charset="0"/>
                <a:ea typeface="Fredoka One Regular" pitchFamily="34" charset="-122"/>
                <a:cs typeface="Fredoka One Regular" pitchFamily="34" charset="-120"/>
              </a:rPr>
              <a:t>Boosts mental health</a:t>
            </a:r>
            <a:endParaRPr lang="en-US" sz="4800" dirty="0"/>
          </a:p>
        </p:txBody>
      </p:sp>
      <p:sp>
        <p:nvSpPr>
          <p:cNvPr id="9" name="Shape 4"/>
          <p:cNvSpPr/>
          <p:nvPr/>
        </p:nvSpPr>
        <p:spPr>
          <a:xfrm>
            <a:off x="1028829" y="10922000"/>
            <a:ext cx="7062083" cy="1485900"/>
          </a:xfrm>
          <a:prstGeom prst="rect">
            <a:avLst/>
          </a:prstGeom>
          <a:noFill/>
          <a:ln/>
        </p:spPr>
      </p:sp>
      <p:sp>
        <p:nvSpPr>
          <p:cNvPr id="10" name="Text 5"/>
          <p:cNvSpPr/>
          <p:nvPr/>
        </p:nvSpPr>
        <p:spPr>
          <a:xfrm>
            <a:off x="961087" y="10922000"/>
            <a:ext cx="7197566" cy="1621367"/>
          </a:xfrm>
          <a:prstGeom prst="rect">
            <a:avLst/>
          </a:prstGeom>
          <a:noFill/>
          <a:ln/>
        </p:spPr>
        <p:txBody>
          <a:bodyPr wrap="square" lIns="0" tIns="0" rIns="0" bIns="0" rtlCol="0" anchor="t"/>
          <a:lstStyle/>
          <a:p>
            <a:pPr algn="ctr" indent="0" marL="0">
              <a:spcAft>
                <a:spcPts val="4000"/>
              </a:spcAft>
              <a:buNone/>
            </a:pPr>
            <a:r>
              <a:rPr lang="en-US" sz="3200" dirty="0">
                <a:solidFill>
                  <a:srgbClr val="000000">
                    <a:alpha val="100000"/>
                  </a:srgbClr>
                </a:solidFill>
                <a:latin typeface="Fredoka Regular" pitchFamily="34" charset="0"/>
                <a:ea typeface="Fredoka Regular" pitchFamily="34" charset="-122"/>
                <a:cs typeface="Fredoka Regular" pitchFamily="34" charset="-120"/>
              </a:rPr>
              <a:t>Physical activity releases endorphins, which can improve mood and reduce symptoms of anxiety and depression.</a:t>
            </a:r>
            <a:endParaRPr lang="en-US" sz="3200" dirty="0"/>
          </a:p>
        </p:txBody>
      </p:sp>
      <p:sp>
        <p:nvSpPr>
          <p:cNvPr id="11" name="Shape 6"/>
          <p:cNvSpPr/>
          <p:nvPr/>
        </p:nvSpPr>
        <p:spPr>
          <a:xfrm>
            <a:off x="8662483" y="1320800"/>
            <a:ext cx="7062083" cy="11087100"/>
          </a:xfrm>
          <a:prstGeom prst="rect">
            <a:avLst/>
          </a:prstGeom>
          <a:noFill/>
          <a:ln/>
        </p:spPr>
      </p:sp>
      <p:pic>
        <p:nvPicPr>
          <p:cNvPr id="12"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662483" y="1320800"/>
            <a:ext cx="7062083" cy="7645400"/>
          </a:xfrm>
          <a:prstGeom prst="rect">
            <a:avLst/>
          </a:prstGeom>
        </p:spPr>
      </p:pic>
      <p:sp>
        <p:nvSpPr>
          <p:cNvPr id="13" name="Shape 7"/>
          <p:cNvSpPr/>
          <p:nvPr/>
        </p:nvSpPr>
        <p:spPr>
          <a:xfrm>
            <a:off x="9373772" y="9575800"/>
            <a:ext cx="5639505" cy="736600"/>
          </a:xfrm>
          <a:prstGeom prst="rect">
            <a:avLst/>
          </a:prstGeom>
          <a:noFill/>
          <a:ln/>
        </p:spPr>
      </p:sp>
      <p:sp>
        <p:nvSpPr>
          <p:cNvPr id="14" name="Text 8"/>
          <p:cNvSpPr/>
          <p:nvPr/>
        </p:nvSpPr>
        <p:spPr>
          <a:xfrm>
            <a:off x="9373772" y="9575800"/>
            <a:ext cx="5842730" cy="9398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Fredoka One Regular" pitchFamily="34" charset="0"/>
                <a:ea typeface="Fredoka One Regular" pitchFamily="34" charset="-122"/>
                <a:cs typeface="Fredoka One Regular" pitchFamily="34" charset="-120"/>
              </a:rPr>
              <a:t>Fosters social skills</a:t>
            </a:r>
            <a:endParaRPr lang="en-US" sz="4800" dirty="0"/>
          </a:p>
        </p:txBody>
      </p:sp>
      <p:sp>
        <p:nvSpPr>
          <p:cNvPr id="15" name="Shape 9"/>
          <p:cNvSpPr/>
          <p:nvPr/>
        </p:nvSpPr>
        <p:spPr>
          <a:xfrm>
            <a:off x="8662483" y="10922000"/>
            <a:ext cx="7062083" cy="1485900"/>
          </a:xfrm>
          <a:prstGeom prst="rect">
            <a:avLst/>
          </a:prstGeom>
          <a:noFill/>
          <a:ln/>
        </p:spPr>
      </p:sp>
      <p:sp>
        <p:nvSpPr>
          <p:cNvPr id="16" name="Text 10"/>
          <p:cNvSpPr/>
          <p:nvPr/>
        </p:nvSpPr>
        <p:spPr>
          <a:xfrm>
            <a:off x="8594741" y="10922000"/>
            <a:ext cx="7197566" cy="1621367"/>
          </a:xfrm>
          <a:prstGeom prst="rect">
            <a:avLst/>
          </a:prstGeom>
          <a:noFill/>
          <a:ln/>
        </p:spPr>
        <p:txBody>
          <a:bodyPr wrap="square" lIns="0" tIns="0" rIns="0" bIns="0" rtlCol="0" anchor="t"/>
          <a:lstStyle/>
          <a:p>
            <a:pPr algn="ctr" indent="0" marL="0">
              <a:spcAft>
                <a:spcPts val="4000"/>
              </a:spcAft>
              <a:buNone/>
            </a:pPr>
            <a:r>
              <a:rPr lang="en-US" sz="3200" dirty="0">
                <a:solidFill>
                  <a:srgbClr val="000000">
                    <a:alpha val="100000"/>
                  </a:srgbClr>
                </a:solidFill>
                <a:latin typeface="Fredoka Regular" pitchFamily="34" charset="0"/>
                <a:ea typeface="Fredoka Regular" pitchFamily="34" charset="-122"/>
                <a:cs typeface="Fredoka Regular" pitchFamily="34" charset="-120"/>
              </a:rPr>
              <a:t>Physical activity provides opportunities for children to interact with peers and learn social skills.</a:t>
            </a:r>
            <a:endParaRPr lang="en-US" sz="3200" dirty="0"/>
          </a:p>
        </p:txBody>
      </p:sp>
      <p:sp>
        <p:nvSpPr>
          <p:cNvPr id="17" name="Shape 11"/>
          <p:cNvSpPr/>
          <p:nvPr/>
        </p:nvSpPr>
        <p:spPr>
          <a:xfrm>
            <a:off x="16296137" y="1320800"/>
            <a:ext cx="7062083" cy="11087100"/>
          </a:xfrm>
          <a:prstGeom prst="rect">
            <a:avLst/>
          </a:prstGeom>
          <a:noFill/>
          <a:ln/>
        </p:spPr>
      </p:sp>
      <p:pic>
        <p:nvPicPr>
          <p:cNvPr id="18"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6296137" y="1320800"/>
            <a:ext cx="7062083" cy="7645400"/>
          </a:xfrm>
          <a:prstGeom prst="rect">
            <a:avLst/>
          </a:prstGeom>
        </p:spPr>
      </p:pic>
      <p:sp>
        <p:nvSpPr>
          <p:cNvPr id="19" name="Shape 12"/>
          <p:cNvSpPr/>
          <p:nvPr/>
        </p:nvSpPr>
        <p:spPr>
          <a:xfrm>
            <a:off x="17115389" y="9575800"/>
            <a:ext cx="5423578" cy="736600"/>
          </a:xfrm>
          <a:prstGeom prst="rect">
            <a:avLst/>
          </a:prstGeom>
          <a:noFill/>
          <a:ln/>
        </p:spPr>
      </p:sp>
      <p:sp>
        <p:nvSpPr>
          <p:cNvPr id="20" name="Text 13"/>
          <p:cNvSpPr/>
          <p:nvPr/>
        </p:nvSpPr>
        <p:spPr>
          <a:xfrm>
            <a:off x="17115389" y="9575800"/>
            <a:ext cx="5626803" cy="9398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Fredoka One Regular" pitchFamily="34" charset="0"/>
                <a:ea typeface="Fredoka One Regular" pitchFamily="34" charset="-122"/>
                <a:cs typeface="Fredoka One Regular" pitchFamily="34" charset="-120"/>
              </a:rPr>
              <a:t>Encourages habits</a:t>
            </a:r>
            <a:endParaRPr lang="en-US" sz="4800" dirty="0"/>
          </a:p>
        </p:txBody>
      </p:sp>
      <p:sp>
        <p:nvSpPr>
          <p:cNvPr id="21" name="Shape 14"/>
          <p:cNvSpPr/>
          <p:nvPr/>
        </p:nvSpPr>
        <p:spPr>
          <a:xfrm>
            <a:off x="16296137" y="10922000"/>
            <a:ext cx="7062083" cy="1485900"/>
          </a:xfrm>
          <a:prstGeom prst="rect">
            <a:avLst/>
          </a:prstGeom>
          <a:noFill/>
          <a:ln/>
        </p:spPr>
      </p:sp>
      <p:sp>
        <p:nvSpPr>
          <p:cNvPr id="22" name="Text 15"/>
          <p:cNvSpPr/>
          <p:nvPr/>
        </p:nvSpPr>
        <p:spPr>
          <a:xfrm>
            <a:off x="16228395" y="10922000"/>
            <a:ext cx="7197566" cy="1621367"/>
          </a:xfrm>
          <a:prstGeom prst="rect">
            <a:avLst/>
          </a:prstGeom>
          <a:noFill/>
          <a:ln/>
        </p:spPr>
        <p:txBody>
          <a:bodyPr wrap="square" lIns="0" tIns="0" rIns="0" bIns="0" rtlCol="0" anchor="t"/>
          <a:lstStyle/>
          <a:p>
            <a:pPr algn="ctr" indent="0" marL="0">
              <a:spcAft>
                <a:spcPts val="4000"/>
              </a:spcAft>
              <a:buNone/>
            </a:pPr>
            <a:r>
              <a:rPr lang="en-US" sz="3200" dirty="0">
                <a:solidFill>
                  <a:srgbClr val="000000">
                    <a:alpha val="100000"/>
                  </a:srgbClr>
                </a:solidFill>
                <a:latin typeface="Fredoka Regular" pitchFamily="34" charset="0"/>
                <a:ea typeface="Fredoka Regular" pitchFamily="34" charset="-122"/>
                <a:cs typeface="Fredoka Regular" pitchFamily="34" charset="-120"/>
              </a:rPr>
              <a:t>Establishing physical activity habits in childhood can help children develop a commitment to staying active/</a:t>
            </a:r>
            <a:endParaRPr lang="en-US" sz="3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9F3"/>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10820400"/>
            <a:ext cx="711289" cy="2590800"/>
          </a:xfrm>
          <a:prstGeom prst="rect">
            <a:avLst/>
          </a:prstGeom>
        </p:spPr>
      </p:pic>
      <p:sp>
        <p:nvSpPr>
          <p:cNvPr id="5" name="Shape 1"/>
          <p:cNvSpPr/>
          <p:nvPr/>
        </p:nvSpPr>
        <p:spPr>
          <a:xfrm>
            <a:off x="5055232" y="4076700"/>
            <a:ext cx="14263883" cy="5575300"/>
          </a:xfrm>
          <a:prstGeom prst="rect">
            <a:avLst/>
          </a:prstGeom>
          <a:noFill/>
          <a:ln/>
        </p:spPr>
      </p:sp>
      <p:sp>
        <p:nvSpPr>
          <p:cNvPr id="6" name="Text 2"/>
          <p:cNvSpPr/>
          <p:nvPr/>
        </p:nvSpPr>
        <p:spPr>
          <a:xfrm>
            <a:off x="4911281" y="4076700"/>
            <a:ext cx="14551785" cy="4478867"/>
          </a:xfrm>
          <a:prstGeom prst="rect">
            <a:avLst/>
          </a:prstGeom>
          <a:noFill/>
          <a:ln/>
        </p:spPr>
        <p:txBody>
          <a:bodyPr wrap="square" lIns="0" tIns="0" rIns="0" bIns="0" rtlCol="0" anchor="t"/>
          <a:lstStyle/>
          <a:p>
            <a:pPr algn="ctr" indent="0" marL="0">
              <a:buNone/>
            </a:pPr>
            <a:r>
              <a:rPr lang="en-US" sz="12800" dirty="0">
                <a:solidFill>
                  <a:srgbClr val="F2B705">
                    <a:alpha val="100000"/>
                  </a:srgbClr>
                </a:solidFill>
                <a:latin typeface="Fredoka One Regular" pitchFamily="34" charset="0"/>
                <a:ea typeface="Fredoka One Regular" pitchFamily="34" charset="-122"/>
                <a:cs typeface="Fredoka One Regular" pitchFamily="34" charset="-120"/>
              </a:rPr>
              <a:t>Cognitive Development</a:t>
            </a:r>
            <a:endParaRPr lang="en-US" sz="12800" dirty="0"/>
          </a:p>
        </p:txBody>
      </p:sp>
      <p:sp>
        <p:nvSpPr>
          <p:cNvPr id="7" name="Text 3"/>
          <p:cNvSpPr/>
          <p:nvPr/>
        </p:nvSpPr>
        <p:spPr>
          <a:xfrm>
            <a:off x="4987490" y="8166100"/>
            <a:ext cx="14399366" cy="1621367"/>
          </a:xfrm>
          <a:prstGeom prst="rect">
            <a:avLst/>
          </a:prstGeom>
          <a:noFill/>
          <a:ln/>
        </p:spPr>
        <p:txBody>
          <a:bodyPr wrap="square" lIns="0" tIns="0" rIns="0" bIns="0" rtlCol="0" anchor="t"/>
          <a:lstStyle/>
          <a:p>
            <a:pPr algn="ctr" indent="0" marL="0">
              <a:spcAft>
                <a:spcPts val="4000"/>
              </a:spcAft>
              <a:buNone/>
            </a:pPr>
            <a:r>
              <a:rPr lang="en-US" sz="3200" dirty="0">
                <a:solidFill>
                  <a:srgbClr val="000000">
                    <a:alpha val="100000"/>
                  </a:srgbClr>
                </a:solidFill>
                <a:latin typeface="Fredoka Regular" pitchFamily="34" charset="0"/>
                <a:ea typeface="Fredoka Regular" pitchFamily="34" charset="-122"/>
                <a:cs typeface="Fredoka Regular" pitchFamily="34" charset="-120"/>
              </a:rPr>
              <a:t>This section will explore the cognitive aspects of child development, including major milestones and the importance of cognitive stimulation. It will offer practical tips for promoting cognitive development in children.</a:t>
            </a:r>
            <a:endParaRPr lang="en-US" sz="3200" dirty="0"/>
          </a:p>
        </p:txBody>
      </p:sp>
      <p:sp>
        <p:nvSpPr>
          <p:cNvPr id="8" name="Shape 4"/>
          <p:cNvSpPr/>
          <p:nvPr/>
        </p:nvSpPr>
        <p:spPr>
          <a:xfrm>
            <a:off x="23370921" y="10515600"/>
            <a:ext cx="1016127" cy="3200400"/>
          </a:xfrm>
          <a:prstGeom prst="rect">
            <a:avLst/>
          </a:prstGeom>
          <a:noFill/>
          <a:ln/>
        </p:spPr>
      </p:sp>
      <p:pic>
        <p:nvPicPr>
          <p:cNvPr id="9" name="Image 2" descr=" ">    </p:cNvPr>
          <p:cNvPicPr>
            <a:picLocks noChangeAspect="1"/>
          </p:cNvPicPr>
          <p:nvPr/>
        </p:nvPicPr>
        <p:blipFill>
          <a:blip r:embed="rId4"/>
          <a:stretch>
            <a:fillRect/>
          </a:stretch>
        </p:blipFill>
        <p:spPr>
          <a:xfrm>
            <a:off x="23523340" y="10820400"/>
            <a:ext cx="711289" cy="259080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9F3"/>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476810" y="1104540"/>
            <a:ext cx="14623607" cy="11507998"/>
          </a:xfrm>
          <a:prstGeom prst="rect">
            <a:avLst/>
          </a:prstGeom>
        </p:spPr>
      </p:pic>
      <p:sp>
        <p:nvSpPr>
          <p:cNvPr id="4" name="Shape 0"/>
          <p:cNvSpPr/>
          <p:nvPr/>
        </p:nvSpPr>
        <p:spPr>
          <a:xfrm>
            <a:off x="15864283" y="1600200"/>
            <a:ext cx="4369346" cy="4991100"/>
          </a:xfrm>
          <a:prstGeom prst="rect">
            <a:avLst/>
          </a:prstGeom>
          <a:noFill/>
          <a:ln/>
        </p:spPr>
      </p:sp>
      <p:sp>
        <p:nvSpPr>
          <p:cNvPr id="5" name="Text 1"/>
          <p:cNvSpPr/>
          <p:nvPr/>
        </p:nvSpPr>
        <p:spPr>
          <a:xfrm>
            <a:off x="15864283" y="1600200"/>
            <a:ext cx="4572572" cy="24130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Fredoka One Regular" pitchFamily="34" charset="0"/>
                <a:ea typeface="Fredoka One Regular" pitchFamily="34" charset="-122"/>
                <a:cs typeface="Fredoka One Regular" pitchFamily="34" charset="-120"/>
              </a:rPr>
              <a:t>Understanding Cognitive Development</a:t>
            </a:r>
            <a:endParaRPr lang="en-US" sz="4800" dirty="0"/>
          </a:p>
        </p:txBody>
      </p:sp>
      <p:sp>
        <p:nvSpPr>
          <p:cNvPr id="6" name="Text 2"/>
          <p:cNvSpPr/>
          <p:nvPr/>
        </p:nvSpPr>
        <p:spPr>
          <a:xfrm>
            <a:off x="15864283" y="4114800"/>
            <a:ext cx="4504830" cy="26119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Fredoka Regular" pitchFamily="34" charset="0"/>
                <a:ea typeface="Fredoka Regular" pitchFamily="34" charset="-122"/>
                <a:cs typeface="Fredoka Regular" pitchFamily="34" charset="-120"/>
              </a:rPr>
              <a:t>Cognitive development is the process by which children develop thinking and learning abilities.</a:t>
            </a:r>
            <a:endParaRPr lang="en-US" sz="3200" dirty="0"/>
          </a:p>
        </p:txBody>
      </p:sp>
      <p:sp>
        <p:nvSpPr>
          <p:cNvPr id="7" name="Shape 3"/>
          <p:cNvSpPr/>
          <p:nvPr/>
        </p:nvSpPr>
        <p:spPr>
          <a:xfrm>
            <a:off x="18048956" y="7759700"/>
            <a:ext cx="4369346" cy="4495800"/>
          </a:xfrm>
          <a:prstGeom prst="rect">
            <a:avLst/>
          </a:prstGeom>
          <a:noFill/>
          <a:ln/>
        </p:spPr>
      </p:sp>
      <p:sp>
        <p:nvSpPr>
          <p:cNvPr id="8" name="Text 4"/>
          <p:cNvSpPr/>
          <p:nvPr/>
        </p:nvSpPr>
        <p:spPr>
          <a:xfrm>
            <a:off x="18048956" y="7759700"/>
            <a:ext cx="4572572" cy="24130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Fredoka One Regular" pitchFamily="34" charset="0"/>
                <a:ea typeface="Fredoka One Regular" pitchFamily="34" charset="-122"/>
                <a:cs typeface="Fredoka One Regular" pitchFamily="34" charset="-120"/>
              </a:rPr>
              <a:t>Components of Cognitive Development</a:t>
            </a:r>
            <a:endParaRPr lang="en-US" sz="4800" dirty="0"/>
          </a:p>
        </p:txBody>
      </p:sp>
      <p:sp>
        <p:nvSpPr>
          <p:cNvPr id="9" name="Text 5"/>
          <p:cNvSpPr/>
          <p:nvPr/>
        </p:nvSpPr>
        <p:spPr>
          <a:xfrm>
            <a:off x="18048956" y="10274300"/>
            <a:ext cx="4504830" cy="21166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Fredoka Regular" pitchFamily="34" charset="0"/>
                <a:ea typeface="Fredoka Regular" pitchFamily="34" charset="-122"/>
                <a:cs typeface="Fredoka Regular" pitchFamily="34" charset="-120"/>
              </a:rPr>
              <a:t>It includes language, memory, attention, perception, and other mental processes.</a:t>
            </a:r>
            <a:endParaRPr lang="en-US" sz="3200" dirty="0"/>
          </a:p>
        </p:txBody>
      </p:sp>
      <p:sp>
        <p:nvSpPr>
          <p:cNvPr id="10" name="Shape 6"/>
          <p:cNvSpPr/>
          <p:nvPr/>
        </p:nvSpPr>
        <p:spPr>
          <a:xfrm>
            <a:off x="23370921" y="10515600"/>
            <a:ext cx="1016127" cy="3200400"/>
          </a:xfrm>
          <a:prstGeom prst="rect">
            <a:avLst/>
          </a:prstGeom>
          <a:noFill/>
          <a:ln/>
        </p:spPr>
      </p:sp>
      <p:pic>
        <p:nvPicPr>
          <p:cNvPr id="11" name="Image 2" descr=" ">    </p:cNvPr>
          <p:cNvPicPr>
            <a:picLocks noChangeAspect="1"/>
          </p:cNvPicPr>
          <p:nvPr/>
        </p:nvPicPr>
        <p:blipFill>
          <a:blip r:embed="rId5"/>
          <a:stretch>
            <a:fillRect/>
          </a:stretch>
        </p:blipFill>
        <p:spPr>
          <a:xfrm>
            <a:off x="23523340" y="10820400"/>
            <a:ext cx="711289" cy="259080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9F3"/>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10820400"/>
            <a:ext cx="711289" cy="2590800"/>
          </a:xfrm>
          <a:prstGeom prst="rect">
            <a:avLst/>
          </a:prstGeom>
        </p:spPr>
      </p:pic>
      <p:sp>
        <p:nvSpPr>
          <p:cNvPr id="5" name="Text 1"/>
          <p:cNvSpPr/>
          <p:nvPr/>
        </p:nvSpPr>
        <p:spPr>
          <a:xfrm>
            <a:off x="8725991" y="1079500"/>
            <a:ext cx="11871750" cy="2802467"/>
          </a:xfrm>
          <a:prstGeom prst="rect">
            <a:avLst/>
          </a:prstGeom>
          <a:noFill/>
          <a:ln/>
        </p:spPr>
        <p:txBody>
          <a:bodyPr wrap="square" lIns="0" tIns="0" rIns="0" bIns="0" rtlCol="0" anchor="t"/>
          <a:lstStyle/>
          <a:p>
            <a:pPr algn="l" indent="0" marL="0">
              <a:buNone/>
            </a:pPr>
            <a:r>
              <a:rPr lang="en-US" sz="8000" dirty="0">
                <a:solidFill>
                  <a:srgbClr val="F2B705">
                    <a:alpha val="100000"/>
                  </a:srgbClr>
                </a:solidFill>
                <a:latin typeface="Fredoka One Regular" pitchFamily="34" charset="0"/>
                <a:ea typeface="Fredoka One Regular" pitchFamily="34" charset="-122"/>
                <a:cs typeface="Fredoka One Regular" pitchFamily="34" charset="-120"/>
              </a:rPr>
              <a:t>Milestones of cognitive development</a:t>
            </a:r>
            <a:endParaRPr lang="en-US" sz="8000" dirty="0"/>
          </a:p>
        </p:txBody>
      </p:sp>
      <p:sp>
        <p:nvSpPr>
          <p:cNvPr id="6" name="Shape 2"/>
          <p:cNvSpPr/>
          <p:nvPr/>
        </p:nvSpPr>
        <p:spPr>
          <a:xfrm>
            <a:off x="3759670" y="4318000"/>
            <a:ext cx="19725565" cy="8382000"/>
          </a:xfrm>
          <a:prstGeom prst="rect">
            <a:avLst/>
          </a:prstGeom>
          <a:noFill/>
          <a:ln/>
        </p:spPr>
      </p:sp>
      <p:sp>
        <p:nvSpPr>
          <p:cNvPr id="7" name="Shape 3"/>
          <p:cNvSpPr/>
          <p:nvPr/>
        </p:nvSpPr>
        <p:spPr>
          <a:xfrm>
            <a:off x="3759670" y="4318000"/>
            <a:ext cx="19725565" cy="990600"/>
          </a:xfrm>
          <a:prstGeom prst="rect">
            <a:avLst/>
          </a:prstGeom>
          <a:noFill/>
          <a:ln/>
        </p:spPr>
      </p:sp>
      <p:sp>
        <p:nvSpPr>
          <p:cNvPr id="8" name="Text 4"/>
          <p:cNvSpPr/>
          <p:nvPr/>
        </p:nvSpPr>
        <p:spPr>
          <a:xfrm>
            <a:off x="3607251" y="4533900"/>
            <a:ext cx="6249181" cy="711200"/>
          </a:xfrm>
          <a:prstGeom prst="rect">
            <a:avLst/>
          </a:prstGeom>
          <a:noFill/>
          <a:ln/>
        </p:spPr>
        <p:txBody>
          <a:bodyPr wrap="square" lIns="0" tIns="0" rIns="0" bIns="0" rtlCol="0" anchor="t"/>
          <a:lstStyle/>
          <a:p>
            <a:pPr algn="r" indent="0" marL="0">
              <a:buNone/>
            </a:pPr>
            <a:r>
              <a:rPr lang="en-US" sz="3600" dirty="0">
                <a:solidFill>
                  <a:srgbClr val="F2B705">
                    <a:alpha val="100000"/>
                  </a:srgbClr>
                </a:solidFill>
                <a:latin typeface="Fredoka One Regular" pitchFamily="34" charset="0"/>
                <a:ea typeface="Fredoka One Regular" pitchFamily="34" charset="-122"/>
                <a:cs typeface="Fredoka One Regular" pitchFamily="34" charset="-120"/>
              </a:rPr>
              <a:t>Infancy</a:t>
            </a:r>
            <a:endParaRPr lang="en-US" sz="3600" dirty="0"/>
          </a:p>
        </p:txBody>
      </p:sp>
      <p:sp>
        <p:nvSpPr>
          <p:cNvPr id="9" name="Text 5"/>
          <p:cNvSpPr/>
          <p:nvPr/>
        </p:nvSpPr>
        <p:spPr>
          <a:xfrm>
            <a:off x="10161270" y="4318000"/>
            <a:ext cx="13459449" cy="11260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Fredoka Regular" pitchFamily="34" charset="0"/>
                <a:ea typeface="Fredoka Regular" pitchFamily="34" charset="-122"/>
                <a:cs typeface="Fredoka Regular" pitchFamily="34" charset="-120"/>
              </a:rPr>
              <a:t>During the first year, infants develop the ability to recognize faces, track moving objects, and learn basic cause-and-effect relationships.</a:t>
            </a:r>
            <a:endParaRPr lang="en-US" sz="3200" dirty="0"/>
          </a:p>
        </p:txBody>
      </p:sp>
      <p:sp>
        <p:nvSpPr>
          <p:cNvPr id="10" name="Shape 6"/>
          <p:cNvSpPr/>
          <p:nvPr/>
        </p:nvSpPr>
        <p:spPr>
          <a:xfrm>
            <a:off x="3759670" y="5918200"/>
            <a:ext cx="19725565" cy="990600"/>
          </a:xfrm>
          <a:prstGeom prst="rect">
            <a:avLst/>
          </a:prstGeom>
          <a:noFill/>
          <a:ln/>
        </p:spPr>
      </p:sp>
      <p:sp>
        <p:nvSpPr>
          <p:cNvPr id="11" name="Text 7"/>
          <p:cNvSpPr/>
          <p:nvPr/>
        </p:nvSpPr>
        <p:spPr>
          <a:xfrm>
            <a:off x="3607251" y="6134100"/>
            <a:ext cx="6249181" cy="711200"/>
          </a:xfrm>
          <a:prstGeom prst="rect">
            <a:avLst/>
          </a:prstGeom>
          <a:noFill/>
          <a:ln/>
        </p:spPr>
        <p:txBody>
          <a:bodyPr wrap="square" lIns="0" tIns="0" rIns="0" bIns="0" rtlCol="0" anchor="t"/>
          <a:lstStyle/>
          <a:p>
            <a:pPr algn="r" indent="0" marL="0">
              <a:buNone/>
            </a:pPr>
            <a:r>
              <a:rPr lang="en-US" sz="3600" dirty="0">
                <a:solidFill>
                  <a:srgbClr val="F2B705">
                    <a:alpha val="100000"/>
                  </a:srgbClr>
                </a:solidFill>
                <a:latin typeface="Fredoka One Regular" pitchFamily="34" charset="0"/>
                <a:ea typeface="Fredoka One Regular" pitchFamily="34" charset="-122"/>
                <a:cs typeface="Fredoka One Regular" pitchFamily="34" charset="-120"/>
              </a:rPr>
              <a:t>Toddlerhood</a:t>
            </a:r>
            <a:endParaRPr lang="en-US" sz="3600" dirty="0"/>
          </a:p>
        </p:txBody>
      </p:sp>
      <p:sp>
        <p:nvSpPr>
          <p:cNvPr id="12" name="Text 8"/>
          <p:cNvSpPr/>
          <p:nvPr/>
        </p:nvSpPr>
        <p:spPr>
          <a:xfrm>
            <a:off x="10161270" y="5918200"/>
            <a:ext cx="13459449" cy="11260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Fredoka Regular" pitchFamily="34" charset="0"/>
                <a:ea typeface="Fredoka Regular" pitchFamily="34" charset="-122"/>
                <a:cs typeface="Fredoka Regular" pitchFamily="34" charset="-120"/>
              </a:rPr>
              <a:t>Toddlers begin to develop language skills, engage in symbolic play, and demonstrate a growing sense of independence and autonomy.</a:t>
            </a:r>
            <a:endParaRPr lang="en-US" sz="3200" dirty="0"/>
          </a:p>
        </p:txBody>
      </p:sp>
      <p:sp>
        <p:nvSpPr>
          <p:cNvPr id="13" name="Shape 9"/>
          <p:cNvSpPr/>
          <p:nvPr/>
        </p:nvSpPr>
        <p:spPr>
          <a:xfrm>
            <a:off x="3759670" y="7518400"/>
            <a:ext cx="19725565" cy="990600"/>
          </a:xfrm>
          <a:prstGeom prst="rect">
            <a:avLst/>
          </a:prstGeom>
          <a:noFill/>
          <a:ln/>
        </p:spPr>
      </p:sp>
      <p:sp>
        <p:nvSpPr>
          <p:cNvPr id="14" name="Text 10"/>
          <p:cNvSpPr/>
          <p:nvPr/>
        </p:nvSpPr>
        <p:spPr>
          <a:xfrm>
            <a:off x="3607251" y="7734300"/>
            <a:ext cx="6249181" cy="711200"/>
          </a:xfrm>
          <a:prstGeom prst="rect">
            <a:avLst/>
          </a:prstGeom>
          <a:noFill/>
          <a:ln/>
        </p:spPr>
        <p:txBody>
          <a:bodyPr wrap="square" lIns="0" tIns="0" rIns="0" bIns="0" rtlCol="0" anchor="t"/>
          <a:lstStyle/>
          <a:p>
            <a:pPr algn="r" indent="0" marL="0">
              <a:buNone/>
            </a:pPr>
            <a:r>
              <a:rPr lang="en-US" sz="3600" dirty="0">
                <a:solidFill>
                  <a:srgbClr val="F2B705">
                    <a:alpha val="100000"/>
                  </a:srgbClr>
                </a:solidFill>
                <a:latin typeface="Fredoka One Regular" pitchFamily="34" charset="0"/>
                <a:ea typeface="Fredoka One Regular" pitchFamily="34" charset="-122"/>
                <a:cs typeface="Fredoka One Regular" pitchFamily="34" charset="-120"/>
              </a:rPr>
              <a:t>Early childhood</a:t>
            </a:r>
            <a:endParaRPr lang="en-US" sz="3600" dirty="0"/>
          </a:p>
        </p:txBody>
      </p:sp>
      <p:sp>
        <p:nvSpPr>
          <p:cNvPr id="15" name="Text 11"/>
          <p:cNvSpPr/>
          <p:nvPr/>
        </p:nvSpPr>
        <p:spPr>
          <a:xfrm>
            <a:off x="10161270" y="7518400"/>
            <a:ext cx="13459449" cy="11260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Fredoka Regular" pitchFamily="34" charset="0"/>
                <a:ea typeface="Fredoka Regular" pitchFamily="34" charset="-122"/>
                <a:cs typeface="Fredoka Regular" pitchFamily="34" charset="-120"/>
              </a:rPr>
              <a:t>Children's language skills continue to develop, they begin to understand basic concepts such as numbers and time, and they develop </a:t>
            </a:r>
            <a:endParaRPr lang="en-US" sz="3200" dirty="0"/>
          </a:p>
        </p:txBody>
      </p:sp>
      <p:sp>
        <p:nvSpPr>
          <p:cNvPr id="16" name="Shape 12"/>
          <p:cNvSpPr/>
          <p:nvPr/>
        </p:nvSpPr>
        <p:spPr>
          <a:xfrm>
            <a:off x="3759670" y="9118600"/>
            <a:ext cx="19725565" cy="1485900"/>
          </a:xfrm>
          <a:prstGeom prst="rect">
            <a:avLst/>
          </a:prstGeom>
          <a:noFill/>
          <a:ln/>
        </p:spPr>
      </p:sp>
      <p:sp>
        <p:nvSpPr>
          <p:cNvPr id="17" name="Text 13"/>
          <p:cNvSpPr/>
          <p:nvPr/>
        </p:nvSpPr>
        <p:spPr>
          <a:xfrm>
            <a:off x="3607251" y="9582150"/>
            <a:ext cx="6249181" cy="711200"/>
          </a:xfrm>
          <a:prstGeom prst="rect">
            <a:avLst/>
          </a:prstGeom>
          <a:noFill/>
          <a:ln/>
        </p:spPr>
        <p:txBody>
          <a:bodyPr wrap="square" lIns="0" tIns="0" rIns="0" bIns="0" rtlCol="0" anchor="t"/>
          <a:lstStyle/>
          <a:p>
            <a:pPr algn="r" indent="0" marL="0">
              <a:buNone/>
            </a:pPr>
            <a:r>
              <a:rPr lang="en-US" sz="3600" dirty="0">
                <a:solidFill>
                  <a:srgbClr val="F2B705">
                    <a:alpha val="100000"/>
                  </a:srgbClr>
                </a:solidFill>
                <a:latin typeface="Fredoka One Regular" pitchFamily="34" charset="0"/>
                <a:ea typeface="Fredoka One Regular" pitchFamily="34" charset="-122"/>
                <a:cs typeface="Fredoka One Regular" pitchFamily="34" charset="-120"/>
              </a:rPr>
              <a:t>Middle childhood</a:t>
            </a:r>
            <a:endParaRPr lang="en-US" sz="3600" dirty="0"/>
          </a:p>
        </p:txBody>
      </p:sp>
      <p:sp>
        <p:nvSpPr>
          <p:cNvPr id="18" name="Text 14"/>
          <p:cNvSpPr/>
          <p:nvPr/>
        </p:nvSpPr>
        <p:spPr>
          <a:xfrm>
            <a:off x="10161270" y="9118600"/>
            <a:ext cx="13459449" cy="16213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Fredoka Regular" pitchFamily="34" charset="0"/>
                <a:ea typeface="Fredoka Regular" pitchFamily="34" charset="-122"/>
                <a:cs typeface="Fredoka Regular" pitchFamily="34" charset="-120"/>
              </a:rPr>
              <a:t>Children become more adept at problem-solving, their memory and attention skills improve, and they develop a better understanding of social norms and rules.</a:t>
            </a:r>
            <a:endParaRPr lang="en-US" sz="3200" dirty="0"/>
          </a:p>
        </p:txBody>
      </p:sp>
      <p:sp>
        <p:nvSpPr>
          <p:cNvPr id="19" name="Shape 15"/>
          <p:cNvSpPr/>
          <p:nvPr/>
        </p:nvSpPr>
        <p:spPr>
          <a:xfrm>
            <a:off x="3759670" y="11214100"/>
            <a:ext cx="19725565" cy="1485900"/>
          </a:xfrm>
          <a:prstGeom prst="rect">
            <a:avLst/>
          </a:prstGeom>
          <a:noFill/>
          <a:ln/>
        </p:spPr>
      </p:sp>
      <p:sp>
        <p:nvSpPr>
          <p:cNvPr id="20" name="Text 16"/>
          <p:cNvSpPr/>
          <p:nvPr/>
        </p:nvSpPr>
        <p:spPr>
          <a:xfrm>
            <a:off x="3607251" y="11677650"/>
            <a:ext cx="6249181" cy="711200"/>
          </a:xfrm>
          <a:prstGeom prst="rect">
            <a:avLst/>
          </a:prstGeom>
          <a:noFill/>
          <a:ln/>
        </p:spPr>
        <p:txBody>
          <a:bodyPr wrap="square" lIns="0" tIns="0" rIns="0" bIns="0" rtlCol="0" anchor="t"/>
          <a:lstStyle/>
          <a:p>
            <a:pPr algn="r" indent="0" marL="0">
              <a:buNone/>
            </a:pPr>
            <a:r>
              <a:rPr lang="en-US" sz="3600" dirty="0">
                <a:solidFill>
                  <a:srgbClr val="F2B705">
                    <a:alpha val="100000"/>
                  </a:srgbClr>
                </a:solidFill>
                <a:latin typeface="Fredoka One Regular" pitchFamily="34" charset="0"/>
                <a:ea typeface="Fredoka One Regular" pitchFamily="34" charset="-122"/>
                <a:cs typeface="Fredoka One Regular" pitchFamily="34" charset="-120"/>
              </a:rPr>
              <a:t>Adolescence</a:t>
            </a:r>
            <a:endParaRPr lang="en-US" sz="3600" dirty="0"/>
          </a:p>
        </p:txBody>
      </p:sp>
      <p:sp>
        <p:nvSpPr>
          <p:cNvPr id="21" name="Text 17"/>
          <p:cNvSpPr/>
          <p:nvPr/>
        </p:nvSpPr>
        <p:spPr>
          <a:xfrm>
            <a:off x="10161270" y="11214100"/>
            <a:ext cx="13459449" cy="16213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Fredoka Regular" pitchFamily="34" charset="0"/>
                <a:ea typeface="Fredoka Regular" pitchFamily="34" charset="-122"/>
                <a:cs typeface="Fredoka Regular" pitchFamily="34" charset="-120"/>
              </a:rPr>
              <a:t>Adolescents continue to refine their cognitive abilities, including their abstract thinking, reasoning, and decision-making skills, as they prepare for the transition to adulthood.</a:t>
            </a:r>
            <a:endParaRPr lang="en-US" sz="3200" dirty="0"/>
          </a:p>
        </p:txBody>
      </p:sp>
      <p:pic>
        <p:nvPicPr>
          <p:cNvPr id="22"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15927" y="4711700"/>
            <a:ext cx="6216719" cy="7590309"/>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9F3"/>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10820400"/>
            <a:ext cx="711289" cy="2590800"/>
          </a:xfrm>
          <a:prstGeom prst="rect">
            <a:avLst/>
          </a:prstGeom>
        </p:spPr>
      </p:pic>
      <p:sp>
        <p:nvSpPr>
          <p:cNvPr id="5" name="Text 1"/>
          <p:cNvSpPr/>
          <p:nvPr/>
        </p:nvSpPr>
        <p:spPr>
          <a:xfrm>
            <a:off x="3958661" y="444500"/>
            <a:ext cx="16469725" cy="2802467"/>
          </a:xfrm>
          <a:prstGeom prst="rect">
            <a:avLst/>
          </a:prstGeom>
          <a:noFill/>
          <a:ln/>
        </p:spPr>
        <p:txBody>
          <a:bodyPr wrap="square" lIns="0" tIns="0" rIns="0" bIns="0" rtlCol="0" anchor="t"/>
          <a:lstStyle/>
          <a:p>
            <a:pPr algn="ctr" indent="0" marL="0">
              <a:buNone/>
            </a:pPr>
            <a:r>
              <a:rPr lang="en-US" sz="8000" dirty="0">
                <a:solidFill>
                  <a:srgbClr val="F2B705">
                    <a:alpha val="100000"/>
                  </a:srgbClr>
                </a:solidFill>
                <a:latin typeface="Fredoka One Regular" pitchFamily="34" charset="0"/>
                <a:ea typeface="Fredoka One Regular" pitchFamily="34" charset="-122"/>
                <a:cs typeface="Fredoka One Regular" pitchFamily="34" charset="-120"/>
              </a:rPr>
              <a:t>Importance of cognitive stimulation for children</a:t>
            </a:r>
            <a:endParaRPr lang="en-US" sz="8000" dirty="0"/>
          </a:p>
        </p:txBody>
      </p:sp>
      <p:sp>
        <p:nvSpPr>
          <p:cNvPr id="6" name="Shape 2"/>
          <p:cNvSpPr/>
          <p:nvPr/>
        </p:nvSpPr>
        <p:spPr>
          <a:xfrm>
            <a:off x="685886" y="3581400"/>
            <a:ext cx="6096762" cy="6096000"/>
          </a:xfrm>
          <a:prstGeom prst="roundRect">
            <a:avLst>
              <a:gd name="adj" fmla="val 2083350"/>
            </a:avLst>
          </a:prstGeom>
          <a:solidFill>
            <a:srgbClr val="F2B705">
              <a:alpha val="100000"/>
            </a:srgbClr>
          </a:solidFill>
          <a:ln/>
        </p:spPr>
      </p:sp>
      <p:sp>
        <p:nvSpPr>
          <p:cNvPr id="7" name="Shape 3"/>
          <p:cNvSpPr/>
          <p:nvPr/>
        </p:nvSpPr>
        <p:spPr>
          <a:xfrm>
            <a:off x="2921365" y="5295900"/>
            <a:ext cx="1625803" cy="1625600"/>
          </a:xfrm>
          <a:prstGeom prst="roundRect">
            <a:avLst>
              <a:gd name="adj" fmla="val 78188"/>
            </a:avLst>
          </a:prstGeom>
          <a:noFill/>
          <a:ln/>
        </p:spPr>
      </p:sp>
      <p:pic>
        <p:nvPicPr>
          <p:cNvPr id="8" name="Image 2" descr=" ">    </p:cNvPr>
          <p:cNvPicPr>
            <a:picLocks noChangeAspect="1"/>
          </p:cNvPicPr>
          <p:nvPr/>
        </p:nvPicPr>
        <p:blipFill>
          <a:blip r:embed="rId4"/>
          <a:stretch>
            <a:fillRect/>
          </a:stretch>
        </p:blipFill>
        <p:spPr>
          <a:xfrm>
            <a:off x="2921365" y="5295900"/>
            <a:ext cx="1016127" cy="1016000"/>
          </a:xfrm>
          <a:prstGeom prst="rect">
            <a:avLst/>
          </a:prstGeom>
        </p:spPr>
      </p:pic>
      <p:pic>
        <p:nvPicPr>
          <p:cNvPr id="9" name="Image 3"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963703" y="5422900"/>
            <a:ext cx="931449" cy="762000"/>
          </a:xfrm>
          <a:prstGeom prst="rect">
            <a:avLst/>
          </a:prstGeom>
        </p:spPr>
      </p:pic>
      <p:pic>
        <p:nvPicPr>
          <p:cNvPr id="10" name="Image 4" descr=" ">    </p:cNvPr>
          <p:cNvPicPr>
            <a:picLocks noChangeAspect="1"/>
          </p:cNvPicPr>
          <p:nvPr/>
        </p:nvPicPr>
        <p:blipFill>
          <a:blip r:embed="rId7"/>
          <a:stretch>
            <a:fillRect/>
          </a:stretch>
        </p:blipFill>
        <p:spPr>
          <a:xfrm>
            <a:off x="2921365" y="5295900"/>
            <a:ext cx="1625803" cy="1625600"/>
          </a:xfrm>
          <a:prstGeom prst="rect">
            <a:avLst/>
          </a:prstGeom>
        </p:spPr>
      </p:pic>
      <p:pic>
        <p:nvPicPr>
          <p:cNvPr id="11" name="Image 5"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989107" y="5499100"/>
            <a:ext cx="1490319" cy="1219200"/>
          </a:xfrm>
          <a:prstGeom prst="rect">
            <a:avLst/>
          </a:prstGeom>
        </p:spPr>
      </p:pic>
      <p:sp>
        <p:nvSpPr>
          <p:cNvPr id="12" name="Shape 4"/>
          <p:cNvSpPr/>
          <p:nvPr/>
        </p:nvSpPr>
        <p:spPr>
          <a:xfrm>
            <a:off x="838305" y="7226300"/>
            <a:ext cx="5791924" cy="736600"/>
          </a:xfrm>
          <a:prstGeom prst="rect">
            <a:avLst/>
          </a:prstGeom>
          <a:noFill/>
          <a:ln/>
        </p:spPr>
      </p:sp>
      <p:sp>
        <p:nvSpPr>
          <p:cNvPr id="13" name="Text 5"/>
          <p:cNvSpPr/>
          <p:nvPr/>
        </p:nvSpPr>
        <p:spPr>
          <a:xfrm>
            <a:off x="736692" y="7226300"/>
            <a:ext cx="5995149" cy="939800"/>
          </a:xfrm>
          <a:prstGeom prst="rect">
            <a:avLst/>
          </a:prstGeom>
          <a:noFill/>
          <a:ln/>
        </p:spPr>
        <p:txBody>
          <a:bodyPr wrap="square" lIns="0" tIns="0" rIns="0" bIns="0" rtlCol="0" anchor="t"/>
          <a:lstStyle/>
          <a:p>
            <a:pPr algn="ctr" indent="0" marL="0">
              <a:buNone/>
            </a:pPr>
            <a:r>
              <a:rPr lang="en-US" sz="4800" dirty="0">
                <a:solidFill>
                  <a:srgbClr val="FFFFFF">
                    <a:alpha val="100000"/>
                  </a:srgbClr>
                </a:solidFill>
                <a:latin typeface="Fredoka One Regular" pitchFamily="34" charset="0"/>
                <a:ea typeface="Fredoka One Regular" pitchFamily="34" charset="-122"/>
                <a:cs typeface="Fredoka One Regular" pitchFamily="34" charset="-120"/>
              </a:rPr>
              <a:t>Enhances learning</a:t>
            </a:r>
            <a:endParaRPr lang="en-US" sz="4800" dirty="0"/>
          </a:p>
        </p:txBody>
      </p:sp>
      <p:sp>
        <p:nvSpPr>
          <p:cNvPr id="14" name="Shape 6"/>
          <p:cNvSpPr/>
          <p:nvPr/>
        </p:nvSpPr>
        <p:spPr>
          <a:xfrm>
            <a:off x="11964895" y="3581400"/>
            <a:ext cx="6096762" cy="6096000"/>
          </a:xfrm>
          <a:prstGeom prst="roundRect">
            <a:avLst>
              <a:gd name="adj" fmla="val 2083350"/>
            </a:avLst>
          </a:prstGeom>
          <a:solidFill>
            <a:srgbClr val="F2B705">
              <a:alpha val="100000"/>
            </a:srgbClr>
          </a:solidFill>
          <a:ln/>
        </p:spPr>
      </p:sp>
      <p:sp>
        <p:nvSpPr>
          <p:cNvPr id="15" name="Shape 7"/>
          <p:cNvSpPr/>
          <p:nvPr/>
        </p:nvSpPr>
        <p:spPr>
          <a:xfrm>
            <a:off x="14200375" y="4927600"/>
            <a:ext cx="1625803" cy="1625600"/>
          </a:xfrm>
          <a:prstGeom prst="roundRect">
            <a:avLst>
              <a:gd name="adj" fmla="val 78188"/>
            </a:avLst>
          </a:prstGeom>
          <a:noFill/>
          <a:ln/>
        </p:spPr>
      </p:sp>
      <p:pic>
        <p:nvPicPr>
          <p:cNvPr id="16" name="Image 6" descr=" ">    </p:cNvPr>
          <p:cNvPicPr>
            <a:picLocks noChangeAspect="1"/>
          </p:cNvPicPr>
          <p:nvPr/>
        </p:nvPicPr>
        <p:blipFill>
          <a:blip r:embed="rId10"/>
          <a:stretch>
            <a:fillRect/>
          </a:stretch>
        </p:blipFill>
        <p:spPr>
          <a:xfrm>
            <a:off x="14200375" y="4927600"/>
            <a:ext cx="1625803" cy="1625600"/>
          </a:xfrm>
          <a:prstGeom prst="rect">
            <a:avLst/>
          </a:prstGeom>
        </p:spPr>
      </p:pic>
      <p:pic>
        <p:nvPicPr>
          <p:cNvPr id="17" name="Image 7"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4301988" y="5130800"/>
            <a:ext cx="1422578" cy="1320800"/>
          </a:xfrm>
          <a:prstGeom prst="rect">
            <a:avLst/>
          </a:prstGeom>
        </p:spPr>
      </p:pic>
      <p:sp>
        <p:nvSpPr>
          <p:cNvPr id="18" name="Shape 8"/>
          <p:cNvSpPr/>
          <p:nvPr/>
        </p:nvSpPr>
        <p:spPr>
          <a:xfrm>
            <a:off x="12117314" y="6858000"/>
            <a:ext cx="5791924" cy="1473200"/>
          </a:xfrm>
          <a:prstGeom prst="rect">
            <a:avLst/>
          </a:prstGeom>
          <a:noFill/>
          <a:ln/>
        </p:spPr>
      </p:sp>
      <p:sp>
        <p:nvSpPr>
          <p:cNvPr id="19" name="Text 9"/>
          <p:cNvSpPr/>
          <p:nvPr/>
        </p:nvSpPr>
        <p:spPr>
          <a:xfrm>
            <a:off x="12015702" y="6858000"/>
            <a:ext cx="5995149" cy="1676400"/>
          </a:xfrm>
          <a:prstGeom prst="rect">
            <a:avLst/>
          </a:prstGeom>
          <a:noFill/>
          <a:ln/>
        </p:spPr>
        <p:txBody>
          <a:bodyPr wrap="square" lIns="0" tIns="0" rIns="0" bIns="0" rtlCol="0" anchor="t"/>
          <a:lstStyle/>
          <a:p>
            <a:pPr algn="ctr" indent="0" marL="0">
              <a:buNone/>
            </a:pPr>
            <a:r>
              <a:rPr lang="en-US" sz="4800" dirty="0">
                <a:solidFill>
                  <a:srgbClr val="FFFFFF">
                    <a:alpha val="100000"/>
                  </a:srgbClr>
                </a:solidFill>
                <a:latin typeface="Fredoka One Regular" pitchFamily="34" charset="0"/>
                <a:ea typeface="Fredoka One Regular" pitchFamily="34" charset="-122"/>
                <a:cs typeface="Fredoka One Regular" pitchFamily="34" charset="-120"/>
              </a:rPr>
              <a:t>Improves problem-solving skills</a:t>
            </a:r>
            <a:endParaRPr lang="en-US" sz="4800" dirty="0"/>
          </a:p>
        </p:txBody>
      </p:sp>
      <p:sp>
        <p:nvSpPr>
          <p:cNvPr id="20" name="Shape 10"/>
          <p:cNvSpPr/>
          <p:nvPr/>
        </p:nvSpPr>
        <p:spPr>
          <a:xfrm>
            <a:off x="6325391" y="6959600"/>
            <a:ext cx="6096762" cy="6096000"/>
          </a:xfrm>
          <a:prstGeom prst="roundRect">
            <a:avLst>
              <a:gd name="adj" fmla="val 2083350"/>
            </a:avLst>
          </a:prstGeom>
          <a:solidFill>
            <a:srgbClr val="6B9DD4">
              <a:alpha val="100000"/>
            </a:srgbClr>
          </a:solidFill>
          <a:ln/>
        </p:spPr>
      </p:sp>
      <p:sp>
        <p:nvSpPr>
          <p:cNvPr id="21" name="Shape 11"/>
          <p:cNvSpPr/>
          <p:nvPr/>
        </p:nvSpPr>
        <p:spPr>
          <a:xfrm>
            <a:off x="8560870" y="8674100"/>
            <a:ext cx="1625803" cy="1625600"/>
          </a:xfrm>
          <a:prstGeom prst="roundRect">
            <a:avLst>
              <a:gd name="adj" fmla="val 78188"/>
            </a:avLst>
          </a:prstGeom>
          <a:noFill/>
          <a:ln/>
        </p:spPr>
      </p:sp>
      <p:pic>
        <p:nvPicPr>
          <p:cNvPr id="22" name="Image 8" descr=" ">    </p:cNvPr>
          <p:cNvPicPr>
            <a:picLocks noChangeAspect="1"/>
          </p:cNvPicPr>
          <p:nvPr/>
        </p:nvPicPr>
        <p:blipFill>
          <a:blip r:embed="rId13"/>
          <a:stretch>
            <a:fillRect/>
          </a:stretch>
        </p:blipFill>
        <p:spPr>
          <a:xfrm>
            <a:off x="8560870" y="8674100"/>
            <a:ext cx="1625803" cy="1625600"/>
          </a:xfrm>
          <a:prstGeom prst="rect">
            <a:avLst/>
          </a:prstGeom>
        </p:spPr>
      </p:pic>
      <p:pic>
        <p:nvPicPr>
          <p:cNvPr id="23" name="Image 9"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8696353" y="8809558"/>
            <a:ext cx="1354836" cy="1354683"/>
          </a:xfrm>
          <a:prstGeom prst="rect">
            <a:avLst/>
          </a:prstGeom>
        </p:spPr>
      </p:pic>
      <p:sp>
        <p:nvSpPr>
          <p:cNvPr id="24" name="Shape 12"/>
          <p:cNvSpPr/>
          <p:nvPr/>
        </p:nvSpPr>
        <p:spPr>
          <a:xfrm>
            <a:off x="6477810" y="10604500"/>
            <a:ext cx="5791924" cy="736600"/>
          </a:xfrm>
          <a:prstGeom prst="rect">
            <a:avLst/>
          </a:prstGeom>
          <a:noFill/>
          <a:ln/>
        </p:spPr>
      </p:sp>
      <p:sp>
        <p:nvSpPr>
          <p:cNvPr id="25" name="Text 13"/>
          <p:cNvSpPr/>
          <p:nvPr/>
        </p:nvSpPr>
        <p:spPr>
          <a:xfrm>
            <a:off x="6376197" y="10604500"/>
            <a:ext cx="5995149" cy="939800"/>
          </a:xfrm>
          <a:prstGeom prst="rect">
            <a:avLst/>
          </a:prstGeom>
          <a:noFill/>
          <a:ln/>
        </p:spPr>
        <p:txBody>
          <a:bodyPr wrap="square" lIns="0" tIns="0" rIns="0" bIns="0" rtlCol="0" anchor="t"/>
          <a:lstStyle/>
          <a:p>
            <a:pPr algn="ctr" indent="0" marL="0">
              <a:buNone/>
            </a:pPr>
            <a:r>
              <a:rPr lang="en-US" sz="4800" dirty="0">
                <a:solidFill>
                  <a:srgbClr val="FFFFFF">
                    <a:alpha val="100000"/>
                  </a:srgbClr>
                </a:solidFill>
                <a:latin typeface="Fredoka One Regular" pitchFamily="34" charset="0"/>
                <a:ea typeface="Fredoka One Regular" pitchFamily="34" charset="-122"/>
                <a:cs typeface="Fredoka One Regular" pitchFamily="34" charset="-120"/>
              </a:rPr>
              <a:t>Fosters creativity</a:t>
            </a:r>
            <a:endParaRPr lang="en-US" sz="4800" dirty="0"/>
          </a:p>
        </p:txBody>
      </p:sp>
      <p:sp>
        <p:nvSpPr>
          <p:cNvPr id="26" name="Shape 14"/>
          <p:cNvSpPr/>
          <p:nvPr/>
        </p:nvSpPr>
        <p:spPr>
          <a:xfrm>
            <a:off x="17604400" y="6959600"/>
            <a:ext cx="6096762" cy="6096000"/>
          </a:xfrm>
          <a:prstGeom prst="roundRect">
            <a:avLst>
              <a:gd name="adj" fmla="val 2083350"/>
            </a:avLst>
          </a:prstGeom>
          <a:solidFill>
            <a:srgbClr val="6B9DD4">
              <a:alpha val="100000"/>
            </a:srgbClr>
          </a:solidFill>
          <a:ln/>
        </p:spPr>
      </p:sp>
      <p:sp>
        <p:nvSpPr>
          <p:cNvPr id="27" name="Shape 15"/>
          <p:cNvSpPr/>
          <p:nvPr/>
        </p:nvSpPr>
        <p:spPr>
          <a:xfrm>
            <a:off x="19839880" y="8305800"/>
            <a:ext cx="1625803" cy="1625600"/>
          </a:xfrm>
          <a:prstGeom prst="roundRect">
            <a:avLst>
              <a:gd name="adj" fmla="val 78188"/>
            </a:avLst>
          </a:prstGeom>
          <a:noFill/>
          <a:ln/>
        </p:spPr>
      </p:sp>
      <p:pic>
        <p:nvPicPr>
          <p:cNvPr id="28" name="Image 10" descr=" ">    </p:cNvPr>
          <p:cNvPicPr>
            <a:picLocks noChangeAspect="1"/>
          </p:cNvPicPr>
          <p:nvPr/>
        </p:nvPicPr>
        <p:blipFill>
          <a:blip r:embed="rId16"/>
          <a:stretch>
            <a:fillRect/>
          </a:stretch>
        </p:blipFill>
        <p:spPr>
          <a:xfrm>
            <a:off x="19839880" y="8305800"/>
            <a:ext cx="1625803" cy="1625600"/>
          </a:xfrm>
          <a:prstGeom prst="rect">
            <a:avLst/>
          </a:prstGeom>
        </p:spPr>
      </p:pic>
      <p:pic>
        <p:nvPicPr>
          <p:cNvPr id="29" name="Image 11" descr=" ">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19975364" y="8450783"/>
            <a:ext cx="1354836" cy="1277417"/>
          </a:xfrm>
          <a:prstGeom prst="rect">
            <a:avLst/>
          </a:prstGeom>
        </p:spPr>
      </p:pic>
      <p:sp>
        <p:nvSpPr>
          <p:cNvPr id="30" name="Shape 16"/>
          <p:cNvSpPr/>
          <p:nvPr/>
        </p:nvSpPr>
        <p:spPr>
          <a:xfrm>
            <a:off x="17756819" y="10236200"/>
            <a:ext cx="5791924" cy="1473200"/>
          </a:xfrm>
          <a:prstGeom prst="rect">
            <a:avLst/>
          </a:prstGeom>
          <a:noFill/>
          <a:ln/>
        </p:spPr>
      </p:sp>
      <p:sp>
        <p:nvSpPr>
          <p:cNvPr id="31" name="Text 17"/>
          <p:cNvSpPr/>
          <p:nvPr/>
        </p:nvSpPr>
        <p:spPr>
          <a:xfrm>
            <a:off x="17655207" y="10236200"/>
            <a:ext cx="5995149" cy="1676400"/>
          </a:xfrm>
          <a:prstGeom prst="rect">
            <a:avLst/>
          </a:prstGeom>
          <a:noFill/>
          <a:ln/>
        </p:spPr>
        <p:txBody>
          <a:bodyPr wrap="square" lIns="0" tIns="0" rIns="0" bIns="0" rtlCol="0" anchor="t"/>
          <a:lstStyle/>
          <a:p>
            <a:pPr algn="ctr" indent="0" marL="0">
              <a:buNone/>
            </a:pPr>
            <a:r>
              <a:rPr lang="en-US" sz="4800" dirty="0">
                <a:solidFill>
                  <a:srgbClr val="FFFFFF">
                    <a:alpha val="100000"/>
                  </a:srgbClr>
                </a:solidFill>
                <a:latin typeface="Fredoka One Regular" pitchFamily="34" charset="0"/>
                <a:ea typeface="Fredoka One Regular" pitchFamily="34" charset="-122"/>
                <a:cs typeface="Fredoka One Regular" pitchFamily="34" charset="-120"/>
              </a:rPr>
              <a:t>Boosts academic achievement</a:t>
            </a:r>
            <a:endParaRPr lang="en-US" sz="4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9F3"/>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10820400"/>
            <a:ext cx="711289" cy="2590800"/>
          </a:xfrm>
          <a:prstGeom prst="rect">
            <a:avLst/>
          </a:prstGeom>
        </p:spPr>
      </p:pic>
      <p:sp>
        <p:nvSpPr>
          <p:cNvPr id="5" name="Shape 1"/>
          <p:cNvSpPr/>
          <p:nvPr/>
        </p:nvSpPr>
        <p:spPr>
          <a:xfrm>
            <a:off x="5055232" y="4076700"/>
            <a:ext cx="14263883" cy="6578600"/>
          </a:xfrm>
          <a:prstGeom prst="rect">
            <a:avLst/>
          </a:prstGeom>
          <a:noFill/>
          <a:ln/>
        </p:spPr>
      </p:sp>
      <p:sp>
        <p:nvSpPr>
          <p:cNvPr id="6" name="Text 2"/>
          <p:cNvSpPr/>
          <p:nvPr/>
        </p:nvSpPr>
        <p:spPr>
          <a:xfrm>
            <a:off x="4911281" y="4076700"/>
            <a:ext cx="14551785" cy="4478867"/>
          </a:xfrm>
          <a:prstGeom prst="rect">
            <a:avLst/>
          </a:prstGeom>
          <a:noFill/>
          <a:ln/>
        </p:spPr>
        <p:txBody>
          <a:bodyPr wrap="square" lIns="0" tIns="0" rIns="0" bIns="0" rtlCol="0" anchor="t"/>
          <a:lstStyle/>
          <a:p>
            <a:pPr algn="ctr" indent="0" marL="0">
              <a:buNone/>
            </a:pPr>
            <a:r>
              <a:rPr lang="en-US" sz="12800" dirty="0">
                <a:solidFill>
                  <a:srgbClr val="6B9DD4">
                    <a:alpha val="100000"/>
                  </a:srgbClr>
                </a:solidFill>
                <a:latin typeface="Fredoka One Regular" pitchFamily="34" charset="0"/>
                <a:ea typeface="Fredoka One Regular" pitchFamily="34" charset="-122"/>
                <a:cs typeface="Fredoka One Regular" pitchFamily="34" charset="-120"/>
              </a:rPr>
              <a:t> Social Development  </a:t>
            </a:r>
            <a:endParaRPr lang="en-US" sz="12800" dirty="0"/>
          </a:p>
        </p:txBody>
      </p:sp>
      <p:sp>
        <p:nvSpPr>
          <p:cNvPr id="7" name="Text 3"/>
          <p:cNvSpPr/>
          <p:nvPr/>
        </p:nvSpPr>
        <p:spPr>
          <a:xfrm>
            <a:off x="4987490" y="8166100"/>
            <a:ext cx="14399366" cy="2624667"/>
          </a:xfrm>
          <a:prstGeom prst="rect">
            <a:avLst/>
          </a:prstGeom>
          <a:noFill/>
          <a:ln/>
        </p:spPr>
        <p:txBody>
          <a:bodyPr wrap="square" lIns="0" tIns="0" rIns="0" bIns="0" rtlCol="0" anchor="t"/>
          <a:lstStyle/>
          <a:p>
            <a:pPr algn="ctr" indent="0" marL="0">
              <a:spcAft>
                <a:spcPts val="4000"/>
              </a:spcAft>
              <a:buNone/>
            </a:pPr>
            <a:r>
              <a:rPr lang="en-US" sz="3200" dirty="0">
                <a:solidFill>
                  <a:srgbClr val="000000">
                    <a:alpha val="100000"/>
                  </a:srgbClr>
                </a:solidFill>
                <a:latin typeface="Fredoka Regular" pitchFamily="34" charset="0"/>
                <a:ea typeface="Fredoka Regular" pitchFamily="34" charset="-122"/>
                <a:cs typeface="Fredoka Regular" pitchFamily="34" charset="-120"/>
              </a:rPr>
              <a:t>Cover the social and emotional aspects of child development, including milestones and the importance of positive relationships. Offer practical tips for promoting social and emotional development.</a:t>
            </a:r>
            <a:endParaRPr lang="en-US" sz="32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9F3"/>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8048956" y="0"/>
            <a:ext cx="6338092" cy="137160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sp>
        <p:nvSpPr>
          <p:cNvPr id="6" name="Text 1"/>
          <p:cNvSpPr/>
          <p:nvPr/>
        </p:nvSpPr>
        <p:spPr>
          <a:xfrm>
            <a:off x="978022" y="1193800"/>
            <a:ext cx="16761862" cy="2802467"/>
          </a:xfrm>
          <a:prstGeom prst="rect">
            <a:avLst/>
          </a:prstGeom>
          <a:noFill/>
          <a:ln/>
        </p:spPr>
        <p:txBody>
          <a:bodyPr wrap="square" lIns="0" tIns="0" rIns="0" bIns="0" rtlCol="0" anchor="t"/>
          <a:lstStyle/>
          <a:p>
            <a:pPr algn="l" indent="0" marL="0">
              <a:buNone/>
            </a:pPr>
            <a:r>
              <a:rPr lang="en-US" sz="8000" dirty="0">
                <a:solidFill>
                  <a:srgbClr val="F2B705">
                    <a:alpha val="100000"/>
                  </a:srgbClr>
                </a:solidFill>
                <a:latin typeface="Fredoka One Regular" pitchFamily="34" charset="0"/>
                <a:ea typeface="Fredoka One Regular" pitchFamily="34" charset="-122"/>
                <a:cs typeface="Fredoka One Regular" pitchFamily="34" charset="-120"/>
              </a:rPr>
              <a:t>What is social and emotional development?</a:t>
            </a:r>
            <a:endParaRPr lang="en-US" sz="8000" dirty="0"/>
          </a:p>
        </p:txBody>
      </p:sp>
      <p:sp>
        <p:nvSpPr>
          <p:cNvPr id="7" name="Text 2"/>
          <p:cNvSpPr/>
          <p:nvPr/>
        </p:nvSpPr>
        <p:spPr>
          <a:xfrm>
            <a:off x="978022" y="6311900"/>
            <a:ext cx="8150185" cy="70823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Fredoka Regular" pitchFamily="34" charset="0"/>
                <a:ea typeface="Fredoka Regular" pitchFamily="34" charset="-122"/>
                <a:cs typeface="Fredoka Regular" pitchFamily="34" charset="-120"/>
              </a:rPr>
              <a:t>Social and emotional development refers to the changes that occur in children's ability to interact with others and manage their own emotions and behaviors. It includes developing social skills, such as communication, cooperation, and empathy, as well as emotional regulation, self-awareness, and self-esteem. Social and emotional development is a complex and ongoing process that is shaped by a child's environment, experiences, and relationships with others.</a:t>
            </a:r>
            <a:endParaRPr lang="en-US" sz="3200" dirty="0"/>
          </a:p>
        </p:txBody>
      </p:sp>
      <p:pic>
        <p:nvPicPr>
          <p:cNvPr id="8"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926791" y="4305300"/>
            <a:ext cx="5474384" cy="941070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9F3"/>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4470400"/>
            <a:ext cx="9466271" cy="7281317"/>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sp>
        <p:nvSpPr>
          <p:cNvPr id="6" name="Text 1"/>
          <p:cNvSpPr/>
          <p:nvPr/>
        </p:nvSpPr>
        <p:spPr>
          <a:xfrm>
            <a:off x="5444747" y="508000"/>
            <a:ext cx="13497554" cy="2802467"/>
          </a:xfrm>
          <a:prstGeom prst="rect">
            <a:avLst/>
          </a:prstGeom>
          <a:noFill/>
          <a:ln/>
        </p:spPr>
        <p:txBody>
          <a:bodyPr wrap="square" lIns="0" tIns="0" rIns="0" bIns="0" rtlCol="0" anchor="t"/>
          <a:lstStyle/>
          <a:p>
            <a:pPr algn="ctr" indent="0" marL="0">
              <a:buNone/>
            </a:pPr>
            <a:r>
              <a:rPr lang="en-US" sz="8000" dirty="0">
                <a:solidFill>
                  <a:srgbClr val="F2B705">
                    <a:alpha val="100000"/>
                  </a:srgbClr>
                </a:solidFill>
                <a:latin typeface="Fredoka One Regular" pitchFamily="34" charset="0"/>
                <a:ea typeface="Fredoka One Regular" pitchFamily="34" charset="-122"/>
                <a:cs typeface="Fredoka One Regular" pitchFamily="34" charset="-120"/>
              </a:rPr>
              <a:t>Milestones of social and emotional development</a:t>
            </a:r>
            <a:endParaRPr lang="en-US" sz="8000" dirty="0"/>
          </a:p>
        </p:txBody>
      </p:sp>
      <p:sp>
        <p:nvSpPr>
          <p:cNvPr id="7" name="Shape 2"/>
          <p:cNvSpPr/>
          <p:nvPr/>
        </p:nvSpPr>
        <p:spPr>
          <a:xfrm>
            <a:off x="10516914" y="5410200"/>
            <a:ext cx="4064508" cy="6273800"/>
          </a:xfrm>
          <a:prstGeom prst="rect">
            <a:avLst/>
          </a:prstGeom>
          <a:noFill/>
          <a:ln/>
        </p:spPr>
      </p:sp>
      <p:sp>
        <p:nvSpPr>
          <p:cNvPr id="8" name="Shape 3"/>
          <p:cNvSpPr/>
          <p:nvPr/>
        </p:nvSpPr>
        <p:spPr>
          <a:xfrm>
            <a:off x="10516914" y="5410200"/>
            <a:ext cx="1016127" cy="1016000"/>
          </a:xfrm>
          <a:prstGeom prst="roundRect">
            <a:avLst>
              <a:gd name="adj" fmla="val 125100"/>
            </a:avLst>
          </a:prstGeom>
          <a:noFill/>
          <a:ln/>
        </p:spPr>
      </p:sp>
      <p:pic>
        <p:nvPicPr>
          <p:cNvPr id="9" name="Image 3" descr=" ">    </p:cNvPr>
          <p:cNvPicPr>
            <a:picLocks noChangeAspect="1"/>
          </p:cNvPicPr>
          <p:nvPr/>
        </p:nvPicPr>
        <p:blipFill>
          <a:blip r:embed="rId6"/>
          <a:stretch>
            <a:fillRect/>
          </a:stretch>
        </p:blipFill>
        <p:spPr>
          <a:xfrm>
            <a:off x="10516914" y="5410200"/>
            <a:ext cx="1016127" cy="1016000"/>
          </a:xfrm>
          <a:prstGeom prst="rect">
            <a:avLst/>
          </a:prstGeom>
        </p:spPr>
      </p:pic>
      <p:pic>
        <p:nvPicPr>
          <p:cNvPr id="10" name="Image 4"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721090" y="5564386"/>
            <a:ext cx="646475" cy="731044"/>
          </a:xfrm>
          <a:prstGeom prst="rect">
            <a:avLst/>
          </a:prstGeom>
        </p:spPr>
      </p:pic>
      <p:sp>
        <p:nvSpPr>
          <p:cNvPr id="11" name="Shape 4"/>
          <p:cNvSpPr/>
          <p:nvPr/>
        </p:nvSpPr>
        <p:spPr>
          <a:xfrm>
            <a:off x="10516914" y="6731000"/>
            <a:ext cx="4064508" cy="4953000"/>
          </a:xfrm>
          <a:prstGeom prst="rect">
            <a:avLst/>
          </a:prstGeom>
          <a:noFill/>
          <a:ln/>
        </p:spPr>
      </p:sp>
      <p:sp>
        <p:nvSpPr>
          <p:cNvPr id="12" name="Text 5"/>
          <p:cNvSpPr/>
          <p:nvPr/>
        </p:nvSpPr>
        <p:spPr>
          <a:xfrm>
            <a:off x="10516914" y="6731000"/>
            <a:ext cx="4199992" cy="50884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Fredoka Regular" pitchFamily="34" charset="0"/>
                <a:ea typeface="Fredoka Regular" pitchFamily="34" charset="-122"/>
                <a:cs typeface="Fredoka Regular" pitchFamily="34" charset="-120"/>
              </a:rPr>
              <a:t>Attachment: Infants develop attachments to their primary caregivers during the first year of life. This attachment provides a sense of security and helps infants learn to regulate their emotions.</a:t>
            </a:r>
            <a:endParaRPr lang="en-US" sz="3200" dirty="0"/>
          </a:p>
        </p:txBody>
      </p:sp>
      <p:sp>
        <p:nvSpPr>
          <p:cNvPr id="13" name="Shape 6"/>
          <p:cNvSpPr/>
          <p:nvPr/>
        </p:nvSpPr>
        <p:spPr>
          <a:xfrm>
            <a:off x="14987873" y="5410200"/>
            <a:ext cx="4064508" cy="6273800"/>
          </a:xfrm>
          <a:prstGeom prst="rect">
            <a:avLst/>
          </a:prstGeom>
          <a:noFill/>
          <a:ln/>
        </p:spPr>
      </p:sp>
      <p:sp>
        <p:nvSpPr>
          <p:cNvPr id="14" name="Shape 7"/>
          <p:cNvSpPr/>
          <p:nvPr/>
        </p:nvSpPr>
        <p:spPr>
          <a:xfrm>
            <a:off x="14987873" y="5410200"/>
            <a:ext cx="1016127" cy="1016000"/>
          </a:xfrm>
          <a:prstGeom prst="roundRect">
            <a:avLst>
              <a:gd name="adj" fmla="val 125100"/>
            </a:avLst>
          </a:prstGeom>
          <a:noFill/>
          <a:ln/>
        </p:spPr>
      </p:sp>
      <p:pic>
        <p:nvPicPr>
          <p:cNvPr id="15" name="Image 5" descr=" ">    </p:cNvPr>
          <p:cNvPicPr>
            <a:picLocks noChangeAspect="1"/>
          </p:cNvPicPr>
          <p:nvPr/>
        </p:nvPicPr>
        <p:blipFill>
          <a:blip r:embed="rId9"/>
          <a:stretch>
            <a:fillRect/>
          </a:stretch>
        </p:blipFill>
        <p:spPr>
          <a:xfrm>
            <a:off x="14987873" y="5410200"/>
            <a:ext cx="1016127" cy="1016000"/>
          </a:xfrm>
          <a:prstGeom prst="rect">
            <a:avLst/>
          </a:prstGeom>
        </p:spPr>
      </p:pic>
      <p:pic>
        <p:nvPicPr>
          <p:cNvPr id="16" name="Image 6"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5030212" y="5621858"/>
            <a:ext cx="931450" cy="592658"/>
          </a:xfrm>
          <a:prstGeom prst="rect">
            <a:avLst/>
          </a:prstGeom>
        </p:spPr>
      </p:pic>
      <p:sp>
        <p:nvSpPr>
          <p:cNvPr id="17" name="Shape 8"/>
          <p:cNvSpPr/>
          <p:nvPr/>
        </p:nvSpPr>
        <p:spPr>
          <a:xfrm>
            <a:off x="14987873" y="6731000"/>
            <a:ext cx="4064508" cy="4953000"/>
          </a:xfrm>
          <a:prstGeom prst="rect">
            <a:avLst/>
          </a:prstGeom>
          <a:noFill/>
          <a:ln/>
        </p:spPr>
      </p:sp>
      <p:sp>
        <p:nvSpPr>
          <p:cNvPr id="18" name="Text 9"/>
          <p:cNvSpPr/>
          <p:nvPr/>
        </p:nvSpPr>
        <p:spPr>
          <a:xfrm>
            <a:off x="14987873" y="6731000"/>
            <a:ext cx="4199992" cy="50884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Fredoka Regular" pitchFamily="34" charset="0"/>
                <a:ea typeface="Fredoka Regular" pitchFamily="34" charset="-122"/>
                <a:cs typeface="Fredoka Regular" pitchFamily="34" charset="-120"/>
              </a:rPr>
              <a:t>Empathy: Around the age of 2-3 years old, children begin to show signs of empathy, such as recognizing when others are upset or distressed and showing concern for their well-being.</a:t>
            </a:r>
            <a:endParaRPr lang="en-US" sz="3200" dirty="0"/>
          </a:p>
        </p:txBody>
      </p:sp>
      <p:sp>
        <p:nvSpPr>
          <p:cNvPr id="19" name="Shape 10"/>
          <p:cNvSpPr/>
          <p:nvPr/>
        </p:nvSpPr>
        <p:spPr>
          <a:xfrm>
            <a:off x="19458832" y="5410200"/>
            <a:ext cx="4064508" cy="6273800"/>
          </a:xfrm>
          <a:prstGeom prst="rect">
            <a:avLst/>
          </a:prstGeom>
          <a:noFill/>
          <a:ln/>
        </p:spPr>
      </p:sp>
      <p:sp>
        <p:nvSpPr>
          <p:cNvPr id="20" name="Shape 11"/>
          <p:cNvSpPr/>
          <p:nvPr/>
        </p:nvSpPr>
        <p:spPr>
          <a:xfrm>
            <a:off x="19458832" y="5410200"/>
            <a:ext cx="1016127" cy="1016000"/>
          </a:xfrm>
          <a:prstGeom prst="roundRect">
            <a:avLst>
              <a:gd name="adj" fmla="val 125100"/>
            </a:avLst>
          </a:prstGeom>
          <a:noFill/>
          <a:ln/>
        </p:spPr>
      </p:sp>
      <p:pic>
        <p:nvPicPr>
          <p:cNvPr id="21" name="Image 7" descr=" ">    </p:cNvPr>
          <p:cNvPicPr>
            <a:picLocks noChangeAspect="1"/>
          </p:cNvPicPr>
          <p:nvPr/>
        </p:nvPicPr>
        <p:blipFill>
          <a:blip r:embed="rId12"/>
          <a:stretch>
            <a:fillRect/>
          </a:stretch>
        </p:blipFill>
        <p:spPr>
          <a:xfrm>
            <a:off x="19458832" y="5410200"/>
            <a:ext cx="1016127" cy="1016000"/>
          </a:xfrm>
          <a:prstGeom prst="rect">
            <a:avLst/>
          </a:prstGeom>
        </p:spPr>
      </p:pic>
      <p:pic>
        <p:nvPicPr>
          <p:cNvPr id="22" name="Image 8"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9501170" y="5621858"/>
            <a:ext cx="973789" cy="592658"/>
          </a:xfrm>
          <a:prstGeom prst="rect">
            <a:avLst/>
          </a:prstGeom>
        </p:spPr>
      </p:pic>
      <p:pic>
        <p:nvPicPr>
          <p:cNvPr id="23" name="Image 9" descr=" ">    </p:cNvPr>
          <p:cNvPicPr>
            <a:picLocks noChangeAspect="1"/>
          </p:cNvPicPr>
          <p:nvPr/>
        </p:nvPicPr>
        <p:blipFill>
          <a:blip r:embed="rId15"/>
          <a:stretch>
            <a:fillRect/>
          </a:stretch>
        </p:blipFill>
        <p:spPr>
          <a:xfrm>
            <a:off x="20601975" y="5410200"/>
            <a:ext cx="12702" cy="1016000"/>
          </a:xfrm>
          <a:prstGeom prst="rect">
            <a:avLst/>
          </a:prstGeom>
        </p:spPr>
      </p:pic>
      <p:pic>
        <p:nvPicPr>
          <p:cNvPr id="24" name="Image 10"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20605845" y="5852716"/>
            <a:ext cx="4962" cy="414734"/>
          </a:xfrm>
          <a:prstGeom prst="rect">
            <a:avLst/>
          </a:prstGeom>
        </p:spPr>
      </p:pic>
      <p:pic>
        <p:nvPicPr>
          <p:cNvPr id="25" name="Image 11"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20607234" y="5943997"/>
            <a:ext cx="794" cy="240109"/>
          </a:xfrm>
          <a:prstGeom prst="rect">
            <a:avLst/>
          </a:prstGeom>
        </p:spPr>
      </p:pic>
      <p:pic>
        <p:nvPicPr>
          <p:cNvPr id="26" name="Image 12" descr=" ">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20602769" y="5570934"/>
            <a:ext cx="11114" cy="595337"/>
          </a:xfrm>
          <a:prstGeom prst="rect">
            <a:avLst/>
          </a:prstGeom>
        </p:spPr>
      </p:pic>
      <p:sp>
        <p:nvSpPr>
          <p:cNvPr id="27" name="Shape 12"/>
          <p:cNvSpPr/>
          <p:nvPr/>
        </p:nvSpPr>
        <p:spPr>
          <a:xfrm>
            <a:off x="19458832" y="6731000"/>
            <a:ext cx="4064508" cy="4953000"/>
          </a:xfrm>
          <a:prstGeom prst="rect">
            <a:avLst/>
          </a:prstGeom>
          <a:noFill/>
          <a:ln/>
        </p:spPr>
      </p:sp>
      <p:sp>
        <p:nvSpPr>
          <p:cNvPr id="28" name="Text 13"/>
          <p:cNvSpPr/>
          <p:nvPr/>
        </p:nvSpPr>
        <p:spPr>
          <a:xfrm>
            <a:off x="19458832" y="6731000"/>
            <a:ext cx="4199992" cy="50884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Fredoka Regular" pitchFamily="34" charset="0"/>
                <a:ea typeface="Fredoka Regular" pitchFamily="34" charset="-122"/>
                <a:cs typeface="Fredoka Regular" pitchFamily="34" charset="-120"/>
              </a:rPr>
              <a:t>Peer relationships: As children enter school, they begin to form friendships and navigate social hierarchies. This is  time for developing social skills such as communication, cooperation.</a:t>
            </a:r>
            <a:endParaRPr lang="en-US" sz="3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9F3"/>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sp>
        <p:nvSpPr>
          <p:cNvPr id="3" name="Shape 0"/>
          <p:cNvSpPr/>
          <p:nvPr/>
        </p:nvSpPr>
        <p:spPr>
          <a:xfrm>
            <a:off x="7023978" y="4254500"/>
            <a:ext cx="10339092" cy="5207000"/>
          </a:xfrm>
          <a:prstGeom prst="rect">
            <a:avLst/>
          </a:prstGeom>
          <a:noFill/>
          <a:ln/>
        </p:spPr>
      </p:sp>
      <p:sp>
        <p:nvSpPr>
          <p:cNvPr id="4" name="Text 1"/>
          <p:cNvSpPr/>
          <p:nvPr/>
        </p:nvSpPr>
        <p:spPr>
          <a:xfrm>
            <a:off x="8656132" y="4254500"/>
            <a:ext cx="7616719" cy="2510367"/>
          </a:xfrm>
          <a:prstGeom prst="rect">
            <a:avLst/>
          </a:prstGeom>
          <a:noFill/>
          <a:ln/>
        </p:spPr>
        <p:txBody>
          <a:bodyPr wrap="square" lIns="0" tIns="0" rIns="0" bIns="0" rtlCol="0" anchor="t"/>
          <a:lstStyle/>
          <a:p>
            <a:pPr algn="l" indent="0" marL="0">
              <a:buNone/>
            </a:pPr>
            <a:r>
              <a:rPr lang="en-US" sz="12800" dirty="0">
                <a:solidFill>
                  <a:srgbClr val="F2B705">
                    <a:alpha val="100000"/>
                  </a:srgbClr>
                </a:solidFill>
                <a:latin typeface="Fredoka One Regular" pitchFamily="34" charset="0"/>
                <a:ea typeface="Fredoka One Regular" pitchFamily="34" charset="-122"/>
                <a:cs typeface="Fredoka One Regular" pitchFamily="34" charset="-120"/>
              </a:rPr>
              <a:t>Welcome</a:t>
            </a:r>
            <a:endParaRPr lang="en-US" sz="12800" dirty="0"/>
          </a:p>
        </p:txBody>
      </p:sp>
      <p:sp>
        <p:nvSpPr>
          <p:cNvPr id="5" name="Text 2"/>
          <p:cNvSpPr/>
          <p:nvPr/>
        </p:nvSpPr>
        <p:spPr>
          <a:xfrm>
            <a:off x="6956236" y="6985000"/>
            <a:ext cx="10474576" cy="2611967"/>
          </a:xfrm>
          <a:prstGeom prst="rect">
            <a:avLst/>
          </a:prstGeom>
          <a:noFill/>
          <a:ln/>
        </p:spPr>
        <p:txBody>
          <a:bodyPr wrap="square" lIns="0" tIns="0" rIns="0" bIns="0" rtlCol="0" anchor="t"/>
          <a:lstStyle/>
          <a:p>
            <a:pPr algn="ctr" indent="0" marL="0">
              <a:spcAft>
                <a:spcPts val="4000"/>
              </a:spcAft>
              <a:buNone/>
            </a:pPr>
            <a:r>
              <a:rPr lang="en-US" sz="3200" dirty="0">
                <a:solidFill>
                  <a:srgbClr val="000000">
                    <a:alpha val="100000"/>
                  </a:srgbClr>
                </a:solidFill>
                <a:latin typeface="Fredoka Regular" pitchFamily="34" charset="0"/>
                <a:ea typeface="Fredoka Regular" pitchFamily="34" charset="-122"/>
                <a:cs typeface="Fredoka Regular" pitchFamily="34" charset="-120"/>
              </a:rPr>
              <a:t>Welcome to the world of fantasy! Join us on a journey to explore the mystical creatures, enchanted lands, and magical wonders that exist beyond our reality. Discover the wonders and secrets of this exciting realm and unlock the power of imagination.</a:t>
            </a:r>
            <a:endParaRPr lang="en-US" sz="3200" dirty="0"/>
          </a:p>
        </p:txBody>
      </p:sp>
      <p:sp>
        <p:nvSpPr>
          <p:cNvPr id="6" name="Shape 3"/>
          <p:cNvSpPr/>
          <p:nvPr/>
        </p:nvSpPr>
        <p:spPr>
          <a:xfrm>
            <a:off x="23370921" y="10515600"/>
            <a:ext cx="1016127" cy="3200400"/>
          </a:xfrm>
          <a:prstGeom prst="rect">
            <a:avLst/>
          </a:prstGeom>
          <a:noFill/>
          <a:ln/>
        </p:spPr>
      </p:sp>
      <p:pic>
        <p:nvPicPr>
          <p:cNvPr id="7" name="Image 1" descr=" ">    </p:cNvPr>
          <p:cNvPicPr>
            <a:picLocks noChangeAspect="1"/>
          </p:cNvPicPr>
          <p:nvPr/>
        </p:nvPicPr>
        <p:blipFill>
          <a:blip r:embed="rId3"/>
          <a:stretch>
            <a:fillRect/>
          </a:stretch>
        </p:blipFill>
        <p:spPr>
          <a:xfrm>
            <a:off x="23523340" y="10820400"/>
            <a:ext cx="711289" cy="2590800"/>
          </a:xfrm>
          <a:prstGeom prst="rect">
            <a:avLst/>
          </a:prstGeom>
        </p:spPr>
      </p:pic>
      <p:pic>
        <p:nvPicPr>
          <p:cNvPr id="8"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358288" y="850386"/>
            <a:ext cx="2852920" cy="4083573"/>
          </a:xfrm>
          <a:prstGeom prst="rect">
            <a:avLst/>
          </a:prstGeom>
        </p:spPr>
      </p:pic>
      <p:pic>
        <p:nvPicPr>
          <p:cNvPr id="9"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7921218" y="2210029"/>
            <a:ext cx="6023198" cy="9344818"/>
          </a:xfrm>
          <a:prstGeom prst="rect">
            <a:avLst/>
          </a:prstGeom>
        </p:spPr>
      </p:pic>
      <p:pic>
        <p:nvPicPr>
          <p:cNvPr id="10"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243000" y="8235240"/>
            <a:ext cx="4951538" cy="4319657"/>
          </a:xfrm>
          <a:prstGeom prst="rect">
            <a:avLst/>
          </a:prstGeom>
        </p:spPr>
      </p:pic>
      <p:pic>
        <p:nvPicPr>
          <p:cNvPr id="11"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7364" y="3622846"/>
            <a:ext cx="4385930" cy="3344443"/>
          </a:xfrm>
          <a:prstGeom prst="rect">
            <a:avLst/>
          </a:prstGeom>
        </p:spPr>
      </p:pic>
      <p:pic>
        <p:nvPicPr>
          <p:cNvPr id="12"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3108038" y="609600"/>
            <a:ext cx="2022093" cy="3895274"/>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9F3"/>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5699162" y="1511300"/>
            <a:ext cx="7176397" cy="10693400"/>
          </a:xfrm>
          <a:prstGeom prst="rect">
            <a:avLst/>
          </a:prstGeom>
        </p:spPr>
      </p:pic>
      <p:sp>
        <p:nvSpPr>
          <p:cNvPr id="4" name="Text 0"/>
          <p:cNvSpPr/>
          <p:nvPr/>
        </p:nvSpPr>
        <p:spPr>
          <a:xfrm>
            <a:off x="1244756" y="1511300"/>
            <a:ext cx="13967512" cy="2802467"/>
          </a:xfrm>
          <a:prstGeom prst="rect">
            <a:avLst/>
          </a:prstGeom>
          <a:noFill/>
          <a:ln/>
        </p:spPr>
        <p:txBody>
          <a:bodyPr wrap="square" lIns="0" tIns="0" rIns="0" bIns="0" rtlCol="0" anchor="t"/>
          <a:lstStyle/>
          <a:p>
            <a:pPr algn="l" indent="0" marL="0">
              <a:buNone/>
            </a:pPr>
            <a:r>
              <a:rPr lang="en-US" sz="8000" dirty="0">
                <a:solidFill>
                  <a:srgbClr val="F2B705">
                    <a:alpha val="100000"/>
                  </a:srgbClr>
                </a:solidFill>
                <a:latin typeface="Fredoka One Regular" pitchFamily="34" charset="0"/>
                <a:ea typeface="Fredoka One Regular" pitchFamily="34" charset="-122"/>
                <a:cs typeface="Fredoka One Regular" pitchFamily="34" charset="-120"/>
              </a:rPr>
              <a:t>Importance of positive relationships for children</a:t>
            </a:r>
            <a:endParaRPr lang="en-US" sz="8000" dirty="0"/>
          </a:p>
        </p:txBody>
      </p:sp>
      <p:sp>
        <p:nvSpPr>
          <p:cNvPr id="5" name="Shape 1"/>
          <p:cNvSpPr/>
          <p:nvPr/>
        </p:nvSpPr>
        <p:spPr>
          <a:xfrm>
            <a:off x="23370921" y="10515600"/>
            <a:ext cx="1016127" cy="3200400"/>
          </a:xfrm>
          <a:prstGeom prst="rect">
            <a:avLst/>
          </a:prstGeom>
          <a:noFill/>
          <a:ln/>
        </p:spPr>
      </p:sp>
      <p:pic>
        <p:nvPicPr>
          <p:cNvPr id="6" name="Image 2" descr=" ">    </p:cNvPr>
          <p:cNvPicPr>
            <a:picLocks noChangeAspect="1"/>
          </p:cNvPicPr>
          <p:nvPr/>
        </p:nvPicPr>
        <p:blipFill>
          <a:blip r:embed="rId5"/>
          <a:stretch>
            <a:fillRect/>
          </a:stretch>
        </p:blipFill>
        <p:spPr>
          <a:xfrm>
            <a:off x="23523340" y="10820400"/>
            <a:ext cx="711289" cy="2590800"/>
          </a:xfrm>
          <a:prstGeom prst="rect">
            <a:avLst/>
          </a:prstGeom>
        </p:spPr>
      </p:pic>
      <p:sp>
        <p:nvSpPr>
          <p:cNvPr id="7" name="Shape 2"/>
          <p:cNvSpPr/>
          <p:nvPr/>
        </p:nvSpPr>
        <p:spPr>
          <a:xfrm>
            <a:off x="1244756" y="5600700"/>
            <a:ext cx="6604826" cy="2819400"/>
          </a:xfrm>
          <a:prstGeom prst="rect">
            <a:avLst/>
          </a:prstGeom>
          <a:noFill/>
          <a:ln/>
        </p:spPr>
      </p:sp>
      <p:sp>
        <p:nvSpPr>
          <p:cNvPr id="8" name="Shape 3"/>
          <p:cNvSpPr/>
          <p:nvPr/>
        </p:nvSpPr>
        <p:spPr>
          <a:xfrm>
            <a:off x="1244756" y="6026150"/>
            <a:ext cx="673184" cy="1968500"/>
          </a:xfrm>
          <a:prstGeom prst="rect">
            <a:avLst/>
          </a:prstGeom>
          <a:noFill/>
          <a:ln/>
        </p:spPr>
      </p:sp>
      <p:sp>
        <p:nvSpPr>
          <p:cNvPr id="9" name="Text 4"/>
          <p:cNvSpPr/>
          <p:nvPr/>
        </p:nvSpPr>
        <p:spPr>
          <a:xfrm>
            <a:off x="1244756" y="6026150"/>
            <a:ext cx="1215119" cy="2510367"/>
          </a:xfrm>
          <a:prstGeom prst="rect">
            <a:avLst/>
          </a:prstGeom>
          <a:noFill/>
          <a:ln/>
        </p:spPr>
        <p:txBody>
          <a:bodyPr wrap="square" lIns="0" tIns="0" rIns="0" bIns="0" rtlCol="0" anchor="t"/>
          <a:lstStyle/>
          <a:p>
            <a:pPr algn="l" indent="0" marL="0">
              <a:buNone/>
            </a:pPr>
            <a:r>
              <a:rPr lang="en-US" sz="12800" dirty="0">
                <a:solidFill>
                  <a:srgbClr val="6B9DD4">
                    <a:alpha val="100000"/>
                  </a:srgbClr>
                </a:solidFill>
                <a:latin typeface="Fredoka One Regular" pitchFamily="34" charset="0"/>
                <a:ea typeface="Fredoka One Regular" pitchFamily="34" charset="-122"/>
                <a:cs typeface="Fredoka One Regular" pitchFamily="34" charset="-120"/>
              </a:rPr>
              <a:t>1</a:t>
            </a:r>
            <a:endParaRPr lang="en-US" sz="12800" dirty="0"/>
          </a:p>
        </p:txBody>
      </p:sp>
      <p:sp>
        <p:nvSpPr>
          <p:cNvPr id="10" name="Shape 5"/>
          <p:cNvSpPr/>
          <p:nvPr/>
        </p:nvSpPr>
        <p:spPr>
          <a:xfrm>
            <a:off x="2121165" y="5600700"/>
            <a:ext cx="5728416" cy="2819400"/>
          </a:xfrm>
          <a:prstGeom prst="rect">
            <a:avLst/>
          </a:prstGeom>
          <a:noFill/>
          <a:ln/>
        </p:spPr>
      </p:sp>
      <p:sp>
        <p:nvSpPr>
          <p:cNvPr id="11" name="Text 6"/>
          <p:cNvSpPr/>
          <p:nvPr/>
        </p:nvSpPr>
        <p:spPr>
          <a:xfrm>
            <a:off x="2121165" y="5600700"/>
            <a:ext cx="5931641" cy="939800"/>
          </a:xfrm>
          <a:prstGeom prst="rect">
            <a:avLst/>
          </a:prstGeom>
          <a:noFill/>
          <a:ln/>
        </p:spPr>
        <p:txBody>
          <a:bodyPr wrap="square" lIns="0" tIns="0" rIns="0" bIns="0" rtlCol="0" anchor="t"/>
          <a:lstStyle/>
          <a:p>
            <a:pPr algn="l" indent="0" marL="0">
              <a:buNone/>
            </a:pPr>
            <a:r>
              <a:rPr lang="en-US" sz="4800" dirty="0">
                <a:solidFill>
                  <a:srgbClr val="F2B705">
                    <a:alpha val="100000"/>
                  </a:srgbClr>
                </a:solidFill>
                <a:latin typeface="Fredoka One Regular" pitchFamily="34" charset="0"/>
                <a:ea typeface="Fredoka One Regular" pitchFamily="34" charset="-122"/>
                <a:cs typeface="Fredoka One Regular" pitchFamily="34" charset="-120"/>
              </a:rPr>
              <a:t>Emotional support</a:t>
            </a:r>
            <a:endParaRPr lang="en-US" sz="4800" dirty="0"/>
          </a:p>
        </p:txBody>
      </p:sp>
      <p:sp>
        <p:nvSpPr>
          <p:cNvPr id="12" name="Text 7"/>
          <p:cNvSpPr/>
          <p:nvPr/>
        </p:nvSpPr>
        <p:spPr>
          <a:xfrm>
            <a:off x="2121165" y="6438900"/>
            <a:ext cx="5863900" cy="2116667"/>
          </a:xfrm>
          <a:prstGeom prst="rect">
            <a:avLst/>
          </a:prstGeom>
          <a:noFill/>
          <a:ln/>
        </p:spPr>
        <p:txBody>
          <a:bodyPr wrap="square" lIns="0" tIns="0" rIns="0" bIns="0" rtlCol="0" anchor="t"/>
          <a:lstStyle/>
          <a:p>
            <a:pPr algn="l" indent="0" marL="0">
              <a:spcAft>
                <a:spcPts val="4000"/>
              </a:spcAft>
              <a:buNone/>
            </a:pPr>
            <a:r>
              <a:rPr lang="en-US" sz="3200" dirty="0">
                <a:solidFill>
                  <a:srgbClr val="4D4D4D">
                    <a:alpha val="100000"/>
                  </a:srgbClr>
                </a:solidFill>
                <a:latin typeface="Fredoka Regular" pitchFamily="34" charset="0"/>
                <a:ea typeface="Fredoka Regular" pitchFamily="34" charset="-122"/>
                <a:cs typeface="Fredoka Regular" pitchFamily="34" charset="-120"/>
              </a:rPr>
              <a:t>Children who have positive relationships with caring adults are more likely to feel emotionally supported.</a:t>
            </a:r>
            <a:endParaRPr lang="en-US" sz="3200" dirty="0"/>
          </a:p>
        </p:txBody>
      </p:sp>
      <p:sp>
        <p:nvSpPr>
          <p:cNvPr id="13" name="Shape 8"/>
          <p:cNvSpPr/>
          <p:nvPr/>
        </p:nvSpPr>
        <p:spPr>
          <a:xfrm>
            <a:off x="1244756" y="9156700"/>
            <a:ext cx="6604826" cy="2819400"/>
          </a:xfrm>
          <a:prstGeom prst="rect">
            <a:avLst/>
          </a:prstGeom>
          <a:noFill/>
          <a:ln/>
        </p:spPr>
      </p:sp>
      <p:sp>
        <p:nvSpPr>
          <p:cNvPr id="14" name="Shape 9"/>
          <p:cNvSpPr/>
          <p:nvPr/>
        </p:nvSpPr>
        <p:spPr>
          <a:xfrm>
            <a:off x="1244756" y="9582150"/>
            <a:ext cx="990724" cy="1968500"/>
          </a:xfrm>
          <a:prstGeom prst="rect">
            <a:avLst/>
          </a:prstGeom>
          <a:noFill/>
          <a:ln/>
        </p:spPr>
      </p:sp>
      <p:sp>
        <p:nvSpPr>
          <p:cNvPr id="15" name="Text 10"/>
          <p:cNvSpPr/>
          <p:nvPr/>
        </p:nvSpPr>
        <p:spPr>
          <a:xfrm>
            <a:off x="1244756" y="9582150"/>
            <a:ext cx="1532658" cy="2510367"/>
          </a:xfrm>
          <a:prstGeom prst="rect">
            <a:avLst/>
          </a:prstGeom>
          <a:noFill/>
          <a:ln/>
        </p:spPr>
        <p:txBody>
          <a:bodyPr wrap="square" lIns="0" tIns="0" rIns="0" bIns="0" rtlCol="0" anchor="t"/>
          <a:lstStyle/>
          <a:p>
            <a:pPr algn="l" indent="0" marL="0">
              <a:buNone/>
            </a:pPr>
            <a:r>
              <a:rPr lang="en-US" sz="12800" dirty="0">
                <a:solidFill>
                  <a:srgbClr val="F2B705">
                    <a:alpha val="100000"/>
                  </a:srgbClr>
                </a:solidFill>
                <a:latin typeface="Fredoka One Regular" pitchFamily="34" charset="0"/>
                <a:ea typeface="Fredoka One Regular" pitchFamily="34" charset="-122"/>
                <a:cs typeface="Fredoka One Regular" pitchFamily="34" charset="-120"/>
              </a:rPr>
              <a:t>3</a:t>
            </a:r>
            <a:endParaRPr lang="en-US" sz="12800" dirty="0"/>
          </a:p>
        </p:txBody>
      </p:sp>
      <p:sp>
        <p:nvSpPr>
          <p:cNvPr id="16" name="Shape 11"/>
          <p:cNvSpPr/>
          <p:nvPr/>
        </p:nvSpPr>
        <p:spPr>
          <a:xfrm>
            <a:off x="2438705" y="9156700"/>
            <a:ext cx="5410876" cy="2819400"/>
          </a:xfrm>
          <a:prstGeom prst="rect">
            <a:avLst/>
          </a:prstGeom>
          <a:noFill/>
          <a:ln/>
        </p:spPr>
      </p:sp>
      <p:sp>
        <p:nvSpPr>
          <p:cNvPr id="17" name="Text 12"/>
          <p:cNvSpPr/>
          <p:nvPr/>
        </p:nvSpPr>
        <p:spPr>
          <a:xfrm>
            <a:off x="2438705" y="9156700"/>
            <a:ext cx="5614102" cy="939800"/>
          </a:xfrm>
          <a:prstGeom prst="rect">
            <a:avLst/>
          </a:prstGeom>
          <a:noFill/>
          <a:ln/>
        </p:spPr>
        <p:txBody>
          <a:bodyPr wrap="square" lIns="0" tIns="0" rIns="0" bIns="0" rtlCol="0" anchor="t"/>
          <a:lstStyle/>
          <a:p>
            <a:pPr algn="l" indent="0" marL="0">
              <a:buNone/>
            </a:pPr>
            <a:r>
              <a:rPr lang="en-US" sz="4800" dirty="0">
                <a:solidFill>
                  <a:srgbClr val="6B9DD4">
                    <a:alpha val="100000"/>
                  </a:srgbClr>
                </a:solidFill>
                <a:latin typeface="Fredoka One Regular" pitchFamily="34" charset="0"/>
                <a:ea typeface="Fredoka One Regular" pitchFamily="34" charset="-122"/>
                <a:cs typeface="Fredoka One Regular" pitchFamily="34" charset="-120"/>
              </a:rPr>
              <a:t>Self-esteem</a:t>
            </a:r>
            <a:endParaRPr lang="en-US" sz="4800" dirty="0"/>
          </a:p>
        </p:txBody>
      </p:sp>
      <p:sp>
        <p:nvSpPr>
          <p:cNvPr id="18" name="Text 13"/>
          <p:cNvSpPr/>
          <p:nvPr/>
        </p:nvSpPr>
        <p:spPr>
          <a:xfrm>
            <a:off x="2438705" y="9994900"/>
            <a:ext cx="5546360" cy="2116667"/>
          </a:xfrm>
          <a:prstGeom prst="rect">
            <a:avLst/>
          </a:prstGeom>
          <a:noFill/>
          <a:ln/>
        </p:spPr>
        <p:txBody>
          <a:bodyPr wrap="square" lIns="0" tIns="0" rIns="0" bIns="0" rtlCol="0" anchor="t"/>
          <a:lstStyle/>
          <a:p>
            <a:pPr algn="l" indent="0" marL="0">
              <a:spcAft>
                <a:spcPts val="4000"/>
              </a:spcAft>
              <a:buNone/>
            </a:pPr>
            <a:r>
              <a:rPr lang="en-US" sz="3200" dirty="0">
                <a:solidFill>
                  <a:srgbClr val="4D4D4D">
                    <a:alpha val="100000"/>
                  </a:srgbClr>
                </a:solidFill>
                <a:latin typeface="Fredoka Regular" pitchFamily="34" charset="0"/>
                <a:ea typeface="Fredoka Regular" pitchFamily="34" charset="-122"/>
                <a:cs typeface="Fredoka Regular" pitchFamily="34" charset="-120"/>
              </a:rPr>
              <a:t>Positive relationships can also help boost a child's self-esteem and sense of self-worth.</a:t>
            </a:r>
            <a:endParaRPr lang="en-US" sz="3200" dirty="0"/>
          </a:p>
        </p:txBody>
      </p:sp>
      <p:sp>
        <p:nvSpPr>
          <p:cNvPr id="19" name="Shape 14"/>
          <p:cNvSpPr/>
          <p:nvPr/>
        </p:nvSpPr>
        <p:spPr>
          <a:xfrm>
            <a:off x="8865708" y="9156700"/>
            <a:ext cx="6604826" cy="2819400"/>
          </a:xfrm>
          <a:prstGeom prst="rect">
            <a:avLst/>
          </a:prstGeom>
          <a:noFill/>
          <a:ln/>
        </p:spPr>
      </p:sp>
      <p:sp>
        <p:nvSpPr>
          <p:cNvPr id="20" name="Shape 15"/>
          <p:cNvSpPr/>
          <p:nvPr/>
        </p:nvSpPr>
        <p:spPr>
          <a:xfrm>
            <a:off x="8865708" y="9582150"/>
            <a:ext cx="965321" cy="1968500"/>
          </a:xfrm>
          <a:prstGeom prst="rect">
            <a:avLst/>
          </a:prstGeom>
          <a:noFill/>
          <a:ln/>
        </p:spPr>
      </p:sp>
      <p:sp>
        <p:nvSpPr>
          <p:cNvPr id="21" name="Text 16"/>
          <p:cNvSpPr/>
          <p:nvPr/>
        </p:nvSpPr>
        <p:spPr>
          <a:xfrm>
            <a:off x="8865708" y="9582150"/>
            <a:ext cx="1507255" cy="2510367"/>
          </a:xfrm>
          <a:prstGeom prst="rect">
            <a:avLst/>
          </a:prstGeom>
          <a:noFill/>
          <a:ln/>
        </p:spPr>
        <p:txBody>
          <a:bodyPr wrap="square" lIns="0" tIns="0" rIns="0" bIns="0" rtlCol="0" anchor="t"/>
          <a:lstStyle/>
          <a:p>
            <a:pPr algn="l" indent="0" marL="0">
              <a:buNone/>
            </a:pPr>
            <a:r>
              <a:rPr lang="en-US" sz="12800" dirty="0">
                <a:solidFill>
                  <a:srgbClr val="6B9DD4">
                    <a:alpha val="100000"/>
                  </a:srgbClr>
                </a:solidFill>
                <a:latin typeface="Fredoka One Regular" pitchFamily="34" charset="0"/>
                <a:ea typeface="Fredoka One Regular" pitchFamily="34" charset="-122"/>
                <a:cs typeface="Fredoka One Regular" pitchFamily="34" charset="-120"/>
              </a:rPr>
              <a:t>4</a:t>
            </a:r>
            <a:endParaRPr lang="en-US" sz="12800" dirty="0"/>
          </a:p>
        </p:txBody>
      </p:sp>
      <p:sp>
        <p:nvSpPr>
          <p:cNvPr id="22" name="Shape 17"/>
          <p:cNvSpPr/>
          <p:nvPr/>
        </p:nvSpPr>
        <p:spPr>
          <a:xfrm>
            <a:off x="10034254" y="9156700"/>
            <a:ext cx="5436279" cy="2819400"/>
          </a:xfrm>
          <a:prstGeom prst="rect">
            <a:avLst/>
          </a:prstGeom>
          <a:noFill/>
          <a:ln/>
        </p:spPr>
      </p:sp>
      <p:sp>
        <p:nvSpPr>
          <p:cNvPr id="23" name="Text 18"/>
          <p:cNvSpPr/>
          <p:nvPr/>
        </p:nvSpPr>
        <p:spPr>
          <a:xfrm>
            <a:off x="10034254" y="9156700"/>
            <a:ext cx="5639505" cy="939800"/>
          </a:xfrm>
          <a:prstGeom prst="rect">
            <a:avLst/>
          </a:prstGeom>
          <a:noFill/>
          <a:ln/>
        </p:spPr>
        <p:txBody>
          <a:bodyPr wrap="square" lIns="0" tIns="0" rIns="0" bIns="0" rtlCol="0" anchor="t"/>
          <a:lstStyle/>
          <a:p>
            <a:pPr algn="l" indent="0" marL="0">
              <a:buNone/>
            </a:pPr>
            <a:r>
              <a:rPr lang="en-US" sz="4800" dirty="0">
                <a:solidFill>
                  <a:srgbClr val="F2B705">
                    <a:alpha val="100000"/>
                  </a:srgbClr>
                </a:solidFill>
                <a:latin typeface="Fredoka One Regular" pitchFamily="34" charset="0"/>
                <a:ea typeface="Fredoka One Regular" pitchFamily="34" charset="-122"/>
                <a:cs typeface="Fredoka One Regular" pitchFamily="34" charset="-120"/>
              </a:rPr>
              <a:t>Resilience</a:t>
            </a:r>
            <a:endParaRPr lang="en-US" sz="4800" dirty="0"/>
          </a:p>
        </p:txBody>
      </p:sp>
      <p:sp>
        <p:nvSpPr>
          <p:cNvPr id="24" name="Text 19"/>
          <p:cNvSpPr/>
          <p:nvPr/>
        </p:nvSpPr>
        <p:spPr>
          <a:xfrm>
            <a:off x="10034254" y="9994900"/>
            <a:ext cx="5571763" cy="2116667"/>
          </a:xfrm>
          <a:prstGeom prst="rect">
            <a:avLst/>
          </a:prstGeom>
          <a:noFill/>
          <a:ln/>
        </p:spPr>
        <p:txBody>
          <a:bodyPr wrap="square" lIns="0" tIns="0" rIns="0" bIns="0" rtlCol="0" anchor="t"/>
          <a:lstStyle/>
          <a:p>
            <a:pPr algn="l" indent="0" marL="0">
              <a:spcAft>
                <a:spcPts val="4000"/>
              </a:spcAft>
              <a:buNone/>
            </a:pPr>
            <a:r>
              <a:rPr lang="en-US" sz="3200" dirty="0">
                <a:solidFill>
                  <a:srgbClr val="4D4D4D">
                    <a:alpha val="100000"/>
                  </a:srgbClr>
                </a:solidFill>
                <a:latin typeface="Fredoka Regular" pitchFamily="34" charset="0"/>
                <a:ea typeface="Fredoka Regular" pitchFamily="34" charset="-122"/>
                <a:cs typeface="Fredoka Regular" pitchFamily="34" charset="-120"/>
              </a:rPr>
              <a:t>Children who have positive relationships with caring adults are more likely to develop resilience.</a:t>
            </a:r>
            <a:endParaRPr lang="en-US" sz="3200" dirty="0"/>
          </a:p>
        </p:txBody>
      </p:sp>
      <p:sp>
        <p:nvSpPr>
          <p:cNvPr id="25" name="Shape 20"/>
          <p:cNvSpPr/>
          <p:nvPr/>
        </p:nvSpPr>
        <p:spPr>
          <a:xfrm>
            <a:off x="8865708" y="5600700"/>
            <a:ext cx="6604826" cy="2819400"/>
          </a:xfrm>
          <a:prstGeom prst="rect">
            <a:avLst/>
          </a:prstGeom>
          <a:noFill/>
          <a:ln/>
        </p:spPr>
      </p:sp>
      <p:sp>
        <p:nvSpPr>
          <p:cNvPr id="26" name="Shape 21"/>
          <p:cNvSpPr/>
          <p:nvPr/>
        </p:nvSpPr>
        <p:spPr>
          <a:xfrm>
            <a:off x="8865708" y="6026150"/>
            <a:ext cx="990724" cy="1968500"/>
          </a:xfrm>
          <a:prstGeom prst="rect">
            <a:avLst/>
          </a:prstGeom>
          <a:noFill/>
          <a:ln/>
        </p:spPr>
      </p:sp>
      <p:sp>
        <p:nvSpPr>
          <p:cNvPr id="27" name="Text 22"/>
          <p:cNvSpPr/>
          <p:nvPr/>
        </p:nvSpPr>
        <p:spPr>
          <a:xfrm>
            <a:off x="8865708" y="6026150"/>
            <a:ext cx="1532658" cy="2510367"/>
          </a:xfrm>
          <a:prstGeom prst="rect">
            <a:avLst/>
          </a:prstGeom>
          <a:noFill/>
          <a:ln/>
        </p:spPr>
        <p:txBody>
          <a:bodyPr wrap="square" lIns="0" tIns="0" rIns="0" bIns="0" rtlCol="0" anchor="t"/>
          <a:lstStyle/>
          <a:p>
            <a:pPr algn="l" indent="0" marL="0">
              <a:buNone/>
            </a:pPr>
            <a:r>
              <a:rPr lang="en-US" sz="12800" dirty="0">
                <a:solidFill>
                  <a:srgbClr val="F2B705">
                    <a:alpha val="100000"/>
                  </a:srgbClr>
                </a:solidFill>
                <a:latin typeface="Fredoka One Regular" pitchFamily="34" charset="0"/>
                <a:ea typeface="Fredoka One Regular" pitchFamily="34" charset="-122"/>
                <a:cs typeface="Fredoka One Regular" pitchFamily="34" charset="-120"/>
              </a:rPr>
              <a:t>2</a:t>
            </a:r>
            <a:endParaRPr lang="en-US" sz="12800" dirty="0"/>
          </a:p>
        </p:txBody>
      </p:sp>
      <p:sp>
        <p:nvSpPr>
          <p:cNvPr id="28" name="Shape 23"/>
          <p:cNvSpPr/>
          <p:nvPr/>
        </p:nvSpPr>
        <p:spPr>
          <a:xfrm>
            <a:off x="10059657" y="5600700"/>
            <a:ext cx="5410876" cy="2819400"/>
          </a:xfrm>
          <a:prstGeom prst="rect">
            <a:avLst/>
          </a:prstGeom>
          <a:noFill/>
          <a:ln/>
        </p:spPr>
      </p:sp>
      <p:sp>
        <p:nvSpPr>
          <p:cNvPr id="29" name="Text 24"/>
          <p:cNvSpPr/>
          <p:nvPr/>
        </p:nvSpPr>
        <p:spPr>
          <a:xfrm>
            <a:off x="10059657" y="5600700"/>
            <a:ext cx="5614102" cy="939800"/>
          </a:xfrm>
          <a:prstGeom prst="rect">
            <a:avLst/>
          </a:prstGeom>
          <a:noFill/>
          <a:ln/>
        </p:spPr>
        <p:txBody>
          <a:bodyPr wrap="square" lIns="0" tIns="0" rIns="0" bIns="0" rtlCol="0" anchor="t"/>
          <a:lstStyle/>
          <a:p>
            <a:pPr algn="l" indent="0" marL="0">
              <a:buNone/>
            </a:pPr>
            <a:r>
              <a:rPr lang="en-US" sz="4800" dirty="0">
                <a:solidFill>
                  <a:srgbClr val="6B9DD4">
                    <a:alpha val="100000"/>
                  </a:srgbClr>
                </a:solidFill>
                <a:latin typeface="Fredoka One Regular" pitchFamily="34" charset="0"/>
                <a:ea typeface="Fredoka One Regular" pitchFamily="34" charset="-122"/>
                <a:cs typeface="Fredoka One Regular" pitchFamily="34" charset="-120"/>
              </a:rPr>
              <a:t>Social skills</a:t>
            </a:r>
            <a:endParaRPr lang="en-US" sz="4800" dirty="0"/>
          </a:p>
        </p:txBody>
      </p:sp>
      <p:sp>
        <p:nvSpPr>
          <p:cNvPr id="30" name="Text 25"/>
          <p:cNvSpPr/>
          <p:nvPr/>
        </p:nvSpPr>
        <p:spPr>
          <a:xfrm>
            <a:off x="10059657" y="6438900"/>
            <a:ext cx="5546360" cy="2116667"/>
          </a:xfrm>
          <a:prstGeom prst="rect">
            <a:avLst/>
          </a:prstGeom>
          <a:noFill/>
          <a:ln/>
        </p:spPr>
        <p:txBody>
          <a:bodyPr wrap="square" lIns="0" tIns="0" rIns="0" bIns="0" rtlCol="0" anchor="t"/>
          <a:lstStyle/>
          <a:p>
            <a:pPr algn="l" indent="0" marL="0">
              <a:spcAft>
                <a:spcPts val="4000"/>
              </a:spcAft>
              <a:buNone/>
            </a:pPr>
            <a:r>
              <a:rPr lang="en-US" sz="3200" dirty="0">
                <a:solidFill>
                  <a:srgbClr val="4D4D4D">
                    <a:alpha val="100000"/>
                  </a:srgbClr>
                </a:solidFill>
                <a:latin typeface="Fredoka Regular" pitchFamily="34" charset="0"/>
                <a:ea typeface="Fredoka Regular" pitchFamily="34" charset="-122"/>
                <a:cs typeface="Fredoka Regular" pitchFamily="34" charset="-120"/>
              </a:rPr>
              <a:t>Interacting with peers and adults helps children develop social skills such as communication, empathy.</a:t>
            </a:r>
            <a:endParaRPr lang="en-US" sz="32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9F3"/>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sp>
        <p:nvSpPr>
          <p:cNvPr id="3" name="Shape 0"/>
          <p:cNvSpPr/>
          <p:nvPr/>
        </p:nvSpPr>
        <p:spPr>
          <a:xfrm>
            <a:off x="10897962" y="1511300"/>
            <a:ext cx="12041105" cy="10795000"/>
          </a:xfrm>
          <a:prstGeom prst="roundRect">
            <a:avLst>
              <a:gd name="adj" fmla="val 11774"/>
            </a:avLst>
          </a:prstGeom>
          <a:solidFill>
            <a:srgbClr val="F2B705">
              <a:alpha val="100000"/>
            </a:srgbClr>
          </a:solidFill>
          <a:ln/>
        </p:spPr>
      </p:sp>
      <p:sp>
        <p:nvSpPr>
          <p:cNvPr id="4" name="Text 1"/>
          <p:cNvSpPr/>
          <p:nvPr/>
        </p:nvSpPr>
        <p:spPr>
          <a:xfrm>
            <a:off x="11710864" y="2324100"/>
            <a:ext cx="10754011" cy="2802467"/>
          </a:xfrm>
          <a:prstGeom prst="rect">
            <a:avLst/>
          </a:prstGeom>
          <a:noFill/>
          <a:ln/>
        </p:spPr>
        <p:txBody>
          <a:bodyPr wrap="square" lIns="0" tIns="0" rIns="0" bIns="0" rtlCol="0" anchor="t"/>
          <a:lstStyle/>
          <a:p>
            <a:pPr algn="l" indent="0" marL="0">
              <a:buNone/>
            </a:pPr>
            <a:r>
              <a:rPr lang="en-US" sz="8000" dirty="0">
                <a:solidFill>
                  <a:srgbClr val="FFFFFF">
                    <a:alpha val="100000"/>
                  </a:srgbClr>
                </a:solidFill>
                <a:latin typeface="Fredoka One Regular" pitchFamily="34" charset="0"/>
                <a:ea typeface="Fredoka One Regular" pitchFamily="34" charset="-122"/>
                <a:cs typeface="Fredoka One Regular" pitchFamily="34" charset="-120"/>
              </a:rPr>
              <a:t>Thank you for choosing EaTemp</a:t>
            </a:r>
            <a:endParaRPr lang="en-US" sz="8000" dirty="0"/>
          </a:p>
        </p:txBody>
      </p:sp>
      <p:sp>
        <p:nvSpPr>
          <p:cNvPr id="5" name="Text 2"/>
          <p:cNvSpPr/>
          <p:nvPr/>
        </p:nvSpPr>
        <p:spPr>
          <a:xfrm>
            <a:off x="11710864" y="5397500"/>
            <a:ext cx="10550785" cy="36152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Fredoka Regular" pitchFamily="34" charset="0"/>
                <a:ea typeface="Fredoka Regular" pitchFamily="34" charset="-122"/>
                <a:cs typeface="Fredoka Regular" pitchFamily="34" charset="-120"/>
              </a:rPr>
              <a:t>We offer free and high-quality slides templates for your presentations. We appreciate you choosing us and hope our templates have been helpful. </a:t>
            </a:r>
            <a:endParaRPr lang="en-US" sz="3200" dirty="0"/>
          </a:p>
          <a:p>
            <a:pPr algn="l" indent="0" marL="0">
              <a:spcAft>
                <a:spcPts val="4000"/>
              </a:spcAft>
              <a:buNone/>
            </a:pPr>
            <a:r>
              <a:rPr lang="en-US" sz="3200" dirty="0">
                <a:solidFill>
                  <a:srgbClr val="FFFFFF">
                    <a:alpha val="100000"/>
                  </a:srgbClr>
                </a:solidFill>
                <a:latin typeface="Fredoka Regular" pitchFamily="34" charset="0"/>
                <a:ea typeface="Fredoka Regular" pitchFamily="34" charset="-122"/>
                <a:cs typeface="Fredoka Regular" pitchFamily="34" charset="-120"/>
              </a:rPr>
              <a:t>As a new website, we rely on your support to grow, so please help us by sharing our site with your friends and colleagues. </a:t>
            </a:r>
            <a:endParaRPr lang="en-US" sz="3200" dirty="0"/>
          </a:p>
        </p:txBody>
      </p:sp>
      <p:sp>
        <p:nvSpPr>
          <p:cNvPr id="6" name="Shape 3"/>
          <p:cNvSpPr/>
          <p:nvPr/>
        </p:nvSpPr>
        <p:spPr>
          <a:xfrm>
            <a:off x="11710864" y="9486900"/>
            <a:ext cx="9640505" cy="2006600"/>
          </a:xfrm>
          <a:prstGeom prst="rect">
            <a:avLst/>
          </a:prstGeom>
          <a:noFill/>
          <a:ln/>
        </p:spPr>
      </p:sp>
      <p:sp>
        <p:nvSpPr>
          <p:cNvPr id="7" name="Shape 4"/>
          <p:cNvSpPr/>
          <p:nvPr/>
        </p:nvSpPr>
        <p:spPr>
          <a:xfrm>
            <a:off x="11710864" y="9486900"/>
            <a:ext cx="3632654" cy="2006600"/>
          </a:xfrm>
          <a:prstGeom prst="rect">
            <a:avLst/>
          </a:prstGeom>
          <a:noFill/>
          <a:ln/>
        </p:spPr>
      </p:sp>
      <p:sp>
        <p:nvSpPr>
          <p:cNvPr id="8" name="Shape 5"/>
          <p:cNvSpPr/>
          <p:nvPr/>
        </p:nvSpPr>
        <p:spPr>
          <a:xfrm>
            <a:off x="11710864" y="9486900"/>
            <a:ext cx="2832454" cy="812800"/>
          </a:xfrm>
          <a:prstGeom prst="rect">
            <a:avLst/>
          </a:prstGeom>
          <a:noFill/>
          <a:ln/>
        </p:spPr>
      </p:sp>
      <p:pic>
        <p:nvPicPr>
          <p:cNvPr id="9" name="Image 1" descr=" ">    </p:cNvPr>
          <p:cNvPicPr>
            <a:picLocks noChangeAspect="1"/>
          </p:cNvPicPr>
          <p:nvPr/>
        </p:nvPicPr>
        <p:blipFill>
          <a:blip r:embed="rId3"/>
          <a:stretch>
            <a:fillRect/>
          </a:stretch>
        </p:blipFill>
        <p:spPr>
          <a:xfrm>
            <a:off x="11710864" y="9486900"/>
            <a:ext cx="812902" cy="812800"/>
          </a:xfrm>
          <a:prstGeom prst="rect">
            <a:avLst/>
          </a:prstGeom>
        </p:spPr>
      </p:pic>
      <p:pic>
        <p:nvPicPr>
          <p:cNvPr id="10"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2007234" y="9783242"/>
            <a:ext cx="220161" cy="220142"/>
          </a:xfrm>
          <a:prstGeom prst="rect">
            <a:avLst/>
          </a:prstGeom>
        </p:spPr>
      </p:pic>
      <p:pic>
        <p:nvPicPr>
          <p:cNvPr id="11"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805966" y="9581480"/>
            <a:ext cx="622695" cy="623664"/>
          </a:xfrm>
          <a:prstGeom prst="rect">
            <a:avLst/>
          </a:prstGeom>
        </p:spPr>
      </p:pic>
      <p:sp>
        <p:nvSpPr>
          <p:cNvPr id="12" name="Text 6"/>
          <p:cNvSpPr/>
          <p:nvPr/>
        </p:nvSpPr>
        <p:spPr>
          <a:xfrm>
            <a:off x="12726991" y="9645650"/>
            <a:ext cx="1951811" cy="630767"/>
          </a:xfrm>
          <a:prstGeom prst="rect">
            <a:avLst/>
          </a:prstGeom>
          <a:noFill/>
          <a:ln/>
        </p:spPr>
        <p:txBody>
          <a:bodyPr wrap="square" lIns="0" tIns="0" rIns="0" bIns="0" rtlCol="0" anchor="t"/>
          <a:lstStyle/>
          <a:p>
            <a:pPr algn="l" indent="0" marL="0">
              <a:spcAft>
                <a:spcPts val="4000"/>
              </a:spcAft>
              <a:buNone/>
            </a:pPr>
            <a:r>
              <a:rPr lang="en-US" sz="3200" u="sng" dirty="0">
                <a:solidFill>
                  <a:srgbClr val="FFFFFF">
                    <a:alpha val="100000"/>
                  </a:srgbClr>
                </a:solidFill>
                <a:latin typeface="Fredoka Regular" pitchFamily="34" charset="0"/>
                <a:ea typeface="Fredoka Regular" pitchFamily="34" charset="-122"/>
                <a:cs typeface="Fredoka Regular" pitchFamily="34" charset="-120"/>
                <a:hlinkClick r:id="rId8" invalidUrl="" action="" tgtFrame="" tooltip="Open https://www.instagram.com/eatemp._/" history="1" highlightClick="0" endSnd="0">
                  <a:extLst>
                    <a:ext uri="{A12FA001-AC4F-418D-AE19-62706E023703}">
                      <ahyp:hlinkClr xmlns:ahyp="http://schemas.microsoft.com/office/drawing/2018/hyperlinkcolor" val="tx"/>
                    </a:ext>
                  </a:extLst>
                </a:hlinkClick>
              </a:rPr>
              <a:t>eatemp._</a:t>
            </a:r>
            <a:endParaRPr lang="en-US" sz="3200" dirty="0"/>
          </a:p>
        </p:txBody>
      </p:sp>
      <p:sp>
        <p:nvSpPr>
          <p:cNvPr id="13" name="Shape 7"/>
          <p:cNvSpPr/>
          <p:nvPr/>
        </p:nvSpPr>
        <p:spPr>
          <a:xfrm>
            <a:off x="11710864" y="10680700"/>
            <a:ext cx="3632654" cy="812800"/>
          </a:xfrm>
          <a:prstGeom prst="rect">
            <a:avLst/>
          </a:prstGeom>
          <a:noFill/>
          <a:ln/>
        </p:spPr>
      </p:sp>
      <p:pic>
        <p:nvPicPr>
          <p:cNvPr id="14" name="Image 4" descr=" ">    </p:cNvPr>
          <p:cNvPicPr>
            <a:picLocks noChangeAspect="1"/>
          </p:cNvPicPr>
          <p:nvPr/>
        </p:nvPicPr>
        <p:blipFill>
          <a:blip r:embed="rId9"/>
          <a:stretch>
            <a:fillRect/>
          </a:stretch>
        </p:blipFill>
        <p:spPr>
          <a:xfrm>
            <a:off x="11710864" y="10680700"/>
            <a:ext cx="812902" cy="812800"/>
          </a:xfrm>
          <a:prstGeom prst="rect">
            <a:avLst/>
          </a:prstGeom>
        </p:spPr>
      </p:pic>
      <p:pic>
        <p:nvPicPr>
          <p:cNvPr id="15"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1778605" y="10748442"/>
            <a:ext cx="677418" cy="677342"/>
          </a:xfrm>
          <a:prstGeom prst="rect">
            <a:avLst/>
          </a:prstGeom>
        </p:spPr>
      </p:pic>
      <p:sp>
        <p:nvSpPr>
          <p:cNvPr id="16" name="Text 8"/>
          <p:cNvSpPr/>
          <p:nvPr/>
        </p:nvSpPr>
        <p:spPr>
          <a:xfrm>
            <a:off x="12726991" y="10839450"/>
            <a:ext cx="2752011" cy="630767"/>
          </a:xfrm>
          <a:prstGeom prst="rect">
            <a:avLst/>
          </a:prstGeom>
          <a:noFill/>
          <a:ln/>
        </p:spPr>
        <p:txBody>
          <a:bodyPr wrap="square" lIns="0" tIns="0" rIns="0" bIns="0" rtlCol="0" anchor="t"/>
          <a:lstStyle/>
          <a:p>
            <a:pPr algn="l" indent="0" marL="0">
              <a:spcAft>
                <a:spcPts val="4000"/>
              </a:spcAft>
              <a:buNone/>
            </a:pPr>
            <a:r>
              <a:rPr lang="en-US" sz="3200" u="sng" dirty="0">
                <a:solidFill>
                  <a:srgbClr val="FFFFFF">
                    <a:alpha val="100000"/>
                  </a:srgbClr>
                </a:solidFill>
                <a:latin typeface="Fredoka Regular" pitchFamily="34" charset="0"/>
                <a:ea typeface="Fredoka Regular" pitchFamily="34" charset="-122"/>
                <a:cs typeface="Fredoka Regular" pitchFamily="34" charset="-120"/>
                <a:hlinkClick r:id="rId12" invalidUrl="" action="" tgtFrame="" tooltip="Open https://www.pinterest.com/eatempofficial/" history="1" highlightClick="0" endSnd="0">
                  <a:extLst>
                    <a:ext uri="{A12FA001-AC4F-418D-AE19-62706E023703}">
                      <ahyp:hlinkClr xmlns:ahyp="http://schemas.microsoft.com/office/drawing/2018/hyperlinkcolor" val="tx"/>
                    </a:ext>
                  </a:extLst>
                </a:hlinkClick>
              </a:rPr>
              <a:t>eatempofficial</a:t>
            </a:r>
            <a:endParaRPr lang="en-US" sz="3200" dirty="0"/>
          </a:p>
        </p:txBody>
      </p:sp>
      <p:sp>
        <p:nvSpPr>
          <p:cNvPr id="17" name="Shape 9"/>
          <p:cNvSpPr/>
          <p:nvPr/>
        </p:nvSpPr>
        <p:spPr>
          <a:xfrm>
            <a:off x="17299562" y="9486900"/>
            <a:ext cx="4051806" cy="2006600"/>
          </a:xfrm>
          <a:prstGeom prst="rect">
            <a:avLst/>
          </a:prstGeom>
          <a:noFill/>
          <a:ln/>
        </p:spPr>
      </p:sp>
      <p:sp>
        <p:nvSpPr>
          <p:cNvPr id="18" name="Shape 10"/>
          <p:cNvSpPr/>
          <p:nvPr/>
        </p:nvSpPr>
        <p:spPr>
          <a:xfrm>
            <a:off x="17299562" y="9486900"/>
            <a:ext cx="2756244" cy="812800"/>
          </a:xfrm>
          <a:prstGeom prst="rect">
            <a:avLst/>
          </a:prstGeom>
          <a:noFill/>
          <a:ln/>
        </p:spPr>
      </p:sp>
      <p:pic>
        <p:nvPicPr>
          <p:cNvPr id="19" name="Image 6" descr=" ">    </p:cNvPr>
          <p:cNvPicPr>
            <a:picLocks noChangeAspect="1"/>
          </p:cNvPicPr>
          <p:nvPr/>
        </p:nvPicPr>
        <p:blipFill>
          <a:blip r:embed="rId13"/>
          <a:stretch>
            <a:fillRect/>
          </a:stretch>
        </p:blipFill>
        <p:spPr>
          <a:xfrm>
            <a:off x="17299562" y="9486900"/>
            <a:ext cx="812902" cy="812800"/>
          </a:xfrm>
          <a:prstGeom prst="rect">
            <a:avLst/>
          </a:prstGeom>
        </p:spPr>
      </p:pic>
      <p:pic>
        <p:nvPicPr>
          <p:cNvPr id="20"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7367304" y="9656242"/>
            <a:ext cx="677418" cy="474142"/>
          </a:xfrm>
          <a:prstGeom prst="rect">
            <a:avLst/>
          </a:prstGeom>
        </p:spPr>
      </p:pic>
      <p:sp>
        <p:nvSpPr>
          <p:cNvPr id="21" name="Text 11"/>
          <p:cNvSpPr/>
          <p:nvPr/>
        </p:nvSpPr>
        <p:spPr>
          <a:xfrm>
            <a:off x="18315689" y="9645650"/>
            <a:ext cx="1875601" cy="630767"/>
          </a:xfrm>
          <a:prstGeom prst="rect">
            <a:avLst/>
          </a:prstGeom>
          <a:noFill/>
          <a:ln/>
        </p:spPr>
        <p:txBody>
          <a:bodyPr wrap="square" lIns="0" tIns="0" rIns="0" bIns="0" rtlCol="0" anchor="t"/>
          <a:lstStyle/>
          <a:p>
            <a:pPr algn="l" indent="0" marL="0">
              <a:spcAft>
                <a:spcPts val="4000"/>
              </a:spcAft>
              <a:buNone/>
            </a:pPr>
            <a:r>
              <a:rPr lang="en-US" sz="3200" u="sng" dirty="0">
                <a:solidFill>
                  <a:srgbClr val="FFFFFF">
                    <a:alpha val="100000"/>
                  </a:srgbClr>
                </a:solidFill>
                <a:latin typeface="Fredoka Regular" pitchFamily="34" charset="0"/>
                <a:ea typeface="Fredoka Regular" pitchFamily="34" charset="-122"/>
                <a:cs typeface="Fredoka Regular" pitchFamily="34" charset="-120"/>
                <a:hlinkClick r:id="rId16" invalidUrl="" action="" tgtFrame="" tooltip="Open https://www.youtube.com/@eatemp" history="1" highlightClick="0" endSnd="0">
                  <a:extLst>
                    <a:ext uri="{A12FA001-AC4F-418D-AE19-62706E023703}">
                      <ahyp:hlinkClr xmlns:ahyp="http://schemas.microsoft.com/office/drawing/2018/hyperlinkcolor" val="tx"/>
                    </a:ext>
                  </a:extLst>
                </a:hlinkClick>
              </a:rPr>
              <a:t>@eatemp</a:t>
            </a:r>
            <a:endParaRPr lang="en-US" sz="3200" dirty="0"/>
          </a:p>
        </p:txBody>
      </p:sp>
      <p:sp>
        <p:nvSpPr>
          <p:cNvPr id="22" name="Shape 12"/>
          <p:cNvSpPr/>
          <p:nvPr/>
        </p:nvSpPr>
        <p:spPr>
          <a:xfrm>
            <a:off x="17299562" y="10680700"/>
            <a:ext cx="4051806" cy="812800"/>
          </a:xfrm>
          <a:prstGeom prst="rect">
            <a:avLst/>
          </a:prstGeom>
          <a:noFill/>
          <a:ln/>
        </p:spPr>
      </p:sp>
      <p:pic>
        <p:nvPicPr>
          <p:cNvPr id="23" name="Image 8" descr=" ">    </p:cNvPr>
          <p:cNvPicPr>
            <a:picLocks noChangeAspect="1"/>
          </p:cNvPicPr>
          <p:nvPr/>
        </p:nvPicPr>
        <p:blipFill>
          <a:blip r:embed="rId17"/>
          <a:stretch>
            <a:fillRect/>
          </a:stretch>
        </p:blipFill>
        <p:spPr>
          <a:xfrm>
            <a:off x="17299562" y="10680700"/>
            <a:ext cx="812902" cy="812800"/>
          </a:xfrm>
          <a:prstGeom prst="rect">
            <a:avLst/>
          </a:prstGeom>
        </p:spPr>
      </p:pic>
      <p:pic>
        <p:nvPicPr>
          <p:cNvPr id="24"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17440465" y="10782300"/>
            <a:ext cx="531096" cy="609600"/>
          </a:xfrm>
          <a:prstGeom prst="rect">
            <a:avLst/>
          </a:prstGeom>
        </p:spPr>
      </p:pic>
      <p:sp>
        <p:nvSpPr>
          <p:cNvPr id="25" name="Text 13"/>
          <p:cNvSpPr/>
          <p:nvPr/>
        </p:nvSpPr>
        <p:spPr>
          <a:xfrm>
            <a:off x="18315689" y="10839450"/>
            <a:ext cx="3171163" cy="630767"/>
          </a:xfrm>
          <a:prstGeom prst="rect">
            <a:avLst/>
          </a:prstGeom>
          <a:noFill/>
          <a:ln/>
        </p:spPr>
        <p:txBody>
          <a:bodyPr wrap="square" lIns="0" tIns="0" rIns="0" bIns="0" rtlCol="0" anchor="t"/>
          <a:lstStyle/>
          <a:p>
            <a:pPr algn="l" indent="0" marL="0">
              <a:spcAft>
                <a:spcPts val="4000"/>
              </a:spcAft>
              <a:buNone/>
            </a:pPr>
            <a:r>
              <a:rPr lang="en-US" sz="3200" u="sng" dirty="0">
                <a:solidFill>
                  <a:srgbClr val="FFFFFF">
                    <a:alpha val="100000"/>
                  </a:srgbClr>
                </a:solidFill>
                <a:latin typeface="Fredoka Regular" pitchFamily="34" charset="0"/>
                <a:ea typeface="Fredoka Regular" pitchFamily="34" charset="-122"/>
                <a:cs typeface="Fredoka Regular" pitchFamily="34" charset="-120"/>
                <a:hlinkClick r:id="rId20" invalidUrl="" action="" tgtFrame="" tooltip="Open https://www.tiktok.com/@eatemp.official" history="1" highlightClick="0" endSnd="0">
                  <a:extLst>
                    <a:ext uri="{A12FA001-AC4F-418D-AE19-62706E023703}">
                      <ahyp:hlinkClr xmlns:ahyp="http://schemas.microsoft.com/office/drawing/2018/hyperlinkcolor" val="tx"/>
                    </a:ext>
                  </a:extLst>
                </a:hlinkClick>
              </a:rPr>
              <a:t>@eatemp.official</a:t>
            </a:r>
            <a:endParaRPr lang="en-US" sz="3200" dirty="0"/>
          </a:p>
        </p:txBody>
      </p:sp>
      <p:sp>
        <p:nvSpPr>
          <p:cNvPr id="26" name="Shape 14"/>
          <p:cNvSpPr/>
          <p:nvPr/>
        </p:nvSpPr>
        <p:spPr>
          <a:xfrm>
            <a:off x="23370921" y="10515600"/>
            <a:ext cx="1016127" cy="3200400"/>
          </a:xfrm>
          <a:prstGeom prst="rect">
            <a:avLst/>
          </a:prstGeom>
          <a:noFill/>
          <a:ln/>
        </p:spPr>
      </p:sp>
      <p:pic>
        <p:nvPicPr>
          <p:cNvPr id="27" name="Image 10" descr=" ">    </p:cNvPr>
          <p:cNvPicPr>
            <a:picLocks noChangeAspect="1"/>
          </p:cNvPicPr>
          <p:nvPr/>
        </p:nvPicPr>
        <p:blipFill>
          <a:blip r:embed="rId21"/>
          <a:stretch>
            <a:fillRect/>
          </a:stretch>
        </p:blipFill>
        <p:spPr>
          <a:xfrm>
            <a:off x="23523340" y="10820400"/>
            <a:ext cx="711289" cy="2590800"/>
          </a:xfrm>
          <a:prstGeom prst="rect">
            <a:avLst/>
          </a:prstGeom>
        </p:spPr>
      </p:pic>
      <p:pic>
        <p:nvPicPr>
          <p:cNvPr id="28" name="Image 11" descr=" ">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1041530" y="2908300"/>
            <a:ext cx="10380024" cy="9401274"/>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9F3"/>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sp>
        <p:nvSpPr>
          <p:cNvPr id="3" name="Text 0"/>
          <p:cNvSpPr/>
          <p:nvPr/>
        </p:nvSpPr>
        <p:spPr>
          <a:xfrm>
            <a:off x="4898579" y="1320800"/>
            <a:ext cx="14589890" cy="2510367"/>
          </a:xfrm>
          <a:prstGeom prst="rect">
            <a:avLst/>
          </a:prstGeom>
          <a:noFill/>
          <a:ln/>
        </p:spPr>
        <p:txBody>
          <a:bodyPr wrap="square" lIns="0" tIns="0" rIns="0" bIns="0" rtlCol="0" anchor="t"/>
          <a:lstStyle/>
          <a:p>
            <a:pPr algn="ctr" indent="0" marL="0">
              <a:buNone/>
            </a:pPr>
            <a:r>
              <a:rPr lang="en-US" sz="12800" dirty="0">
                <a:solidFill>
                  <a:srgbClr val="F2B705">
                    <a:alpha val="100000"/>
                  </a:srgbClr>
                </a:solidFill>
                <a:latin typeface="Fredoka One Regular" pitchFamily="34" charset="0"/>
                <a:ea typeface="Fredoka One Regular" pitchFamily="34" charset="-122"/>
                <a:cs typeface="Fredoka One Regular" pitchFamily="34" charset="-120"/>
              </a:rPr>
              <a:t>Table of Contents</a:t>
            </a:r>
            <a:endParaRPr lang="en-US" sz="12800" dirty="0"/>
          </a:p>
        </p:txBody>
      </p:sp>
      <p:sp>
        <p:nvSpPr>
          <p:cNvPr id="4" name="Shape 1"/>
          <p:cNvSpPr/>
          <p:nvPr/>
        </p:nvSpPr>
        <p:spPr>
          <a:xfrm>
            <a:off x="2578422" y="4216400"/>
            <a:ext cx="9361070" cy="1828800"/>
          </a:xfrm>
          <a:prstGeom prst="rect">
            <a:avLst/>
          </a:prstGeom>
          <a:noFill/>
          <a:ln/>
        </p:spPr>
      </p:sp>
      <p:sp>
        <p:nvSpPr>
          <p:cNvPr id="5" name="Shape 2"/>
          <p:cNvSpPr/>
          <p:nvPr/>
        </p:nvSpPr>
        <p:spPr>
          <a:xfrm>
            <a:off x="2578422" y="4318000"/>
            <a:ext cx="1625803" cy="1625600"/>
          </a:xfrm>
          <a:prstGeom prst="roundRect">
            <a:avLst>
              <a:gd name="adj" fmla="val 781313"/>
            </a:avLst>
          </a:prstGeom>
          <a:solidFill>
            <a:srgbClr val="F2B705">
              <a:alpha val="100000"/>
            </a:srgbClr>
          </a:solidFill>
          <a:ln/>
        </p:spPr>
      </p:sp>
      <p:sp>
        <p:nvSpPr>
          <p:cNvPr id="6" name="Text 3"/>
          <p:cNvSpPr/>
          <p:nvPr/>
        </p:nvSpPr>
        <p:spPr>
          <a:xfrm>
            <a:off x="2978522" y="4660900"/>
            <a:ext cx="825603" cy="939800"/>
          </a:xfrm>
          <a:prstGeom prst="rect">
            <a:avLst/>
          </a:prstGeom>
          <a:noFill/>
          <a:ln/>
        </p:spPr>
        <p:txBody>
          <a:bodyPr wrap="square" lIns="0" tIns="0" rIns="0" bIns="0" rtlCol="0" anchor="ctr"/>
          <a:lstStyle/>
          <a:p>
            <a:pPr algn="ctr" indent="0" marL="0">
              <a:buNone/>
            </a:pPr>
            <a:r>
              <a:rPr lang="en-US" sz="4800" dirty="0">
                <a:solidFill>
                  <a:srgbClr val="FFFFFF">
                    <a:alpha val="100000"/>
                  </a:srgbClr>
                </a:solidFill>
                <a:latin typeface="Fredoka One Regular" pitchFamily="34" charset="0"/>
                <a:ea typeface="Fredoka One Regular" pitchFamily="34" charset="-122"/>
                <a:cs typeface="Fredoka One Regular" pitchFamily="34" charset="-120"/>
              </a:rPr>
              <a:t>01</a:t>
            </a:r>
            <a:endParaRPr lang="en-US" sz="4800" dirty="0"/>
          </a:p>
        </p:txBody>
      </p:sp>
      <p:sp>
        <p:nvSpPr>
          <p:cNvPr id="7" name="Shape 4"/>
          <p:cNvSpPr/>
          <p:nvPr/>
        </p:nvSpPr>
        <p:spPr>
          <a:xfrm>
            <a:off x="4407451" y="4216400"/>
            <a:ext cx="7532041" cy="1828800"/>
          </a:xfrm>
          <a:prstGeom prst="rect">
            <a:avLst/>
          </a:prstGeom>
          <a:noFill/>
          <a:ln/>
        </p:spPr>
      </p:sp>
      <p:sp>
        <p:nvSpPr>
          <p:cNvPr id="8" name="Text 5"/>
          <p:cNvSpPr/>
          <p:nvPr/>
        </p:nvSpPr>
        <p:spPr>
          <a:xfrm>
            <a:off x="4407451" y="4216400"/>
            <a:ext cx="7735267" cy="9398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Fredoka One Regular" pitchFamily="34" charset="0"/>
                <a:ea typeface="Fredoka One Regular" pitchFamily="34" charset="-122"/>
                <a:cs typeface="Fredoka One Regular" pitchFamily="34" charset="-120"/>
              </a:rPr>
              <a:t>Introduction</a:t>
            </a:r>
            <a:endParaRPr lang="en-US" sz="4800" dirty="0"/>
          </a:p>
        </p:txBody>
      </p:sp>
      <p:sp>
        <p:nvSpPr>
          <p:cNvPr id="9" name="Text 6"/>
          <p:cNvSpPr/>
          <p:nvPr/>
        </p:nvSpPr>
        <p:spPr>
          <a:xfrm>
            <a:off x="4407451" y="5054600"/>
            <a:ext cx="7667525" cy="1126067"/>
          </a:xfrm>
          <a:prstGeom prst="rect">
            <a:avLst/>
          </a:prstGeom>
          <a:noFill/>
          <a:ln/>
        </p:spPr>
        <p:txBody>
          <a:bodyPr wrap="square" lIns="0" tIns="0" rIns="0" bIns="0" rtlCol="0" anchor="t"/>
          <a:lstStyle/>
          <a:p>
            <a:pPr algn="l" indent="0" marL="0">
              <a:spcAft>
                <a:spcPts val="4000"/>
              </a:spcAft>
              <a:buNone/>
            </a:pPr>
            <a:r>
              <a:rPr lang="en-US" sz="3200" dirty="0">
                <a:solidFill>
                  <a:srgbClr val="4D4D4D">
                    <a:alpha val="100000"/>
                  </a:srgbClr>
                </a:solidFill>
                <a:latin typeface="Fredoka Regular" pitchFamily="34" charset="0"/>
                <a:ea typeface="Fredoka Regular" pitchFamily="34" charset="-122"/>
                <a:cs typeface="Fredoka Regular" pitchFamily="34" charset="-120"/>
              </a:rPr>
              <a:t>Introduce the concept of child development and why it's important.</a:t>
            </a:r>
            <a:endParaRPr lang="en-US" sz="3200" dirty="0"/>
          </a:p>
        </p:txBody>
      </p:sp>
      <p:sp>
        <p:nvSpPr>
          <p:cNvPr id="10" name="Shape 7"/>
          <p:cNvSpPr/>
          <p:nvPr/>
        </p:nvSpPr>
        <p:spPr>
          <a:xfrm>
            <a:off x="12447556" y="4216400"/>
            <a:ext cx="9361070" cy="1828800"/>
          </a:xfrm>
          <a:prstGeom prst="rect">
            <a:avLst/>
          </a:prstGeom>
          <a:noFill/>
          <a:ln/>
        </p:spPr>
      </p:sp>
      <p:sp>
        <p:nvSpPr>
          <p:cNvPr id="11" name="Shape 8"/>
          <p:cNvSpPr/>
          <p:nvPr/>
        </p:nvSpPr>
        <p:spPr>
          <a:xfrm>
            <a:off x="12447556" y="4318000"/>
            <a:ext cx="1625803" cy="1625600"/>
          </a:xfrm>
          <a:prstGeom prst="roundRect">
            <a:avLst>
              <a:gd name="adj" fmla="val 781313"/>
            </a:avLst>
          </a:prstGeom>
          <a:solidFill>
            <a:srgbClr val="6B9DD4">
              <a:alpha val="100000"/>
            </a:srgbClr>
          </a:solidFill>
          <a:ln/>
        </p:spPr>
      </p:sp>
      <p:sp>
        <p:nvSpPr>
          <p:cNvPr id="12" name="Text 9"/>
          <p:cNvSpPr/>
          <p:nvPr/>
        </p:nvSpPr>
        <p:spPr>
          <a:xfrm>
            <a:off x="12784148" y="4660900"/>
            <a:ext cx="952619" cy="939800"/>
          </a:xfrm>
          <a:prstGeom prst="rect">
            <a:avLst/>
          </a:prstGeom>
          <a:noFill/>
          <a:ln/>
        </p:spPr>
        <p:txBody>
          <a:bodyPr wrap="square" lIns="0" tIns="0" rIns="0" bIns="0" rtlCol="0" anchor="ctr"/>
          <a:lstStyle/>
          <a:p>
            <a:pPr algn="ctr" indent="0" marL="0">
              <a:buNone/>
            </a:pPr>
            <a:r>
              <a:rPr lang="en-US" sz="4800" dirty="0">
                <a:solidFill>
                  <a:srgbClr val="FFFFFF">
                    <a:alpha val="100000"/>
                  </a:srgbClr>
                </a:solidFill>
                <a:latin typeface="Fredoka One Regular" pitchFamily="34" charset="0"/>
                <a:ea typeface="Fredoka One Regular" pitchFamily="34" charset="-122"/>
                <a:cs typeface="Fredoka One Regular" pitchFamily="34" charset="-120"/>
              </a:rPr>
              <a:t>02</a:t>
            </a:r>
            <a:endParaRPr lang="en-US" sz="4800" dirty="0"/>
          </a:p>
        </p:txBody>
      </p:sp>
      <p:sp>
        <p:nvSpPr>
          <p:cNvPr id="13" name="Shape 10"/>
          <p:cNvSpPr/>
          <p:nvPr/>
        </p:nvSpPr>
        <p:spPr>
          <a:xfrm>
            <a:off x="14276584" y="4216400"/>
            <a:ext cx="7532041" cy="1828800"/>
          </a:xfrm>
          <a:prstGeom prst="rect">
            <a:avLst/>
          </a:prstGeom>
          <a:noFill/>
          <a:ln/>
        </p:spPr>
      </p:sp>
      <p:sp>
        <p:nvSpPr>
          <p:cNvPr id="14" name="Text 11"/>
          <p:cNvSpPr/>
          <p:nvPr/>
        </p:nvSpPr>
        <p:spPr>
          <a:xfrm>
            <a:off x="14276584" y="4216400"/>
            <a:ext cx="7735267" cy="9398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Fredoka One Regular" pitchFamily="34" charset="0"/>
                <a:ea typeface="Fredoka One Regular" pitchFamily="34" charset="-122"/>
                <a:cs typeface="Fredoka One Regular" pitchFamily="34" charset="-120"/>
              </a:rPr>
              <a:t>Physical Development </a:t>
            </a:r>
            <a:endParaRPr lang="en-US" sz="4800" dirty="0"/>
          </a:p>
        </p:txBody>
      </p:sp>
      <p:sp>
        <p:nvSpPr>
          <p:cNvPr id="15" name="Text 12"/>
          <p:cNvSpPr/>
          <p:nvPr/>
        </p:nvSpPr>
        <p:spPr>
          <a:xfrm>
            <a:off x="14276584" y="5054600"/>
            <a:ext cx="7667525" cy="1126067"/>
          </a:xfrm>
          <a:prstGeom prst="rect">
            <a:avLst/>
          </a:prstGeom>
          <a:noFill/>
          <a:ln/>
        </p:spPr>
        <p:txBody>
          <a:bodyPr wrap="square" lIns="0" tIns="0" rIns="0" bIns="0" rtlCol="0" anchor="t"/>
          <a:lstStyle/>
          <a:p>
            <a:pPr algn="l" indent="0" marL="0">
              <a:spcAft>
                <a:spcPts val="4000"/>
              </a:spcAft>
              <a:buNone/>
            </a:pPr>
            <a:r>
              <a:rPr lang="en-US" sz="3200" dirty="0">
                <a:solidFill>
                  <a:srgbClr val="4D4D4D">
                    <a:alpha val="100000"/>
                  </a:srgbClr>
                </a:solidFill>
                <a:latin typeface="Fredoka Regular" pitchFamily="34" charset="0"/>
                <a:ea typeface="Fredoka Regular" pitchFamily="34" charset="-122"/>
                <a:cs typeface="Fredoka Regular" pitchFamily="34" charset="-120"/>
              </a:rPr>
              <a:t>Focus on physical milestones and importance of physical activity.</a:t>
            </a:r>
            <a:endParaRPr lang="en-US" sz="3200" dirty="0"/>
          </a:p>
        </p:txBody>
      </p:sp>
      <p:sp>
        <p:nvSpPr>
          <p:cNvPr id="16" name="Shape 13"/>
          <p:cNvSpPr/>
          <p:nvPr/>
        </p:nvSpPr>
        <p:spPr>
          <a:xfrm>
            <a:off x="2578422" y="7505700"/>
            <a:ext cx="9361070" cy="1828800"/>
          </a:xfrm>
          <a:prstGeom prst="rect">
            <a:avLst/>
          </a:prstGeom>
          <a:noFill/>
          <a:ln/>
        </p:spPr>
      </p:sp>
      <p:sp>
        <p:nvSpPr>
          <p:cNvPr id="17" name="Shape 14"/>
          <p:cNvSpPr/>
          <p:nvPr/>
        </p:nvSpPr>
        <p:spPr>
          <a:xfrm>
            <a:off x="2578422" y="7607300"/>
            <a:ext cx="1625803" cy="1625600"/>
          </a:xfrm>
          <a:prstGeom prst="roundRect">
            <a:avLst>
              <a:gd name="adj" fmla="val 781313"/>
            </a:avLst>
          </a:prstGeom>
          <a:solidFill>
            <a:srgbClr val="6B9DD4">
              <a:alpha val="100000"/>
            </a:srgbClr>
          </a:solidFill>
          <a:ln/>
        </p:spPr>
      </p:sp>
      <p:sp>
        <p:nvSpPr>
          <p:cNvPr id="18" name="Text 15"/>
          <p:cNvSpPr/>
          <p:nvPr/>
        </p:nvSpPr>
        <p:spPr>
          <a:xfrm>
            <a:off x="2915014" y="7950200"/>
            <a:ext cx="952619" cy="939800"/>
          </a:xfrm>
          <a:prstGeom prst="rect">
            <a:avLst/>
          </a:prstGeom>
          <a:noFill/>
          <a:ln/>
        </p:spPr>
        <p:txBody>
          <a:bodyPr wrap="square" lIns="0" tIns="0" rIns="0" bIns="0" rtlCol="0" anchor="ctr"/>
          <a:lstStyle/>
          <a:p>
            <a:pPr algn="ctr" indent="0" marL="0">
              <a:buNone/>
            </a:pPr>
            <a:r>
              <a:rPr lang="en-US" sz="4800" dirty="0">
                <a:solidFill>
                  <a:srgbClr val="FFFFFF">
                    <a:alpha val="100000"/>
                  </a:srgbClr>
                </a:solidFill>
                <a:latin typeface="Fredoka One Regular" pitchFamily="34" charset="0"/>
                <a:ea typeface="Fredoka One Regular" pitchFamily="34" charset="-122"/>
                <a:cs typeface="Fredoka One Regular" pitchFamily="34" charset="-120"/>
              </a:rPr>
              <a:t>03</a:t>
            </a:r>
            <a:endParaRPr lang="en-US" sz="4800" dirty="0"/>
          </a:p>
        </p:txBody>
      </p:sp>
      <p:sp>
        <p:nvSpPr>
          <p:cNvPr id="19" name="Shape 16"/>
          <p:cNvSpPr/>
          <p:nvPr/>
        </p:nvSpPr>
        <p:spPr>
          <a:xfrm>
            <a:off x="4407451" y="7505700"/>
            <a:ext cx="7532041" cy="1828800"/>
          </a:xfrm>
          <a:prstGeom prst="rect">
            <a:avLst/>
          </a:prstGeom>
          <a:noFill/>
          <a:ln/>
        </p:spPr>
      </p:sp>
      <p:sp>
        <p:nvSpPr>
          <p:cNvPr id="20" name="Text 17"/>
          <p:cNvSpPr/>
          <p:nvPr/>
        </p:nvSpPr>
        <p:spPr>
          <a:xfrm>
            <a:off x="4407451" y="7505700"/>
            <a:ext cx="7735267" cy="9398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Fredoka One Regular" pitchFamily="34" charset="0"/>
                <a:ea typeface="Fredoka One Regular" pitchFamily="34" charset="-122"/>
                <a:cs typeface="Fredoka One Regular" pitchFamily="34" charset="-120"/>
              </a:rPr>
              <a:t>Cognitive Development</a:t>
            </a:r>
            <a:endParaRPr lang="en-US" sz="4800" dirty="0"/>
          </a:p>
        </p:txBody>
      </p:sp>
      <p:sp>
        <p:nvSpPr>
          <p:cNvPr id="21" name="Text 18"/>
          <p:cNvSpPr/>
          <p:nvPr/>
        </p:nvSpPr>
        <p:spPr>
          <a:xfrm>
            <a:off x="4407451" y="8343900"/>
            <a:ext cx="7667525" cy="1126067"/>
          </a:xfrm>
          <a:prstGeom prst="rect">
            <a:avLst/>
          </a:prstGeom>
          <a:noFill/>
          <a:ln/>
        </p:spPr>
        <p:txBody>
          <a:bodyPr wrap="square" lIns="0" tIns="0" rIns="0" bIns="0" rtlCol="0" anchor="t"/>
          <a:lstStyle/>
          <a:p>
            <a:pPr algn="l" indent="0" marL="0">
              <a:spcAft>
                <a:spcPts val="4000"/>
              </a:spcAft>
              <a:buNone/>
            </a:pPr>
            <a:r>
              <a:rPr lang="en-US" sz="3200" dirty="0">
                <a:solidFill>
                  <a:srgbClr val="4D4D4D">
                    <a:alpha val="100000"/>
                  </a:srgbClr>
                </a:solidFill>
                <a:latin typeface="Fredoka Regular" pitchFamily="34" charset="0"/>
                <a:ea typeface="Fredoka Regular" pitchFamily="34" charset="-122"/>
                <a:cs typeface="Fredoka Regular" pitchFamily="34" charset="-120"/>
              </a:rPr>
              <a:t>Explore cognitive milestones and importance of cognitive stimulation.</a:t>
            </a:r>
            <a:endParaRPr lang="en-US" sz="3200" dirty="0"/>
          </a:p>
        </p:txBody>
      </p:sp>
      <p:sp>
        <p:nvSpPr>
          <p:cNvPr id="22" name="Shape 19"/>
          <p:cNvSpPr/>
          <p:nvPr/>
        </p:nvSpPr>
        <p:spPr>
          <a:xfrm>
            <a:off x="12447556" y="7505700"/>
            <a:ext cx="9361070" cy="1828800"/>
          </a:xfrm>
          <a:prstGeom prst="rect">
            <a:avLst/>
          </a:prstGeom>
          <a:noFill/>
          <a:ln/>
        </p:spPr>
      </p:sp>
      <p:sp>
        <p:nvSpPr>
          <p:cNvPr id="23" name="Shape 20"/>
          <p:cNvSpPr/>
          <p:nvPr/>
        </p:nvSpPr>
        <p:spPr>
          <a:xfrm>
            <a:off x="12447556" y="7607300"/>
            <a:ext cx="1625803" cy="1625600"/>
          </a:xfrm>
          <a:prstGeom prst="roundRect">
            <a:avLst>
              <a:gd name="adj" fmla="val 781313"/>
            </a:avLst>
          </a:prstGeom>
          <a:solidFill>
            <a:srgbClr val="F2B705">
              <a:alpha val="100000"/>
            </a:srgbClr>
          </a:solidFill>
          <a:ln/>
        </p:spPr>
      </p:sp>
      <p:sp>
        <p:nvSpPr>
          <p:cNvPr id="24" name="Text 21"/>
          <p:cNvSpPr/>
          <p:nvPr/>
        </p:nvSpPr>
        <p:spPr>
          <a:xfrm>
            <a:off x="12790499" y="7950200"/>
            <a:ext cx="939917" cy="939800"/>
          </a:xfrm>
          <a:prstGeom prst="rect">
            <a:avLst/>
          </a:prstGeom>
          <a:noFill/>
          <a:ln/>
        </p:spPr>
        <p:txBody>
          <a:bodyPr wrap="square" lIns="0" tIns="0" rIns="0" bIns="0" rtlCol="0" anchor="ctr"/>
          <a:lstStyle/>
          <a:p>
            <a:pPr algn="ctr" indent="0" marL="0">
              <a:buNone/>
            </a:pPr>
            <a:r>
              <a:rPr lang="en-US" sz="4800" dirty="0">
                <a:solidFill>
                  <a:srgbClr val="FFFFFF">
                    <a:alpha val="100000"/>
                  </a:srgbClr>
                </a:solidFill>
                <a:latin typeface="Fredoka One Regular" pitchFamily="34" charset="0"/>
                <a:ea typeface="Fredoka One Regular" pitchFamily="34" charset="-122"/>
                <a:cs typeface="Fredoka One Regular" pitchFamily="34" charset="-120"/>
              </a:rPr>
              <a:t>04</a:t>
            </a:r>
            <a:endParaRPr lang="en-US" sz="4800" dirty="0"/>
          </a:p>
        </p:txBody>
      </p:sp>
      <p:sp>
        <p:nvSpPr>
          <p:cNvPr id="25" name="Shape 22"/>
          <p:cNvSpPr/>
          <p:nvPr/>
        </p:nvSpPr>
        <p:spPr>
          <a:xfrm>
            <a:off x="14276584" y="7505700"/>
            <a:ext cx="7532041" cy="1828800"/>
          </a:xfrm>
          <a:prstGeom prst="rect">
            <a:avLst/>
          </a:prstGeom>
          <a:noFill/>
          <a:ln/>
        </p:spPr>
      </p:sp>
      <p:sp>
        <p:nvSpPr>
          <p:cNvPr id="26" name="Text 23"/>
          <p:cNvSpPr/>
          <p:nvPr/>
        </p:nvSpPr>
        <p:spPr>
          <a:xfrm>
            <a:off x="14276584" y="7505700"/>
            <a:ext cx="7735267" cy="9398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Fredoka One Regular" pitchFamily="34" charset="0"/>
                <a:ea typeface="Fredoka One Regular" pitchFamily="34" charset="-122"/>
                <a:cs typeface="Fredoka One Regular" pitchFamily="34" charset="-120"/>
              </a:rPr>
              <a:t>Social Development</a:t>
            </a:r>
            <a:endParaRPr lang="en-US" sz="4800" dirty="0"/>
          </a:p>
        </p:txBody>
      </p:sp>
      <p:sp>
        <p:nvSpPr>
          <p:cNvPr id="27" name="Text 24"/>
          <p:cNvSpPr/>
          <p:nvPr/>
        </p:nvSpPr>
        <p:spPr>
          <a:xfrm>
            <a:off x="14276584" y="8343900"/>
            <a:ext cx="7667525" cy="1126067"/>
          </a:xfrm>
          <a:prstGeom prst="rect">
            <a:avLst/>
          </a:prstGeom>
          <a:noFill/>
          <a:ln/>
        </p:spPr>
        <p:txBody>
          <a:bodyPr wrap="square" lIns="0" tIns="0" rIns="0" bIns="0" rtlCol="0" anchor="t"/>
          <a:lstStyle/>
          <a:p>
            <a:pPr algn="l" indent="0" marL="0">
              <a:spcAft>
                <a:spcPts val="4000"/>
              </a:spcAft>
              <a:buNone/>
            </a:pPr>
            <a:r>
              <a:rPr lang="en-US" sz="3200" dirty="0">
                <a:solidFill>
                  <a:srgbClr val="4D4D4D">
                    <a:alpha val="100000"/>
                  </a:srgbClr>
                </a:solidFill>
                <a:latin typeface="Fredoka Regular" pitchFamily="34" charset="0"/>
                <a:ea typeface="Fredoka Regular" pitchFamily="34" charset="-122"/>
                <a:cs typeface="Fredoka Regular" pitchFamily="34" charset="-120"/>
              </a:rPr>
              <a:t>Cover social and emotional milestones and importance of positive relationships.</a:t>
            </a:r>
            <a:endParaRPr lang="en-US" sz="3200" dirty="0"/>
          </a:p>
        </p:txBody>
      </p:sp>
      <p:sp>
        <p:nvSpPr>
          <p:cNvPr id="28" name="Shape 25"/>
          <p:cNvSpPr/>
          <p:nvPr/>
        </p:nvSpPr>
        <p:spPr>
          <a:xfrm>
            <a:off x="23370921" y="10515600"/>
            <a:ext cx="1016127" cy="3200400"/>
          </a:xfrm>
          <a:prstGeom prst="rect">
            <a:avLst/>
          </a:prstGeom>
          <a:noFill/>
          <a:ln/>
        </p:spPr>
      </p:sp>
      <p:pic>
        <p:nvPicPr>
          <p:cNvPr id="29" name="Image 1" descr=" ">    </p:cNvPr>
          <p:cNvPicPr>
            <a:picLocks noChangeAspect="1"/>
          </p:cNvPicPr>
          <p:nvPr/>
        </p:nvPicPr>
        <p:blipFill>
          <a:blip r:embed="rId3"/>
          <a:stretch>
            <a:fillRect/>
          </a:stretch>
        </p:blipFill>
        <p:spPr>
          <a:xfrm>
            <a:off x="23523340" y="10820400"/>
            <a:ext cx="711289" cy="2590800"/>
          </a:xfrm>
          <a:prstGeom prst="rect">
            <a:avLst/>
          </a:prstGeom>
        </p:spPr>
      </p:pic>
      <p:pic>
        <p:nvPicPr>
          <p:cNvPr id="30"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28629" y="8420100"/>
            <a:ext cx="3534952" cy="4908643"/>
          </a:xfrm>
          <a:prstGeom prst="rect">
            <a:avLst/>
          </a:prstGeom>
        </p:spPr>
      </p:pic>
      <p:pic>
        <p:nvPicPr>
          <p:cNvPr id="31"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1414877" y="8839200"/>
            <a:ext cx="2189188" cy="4197719"/>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9F3"/>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sp>
        <p:nvSpPr>
          <p:cNvPr id="3" name="Text 0"/>
          <p:cNvSpPr/>
          <p:nvPr/>
        </p:nvSpPr>
        <p:spPr>
          <a:xfrm>
            <a:off x="7089603" y="5067300"/>
            <a:ext cx="10220544" cy="2510367"/>
          </a:xfrm>
          <a:prstGeom prst="rect">
            <a:avLst/>
          </a:prstGeom>
          <a:noFill/>
          <a:ln/>
        </p:spPr>
        <p:txBody>
          <a:bodyPr wrap="square" lIns="0" tIns="0" rIns="0" bIns="0" rtlCol="0" anchor="t"/>
          <a:lstStyle/>
          <a:p>
            <a:pPr algn="ctr" indent="0" marL="0">
              <a:buNone/>
            </a:pPr>
            <a:r>
              <a:rPr lang="en-US" sz="12800" dirty="0">
                <a:solidFill>
                  <a:srgbClr val="F2B705">
                    <a:alpha val="100000"/>
                  </a:srgbClr>
                </a:solidFill>
                <a:latin typeface="Fredoka One Regular" pitchFamily="34" charset="0"/>
                <a:ea typeface="Fredoka One Regular" pitchFamily="34" charset="-122"/>
                <a:cs typeface="Fredoka One Regular" pitchFamily="34" charset="-120"/>
              </a:rPr>
              <a:t>Introduction</a:t>
            </a:r>
            <a:endParaRPr lang="en-US" sz="12800" dirty="0"/>
          </a:p>
        </p:txBody>
      </p:sp>
      <p:sp>
        <p:nvSpPr>
          <p:cNvPr id="4" name="Text 1"/>
          <p:cNvSpPr/>
          <p:nvPr/>
        </p:nvSpPr>
        <p:spPr>
          <a:xfrm>
            <a:off x="5000192" y="7340600"/>
            <a:ext cx="14399366" cy="1621367"/>
          </a:xfrm>
          <a:prstGeom prst="rect">
            <a:avLst/>
          </a:prstGeom>
          <a:noFill/>
          <a:ln/>
        </p:spPr>
        <p:txBody>
          <a:bodyPr wrap="square" lIns="0" tIns="0" rIns="0" bIns="0" rtlCol="0" anchor="t"/>
          <a:lstStyle/>
          <a:p>
            <a:pPr algn="ctr" indent="0" marL="0">
              <a:spcAft>
                <a:spcPts val="4000"/>
              </a:spcAft>
              <a:buNone/>
            </a:pPr>
            <a:r>
              <a:rPr lang="en-US" sz="3200" dirty="0">
                <a:solidFill>
                  <a:srgbClr val="000000">
                    <a:alpha val="100000"/>
                  </a:srgbClr>
                </a:solidFill>
                <a:latin typeface="Fredoka Regular" pitchFamily="34" charset="0"/>
                <a:ea typeface="Fredoka Regular" pitchFamily="34" charset="-122"/>
                <a:cs typeface="Fredoka Regular" pitchFamily="34" charset="-120"/>
              </a:rPr>
              <a:t>This section will introduce the concept of child development and explain why it is important to understand it. It will provide an overview of the presentation and set the stage for the subsequent sections.</a:t>
            </a:r>
            <a:endParaRPr lang="en-US" sz="3200" dirty="0"/>
          </a:p>
        </p:txBody>
      </p:sp>
      <p:sp>
        <p:nvSpPr>
          <p:cNvPr id="5" name="Shape 2"/>
          <p:cNvSpPr/>
          <p:nvPr/>
        </p:nvSpPr>
        <p:spPr>
          <a:xfrm>
            <a:off x="23370921" y="10515600"/>
            <a:ext cx="1016127" cy="3200400"/>
          </a:xfrm>
          <a:prstGeom prst="rect">
            <a:avLst/>
          </a:prstGeom>
          <a:noFill/>
          <a:ln/>
        </p:spPr>
      </p:sp>
      <p:pic>
        <p:nvPicPr>
          <p:cNvPr id="6" name="Image 1" descr=" ">    </p:cNvPr>
          <p:cNvPicPr>
            <a:picLocks noChangeAspect="1"/>
          </p:cNvPicPr>
          <p:nvPr/>
        </p:nvPicPr>
        <p:blipFill>
          <a:blip r:embed="rId3"/>
          <a:stretch>
            <a:fillRect/>
          </a:stretch>
        </p:blipFill>
        <p:spPr>
          <a:xfrm>
            <a:off x="23523340" y="10820400"/>
            <a:ext cx="711289" cy="2590800"/>
          </a:xfrm>
          <a:prstGeom prst="rect">
            <a:avLst/>
          </a:prstGeom>
        </p:spPr>
      </p:pic>
      <p:pic>
        <p:nvPicPr>
          <p:cNvPr id="7"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7985448" y="2222500"/>
            <a:ext cx="5891127" cy="9898180"/>
          </a:xfrm>
          <a:prstGeom prst="rect">
            <a:avLst/>
          </a:prstGeom>
        </p:spPr>
      </p:pic>
      <p:pic>
        <p:nvPicPr>
          <p:cNvPr id="8"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0" y="2933700"/>
            <a:ext cx="6829047" cy="7893056"/>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9F3"/>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sp>
        <p:nvSpPr>
          <p:cNvPr id="3" name="Text 0"/>
          <p:cNvSpPr/>
          <p:nvPr/>
        </p:nvSpPr>
        <p:spPr>
          <a:xfrm>
            <a:off x="2959470" y="2743200"/>
            <a:ext cx="13815093" cy="1570567"/>
          </a:xfrm>
          <a:prstGeom prst="rect">
            <a:avLst/>
          </a:prstGeom>
          <a:noFill/>
          <a:ln/>
        </p:spPr>
        <p:txBody>
          <a:bodyPr wrap="square" lIns="0" tIns="0" rIns="0" bIns="0" rtlCol="0" anchor="t"/>
          <a:lstStyle/>
          <a:p>
            <a:pPr algn="l" indent="0" marL="0">
              <a:buNone/>
            </a:pPr>
            <a:r>
              <a:rPr lang="en-US" sz="8000" dirty="0">
                <a:solidFill>
                  <a:srgbClr val="F2B705">
                    <a:alpha val="100000"/>
                  </a:srgbClr>
                </a:solidFill>
                <a:latin typeface="Fredoka One Regular" pitchFamily="34" charset="0"/>
                <a:ea typeface="Fredoka One Regular" pitchFamily="34" charset="-122"/>
                <a:cs typeface="Fredoka One Regular" pitchFamily="34" charset="-120"/>
              </a:rPr>
              <a:t>What is child development? </a:t>
            </a:r>
            <a:endParaRPr lang="en-US" sz="8000" dirty="0"/>
          </a:p>
        </p:txBody>
      </p:sp>
      <p:sp>
        <p:nvSpPr>
          <p:cNvPr id="4" name="Text 1"/>
          <p:cNvSpPr/>
          <p:nvPr/>
        </p:nvSpPr>
        <p:spPr>
          <a:xfrm>
            <a:off x="2959470" y="4737100"/>
            <a:ext cx="8861474" cy="40978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Fredoka Regular" pitchFamily="34" charset="0"/>
                <a:ea typeface="Fredoka Regular" pitchFamily="34" charset="-122"/>
                <a:cs typeface="Fredoka Regular" pitchFamily="34" charset="-120"/>
              </a:rPr>
              <a:t>Child development refers to the gradual and ongoing changes that occur in children's physical, cognitive, social, and emotional abilities from birth to adolescence. It is a complex process that is influenced by a combination of nature and nurture, with genetics and environment playing significant roles in shaping a child's development.</a:t>
            </a:r>
            <a:endParaRPr lang="en-US" sz="3200" dirty="0"/>
          </a:p>
        </p:txBody>
      </p:sp>
      <p:sp>
        <p:nvSpPr>
          <p:cNvPr id="5" name="Text 2"/>
          <p:cNvSpPr/>
          <p:nvPr/>
        </p:nvSpPr>
        <p:spPr>
          <a:xfrm>
            <a:off x="12701588" y="4737100"/>
            <a:ext cx="8861474" cy="47836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Fredoka Regular" pitchFamily="34" charset="0"/>
                <a:ea typeface="Fredoka Regular" pitchFamily="34" charset="-122"/>
                <a:cs typeface="Fredoka Regular" pitchFamily="34" charset="-120"/>
              </a:rPr>
              <a:t>Understanding child development is important for parents, caregivers, and educators because it can help them provide appropriate support and stimulation for children's growth and development. By understanding the milestones and patterns of development, adults can create an environment that promotes positive outcomes and ensures that children are on track for success.</a:t>
            </a:r>
            <a:endParaRPr lang="en-US" sz="3200" dirty="0"/>
          </a:p>
        </p:txBody>
      </p:sp>
      <p:sp>
        <p:nvSpPr>
          <p:cNvPr id="6" name="Shape 3"/>
          <p:cNvSpPr/>
          <p:nvPr/>
        </p:nvSpPr>
        <p:spPr>
          <a:xfrm>
            <a:off x="23370921" y="10515600"/>
            <a:ext cx="1016127" cy="3200400"/>
          </a:xfrm>
          <a:prstGeom prst="rect">
            <a:avLst/>
          </a:prstGeom>
          <a:noFill/>
          <a:ln/>
        </p:spPr>
      </p:sp>
      <p:pic>
        <p:nvPicPr>
          <p:cNvPr id="7" name="Image 1" descr=" ">    </p:cNvPr>
          <p:cNvPicPr>
            <a:picLocks noChangeAspect="1"/>
          </p:cNvPicPr>
          <p:nvPr/>
        </p:nvPicPr>
        <p:blipFill>
          <a:blip r:embed="rId3"/>
          <a:stretch>
            <a:fillRect/>
          </a:stretch>
        </p:blipFill>
        <p:spPr>
          <a:xfrm>
            <a:off x="23523340" y="10820400"/>
            <a:ext cx="711289" cy="259080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9F3"/>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sp>
        <p:nvSpPr>
          <p:cNvPr id="3" name="Text 0"/>
          <p:cNvSpPr/>
          <p:nvPr/>
        </p:nvSpPr>
        <p:spPr>
          <a:xfrm>
            <a:off x="2828220" y="1041400"/>
            <a:ext cx="18717906" cy="1570567"/>
          </a:xfrm>
          <a:prstGeom prst="rect">
            <a:avLst/>
          </a:prstGeom>
          <a:noFill/>
          <a:ln/>
        </p:spPr>
        <p:txBody>
          <a:bodyPr wrap="square" lIns="0" tIns="0" rIns="0" bIns="0" rtlCol="0" anchor="t"/>
          <a:lstStyle/>
          <a:p>
            <a:pPr algn="ctr" indent="0" marL="0">
              <a:buNone/>
            </a:pPr>
            <a:r>
              <a:rPr lang="en-US" sz="8000" dirty="0">
                <a:solidFill>
                  <a:srgbClr val="F2B705">
                    <a:alpha val="100000"/>
                  </a:srgbClr>
                </a:solidFill>
                <a:latin typeface="Fredoka One Regular" pitchFamily="34" charset="0"/>
                <a:ea typeface="Fredoka One Regular" pitchFamily="34" charset="-122"/>
                <a:cs typeface="Fredoka One Regular" pitchFamily="34" charset="-120"/>
              </a:rPr>
              <a:t>Why is child development important?</a:t>
            </a:r>
            <a:endParaRPr lang="en-US" sz="8000" dirty="0"/>
          </a:p>
        </p:txBody>
      </p:sp>
      <p:sp>
        <p:nvSpPr>
          <p:cNvPr id="4" name="Shape 1"/>
          <p:cNvSpPr/>
          <p:nvPr/>
        </p:nvSpPr>
        <p:spPr>
          <a:xfrm>
            <a:off x="23370921" y="10515600"/>
            <a:ext cx="1016127" cy="3200400"/>
          </a:xfrm>
          <a:prstGeom prst="rect">
            <a:avLst/>
          </a:prstGeom>
          <a:noFill/>
          <a:ln/>
        </p:spPr>
      </p:sp>
      <p:pic>
        <p:nvPicPr>
          <p:cNvPr id="5" name="Image 1" descr=" ">    </p:cNvPr>
          <p:cNvPicPr>
            <a:picLocks noChangeAspect="1"/>
          </p:cNvPicPr>
          <p:nvPr/>
        </p:nvPicPr>
        <p:blipFill>
          <a:blip r:embed="rId3"/>
          <a:stretch>
            <a:fillRect/>
          </a:stretch>
        </p:blipFill>
        <p:spPr>
          <a:xfrm>
            <a:off x="23523340" y="10820400"/>
            <a:ext cx="711289" cy="2590800"/>
          </a:xfrm>
          <a:prstGeom prst="rect">
            <a:avLst/>
          </a:prstGeom>
        </p:spPr>
      </p:pic>
      <p:sp>
        <p:nvSpPr>
          <p:cNvPr id="6" name="Shape 2"/>
          <p:cNvSpPr/>
          <p:nvPr/>
        </p:nvSpPr>
        <p:spPr>
          <a:xfrm>
            <a:off x="1524191" y="3619500"/>
            <a:ext cx="21338667" cy="8255000"/>
          </a:xfrm>
          <a:prstGeom prst="rect">
            <a:avLst/>
          </a:prstGeom>
          <a:noFill/>
          <a:ln/>
        </p:spPr>
      </p:sp>
      <p:sp>
        <p:nvSpPr>
          <p:cNvPr id="7" name="Shape 3"/>
          <p:cNvSpPr/>
          <p:nvPr/>
        </p:nvSpPr>
        <p:spPr>
          <a:xfrm>
            <a:off x="1524191" y="3619500"/>
            <a:ext cx="10161270" cy="3759200"/>
          </a:xfrm>
          <a:prstGeom prst="rect">
            <a:avLst/>
          </a:prstGeom>
          <a:noFill/>
          <a:ln/>
        </p:spPr>
      </p:sp>
      <p:sp>
        <p:nvSpPr>
          <p:cNvPr id="8" name="Shape 4"/>
          <p:cNvSpPr/>
          <p:nvPr/>
        </p:nvSpPr>
        <p:spPr>
          <a:xfrm>
            <a:off x="5791924" y="3619500"/>
            <a:ext cx="1625803" cy="1625600"/>
          </a:xfrm>
          <a:prstGeom prst="roundRect">
            <a:avLst>
              <a:gd name="adj" fmla="val 78188"/>
            </a:avLst>
          </a:prstGeom>
          <a:solidFill>
            <a:srgbClr val="6B9DD4">
              <a:alpha val="100000"/>
            </a:srgbClr>
          </a:solidFill>
          <a:ln/>
        </p:spPr>
      </p:sp>
      <p:pic>
        <p:nvPicPr>
          <p:cNvPr id="9" name="Image 2" descr=" ">    </p:cNvPr>
          <p:cNvPicPr>
            <a:picLocks noChangeAspect="1"/>
          </p:cNvPicPr>
          <p:nvPr/>
        </p:nvPicPr>
        <p:blipFill>
          <a:blip r:embed="rId4"/>
          <a:stretch>
            <a:fillRect/>
          </a:stretch>
        </p:blipFill>
        <p:spPr>
          <a:xfrm>
            <a:off x="6096762" y="3924300"/>
            <a:ext cx="1016127" cy="1016000"/>
          </a:xfrm>
          <a:prstGeom prst="rect">
            <a:avLst/>
          </a:prstGeom>
        </p:spPr>
      </p:pic>
      <p:pic>
        <p:nvPicPr>
          <p:cNvPr id="10" name="Image 3"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160270" y="3987800"/>
            <a:ext cx="889111" cy="889000"/>
          </a:xfrm>
          <a:prstGeom prst="rect">
            <a:avLst/>
          </a:prstGeom>
        </p:spPr>
      </p:pic>
      <p:sp>
        <p:nvSpPr>
          <p:cNvPr id="11" name="Shape 5"/>
          <p:cNvSpPr/>
          <p:nvPr/>
        </p:nvSpPr>
        <p:spPr>
          <a:xfrm>
            <a:off x="1524191" y="5549900"/>
            <a:ext cx="10161270" cy="1828800"/>
          </a:xfrm>
          <a:prstGeom prst="rect">
            <a:avLst/>
          </a:prstGeom>
          <a:noFill/>
          <a:ln/>
        </p:spPr>
      </p:sp>
      <p:sp>
        <p:nvSpPr>
          <p:cNvPr id="12" name="Text 6"/>
          <p:cNvSpPr/>
          <p:nvPr/>
        </p:nvSpPr>
        <p:spPr>
          <a:xfrm>
            <a:off x="1422578" y="5549900"/>
            <a:ext cx="10364495" cy="939800"/>
          </a:xfrm>
          <a:prstGeom prst="rect">
            <a:avLst/>
          </a:prstGeom>
          <a:noFill/>
          <a:ln/>
        </p:spPr>
        <p:txBody>
          <a:bodyPr wrap="square" lIns="0" tIns="0" rIns="0" bIns="0" rtlCol="0" anchor="t"/>
          <a:lstStyle/>
          <a:p>
            <a:pPr algn="ctr" indent="0" marL="0">
              <a:buNone/>
            </a:pPr>
            <a:r>
              <a:rPr lang="en-US" sz="4800" dirty="0">
                <a:solidFill>
                  <a:srgbClr val="F2B705">
                    <a:alpha val="100000"/>
                  </a:srgbClr>
                </a:solidFill>
                <a:latin typeface="Fredoka One Regular" pitchFamily="34" charset="0"/>
                <a:ea typeface="Fredoka One Regular" pitchFamily="34" charset="-122"/>
                <a:cs typeface="Fredoka One Regular" pitchFamily="34" charset="-120"/>
              </a:rPr>
              <a:t>Roadmap</a:t>
            </a:r>
            <a:endParaRPr lang="en-US" sz="4800" dirty="0"/>
          </a:p>
        </p:txBody>
      </p:sp>
      <p:sp>
        <p:nvSpPr>
          <p:cNvPr id="13" name="Text 7"/>
          <p:cNvSpPr/>
          <p:nvPr/>
        </p:nvSpPr>
        <p:spPr>
          <a:xfrm>
            <a:off x="1456449" y="6388100"/>
            <a:ext cx="10296754" cy="1126067"/>
          </a:xfrm>
          <a:prstGeom prst="rect">
            <a:avLst/>
          </a:prstGeom>
          <a:noFill/>
          <a:ln/>
        </p:spPr>
        <p:txBody>
          <a:bodyPr wrap="square" lIns="0" tIns="0" rIns="0" bIns="0" rtlCol="0" anchor="t"/>
          <a:lstStyle/>
          <a:p>
            <a:pPr algn="ctr" indent="0" marL="0">
              <a:spcAft>
                <a:spcPts val="4000"/>
              </a:spcAft>
              <a:buNone/>
            </a:pPr>
            <a:r>
              <a:rPr lang="en-US" sz="3200" dirty="0">
                <a:solidFill>
                  <a:srgbClr val="000000">
                    <a:alpha val="100000"/>
                  </a:srgbClr>
                </a:solidFill>
                <a:latin typeface="Fredoka Regular" pitchFamily="34" charset="0"/>
                <a:ea typeface="Fredoka Regular" pitchFamily="34" charset="-122"/>
                <a:cs typeface="Fredoka Regular" pitchFamily="34" charset="-120"/>
              </a:rPr>
              <a:t>It provides a roadmap for understanding the stages and patterns of development.</a:t>
            </a:r>
            <a:endParaRPr lang="en-US" sz="3200" dirty="0"/>
          </a:p>
        </p:txBody>
      </p:sp>
      <p:sp>
        <p:nvSpPr>
          <p:cNvPr id="14" name="Shape 8"/>
          <p:cNvSpPr/>
          <p:nvPr/>
        </p:nvSpPr>
        <p:spPr>
          <a:xfrm>
            <a:off x="1524191" y="8115300"/>
            <a:ext cx="10161270" cy="3759200"/>
          </a:xfrm>
          <a:prstGeom prst="rect">
            <a:avLst/>
          </a:prstGeom>
          <a:noFill/>
          <a:ln/>
        </p:spPr>
      </p:sp>
      <p:sp>
        <p:nvSpPr>
          <p:cNvPr id="15" name="Shape 9"/>
          <p:cNvSpPr/>
          <p:nvPr/>
        </p:nvSpPr>
        <p:spPr>
          <a:xfrm>
            <a:off x="5791924" y="8115300"/>
            <a:ext cx="1625803" cy="1625600"/>
          </a:xfrm>
          <a:prstGeom prst="roundRect">
            <a:avLst>
              <a:gd name="adj" fmla="val 78188"/>
            </a:avLst>
          </a:prstGeom>
          <a:solidFill>
            <a:srgbClr val="F2B705">
              <a:alpha val="100000"/>
            </a:srgbClr>
          </a:solidFill>
          <a:ln/>
        </p:spPr>
      </p:sp>
      <p:pic>
        <p:nvPicPr>
          <p:cNvPr id="16" name="Image 4" descr=" ">    </p:cNvPr>
          <p:cNvPicPr>
            <a:picLocks noChangeAspect="1"/>
          </p:cNvPicPr>
          <p:nvPr/>
        </p:nvPicPr>
        <p:blipFill>
          <a:blip r:embed="rId7"/>
          <a:stretch>
            <a:fillRect/>
          </a:stretch>
        </p:blipFill>
        <p:spPr>
          <a:xfrm>
            <a:off x="6096762" y="8420100"/>
            <a:ext cx="1016127" cy="1016000"/>
          </a:xfrm>
          <a:prstGeom prst="rect">
            <a:avLst/>
          </a:prstGeom>
        </p:spPr>
      </p:pic>
      <p:pic>
        <p:nvPicPr>
          <p:cNvPr id="17" name="Image 5"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223778" y="8548055"/>
            <a:ext cx="760813" cy="761045"/>
          </a:xfrm>
          <a:prstGeom prst="rect">
            <a:avLst/>
          </a:prstGeom>
        </p:spPr>
      </p:pic>
      <p:sp>
        <p:nvSpPr>
          <p:cNvPr id="18" name="Shape 10"/>
          <p:cNvSpPr/>
          <p:nvPr/>
        </p:nvSpPr>
        <p:spPr>
          <a:xfrm>
            <a:off x="1524191" y="10045700"/>
            <a:ext cx="10161270" cy="1828800"/>
          </a:xfrm>
          <a:prstGeom prst="rect">
            <a:avLst/>
          </a:prstGeom>
          <a:noFill/>
          <a:ln/>
        </p:spPr>
      </p:sp>
      <p:sp>
        <p:nvSpPr>
          <p:cNvPr id="19" name="Text 11"/>
          <p:cNvSpPr/>
          <p:nvPr/>
        </p:nvSpPr>
        <p:spPr>
          <a:xfrm>
            <a:off x="1422578" y="10045700"/>
            <a:ext cx="10364495" cy="939800"/>
          </a:xfrm>
          <a:prstGeom prst="rect">
            <a:avLst/>
          </a:prstGeom>
          <a:noFill/>
          <a:ln/>
        </p:spPr>
        <p:txBody>
          <a:bodyPr wrap="square" lIns="0" tIns="0" rIns="0" bIns="0" rtlCol="0" anchor="t"/>
          <a:lstStyle/>
          <a:p>
            <a:pPr algn="ctr" indent="0" marL="0">
              <a:buNone/>
            </a:pPr>
            <a:r>
              <a:rPr lang="en-US" sz="4800" dirty="0">
                <a:solidFill>
                  <a:srgbClr val="6B9DD4">
                    <a:alpha val="100000"/>
                  </a:srgbClr>
                </a:solidFill>
                <a:latin typeface="Fredoka One Regular" pitchFamily="34" charset="0"/>
                <a:ea typeface="Fredoka One Regular" pitchFamily="34" charset="-122"/>
                <a:cs typeface="Fredoka One Regular" pitchFamily="34" charset="-120"/>
              </a:rPr>
              <a:t>Creation</a:t>
            </a:r>
            <a:endParaRPr lang="en-US" sz="4800" dirty="0"/>
          </a:p>
        </p:txBody>
      </p:sp>
      <p:sp>
        <p:nvSpPr>
          <p:cNvPr id="20" name="Text 12"/>
          <p:cNvSpPr/>
          <p:nvPr/>
        </p:nvSpPr>
        <p:spPr>
          <a:xfrm>
            <a:off x="1456449" y="10883900"/>
            <a:ext cx="10296754" cy="1126067"/>
          </a:xfrm>
          <a:prstGeom prst="rect">
            <a:avLst/>
          </a:prstGeom>
          <a:noFill/>
          <a:ln/>
        </p:spPr>
        <p:txBody>
          <a:bodyPr wrap="square" lIns="0" tIns="0" rIns="0" bIns="0" rtlCol="0" anchor="t"/>
          <a:lstStyle/>
          <a:p>
            <a:pPr algn="ctr" indent="0" marL="0">
              <a:spcAft>
                <a:spcPts val="4000"/>
              </a:spcAft>
              <a:buNone/>
            </a:pPr>
            <a:r>
              <a:rPr lang="en-US" sz="3200" dirty="0">
                <a:solidFill>
                  <a:srgbClr val="000000">
                    <a:alpha val="100000"/>
                  </a:srgbClr>
                </a:solidFill>
                <a:latin typeface="Fredoka Regular" pitchFamily="34" charset="0"/>
                <a:ea typeface="Fredoka Regular" pitchFamily="34" charset="-122"/>
                <a:cs typeface="Fredoka Regular" pitchFamily="34" charset="-120"/>
              </a:rPr>
              <a:t>It informs the creation of developmentally appropriate activities, environments, and interactions.</a:t>
            </a:r>
            <a:endParaRPr lang="en-US" sz="3200" dirty="0"/>
          </a:p>
        </p:txBody>
      </p:sp>
      <p:sp>
        <p:nvSpPr>
          <p:cNvPr id="21" name="Shape 13"/>
          <p:cNvSpPr/>
          <p:nvPr/>
        </p:nvSpPr>
        <p:spPr>
          <a:xfrm>
            <a:off x="12701588" y="3619500"/>
            <a:ext cx="10161270" cy="3759200"/>
          </a:xfrm>
          <a:prstGeom prst="rect">
            <a:avLst/>
          </a:prstGeom>
          <a:noFill/>
          <a:ln/>
        </p:spPr>
      </p:sp>
      <p:sp>
        <p:nvSpPr>
          <p:cNvPr id="22" name="Shape 14"/>
          <p:cNvSpPr/>
          <p:nvPr/>
        </p:nvSpPr>
        <p:spPr>
          <a:xfrm>
            <a:off x="16969321" y="3619500"/>
            <a:ext cx="1625803" cy="1625600"/>
          </a:xfrm>
          <a:prstGeom prst="roundRect">
            <a:avLst>
              <a:gd name="adj" fmla="val 78188"/>
            </a:avLst>
          </a:prstGeom>
          <a:solidFill>
            <a:srgbClr val="F2B705">
              <a:alpha val="100000"/>
            </a:srgbClr>
          </a:solidFill>
          <a:ln/>
        </p:spPr>
      </p:sp>
      <p:pic>
        <p:nvPicPr>
          <p:cNvPr id="23" name="Image 6" descr=" ">    </p:cNvPr>
          <p:cNvPicPr>
            <a:picLocks noChangeAspect="1"/>
          </p:cNvPicPr>
          <p:nvPr/>
        </p:nvPicPr>
        <p:blipFill>
          <a:blip r:embed="rId10"/>
          <a:stretch>
            <a:fillRect/>
          </a:stretch>
        </p:blipFill>
        <p:spPr>
          <a:xfrm>
            <a:off x="17274159" y="3924300"/>
            <a:ext cx="1016127" cy="1016000"/>
          </a:xfrm>
          <a:prstGeom prst="rect">
            <a:avLst/>
          </a:prstGeom>
        </p:spPr>
      </p:pic>
      <p:pic>
        <p:nvPicPr>
          <p:cNvPr id="24" name="Image 7"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7337667" y="3987800"/>
            <a:ext cx="889111" cy="889000"/>
          </a:xfrm>
          <a:prstGeom prst="rect">
            <a:avLst/>
          </a:prstGeom>
        </p:spPr>
      </p:pic>
      <p:sp>
        <p:nvSpPr>
          <p:cNvPr id="25" name="Shape 15"/>
          <p:cNvSpPr/>
          <p:nvPr/>
        </p:nvSpPr>
        <p:spPr>
          <a:xfrm>
            <a:off x="12701588" y="5549900"/>
            <a:ext cx="10161270" cy="1828800"/>
          </a:xfrm>
          <a:prstGeom prst="rect">
            <a:avLst/>
          </a:prstGeom>
          <a:noFill/>
          <a:ln/>
        </p:spPr>
      </p:sp>
      <p:sp>
        <p:nvSpPr>
          <p:cNvPr id="26" name="Text 16"/>
          <p:cNvSpPr/>
          <p:nvPr/>
        </p:nvSpPr>
        <p:spPr>
          <a:xfrm>
            <a:off x="12599975" y="5549900"/>
            <a:ext cx="10364495" cy="939800"/>
          </a:xfrm>
          <a:prstGeom prst="rect">
            <a:avLst/>
          </a:prstGeom>
          <a:noFill/>
          <a:ln/>
        </p:spPr>
        <p:txBody>
          <a:bodyPr wrap="square" lIns="0" tIns="0" rIns="0" bIns="0" rtlCol="0" anchor="t"/>
          <a:lstStyle/>
          <a:p>
            <a:pPr algn="ctr" indent="0" marL="0">
              <a:buNone/>
            </a:pPr>
            <a:r>
              <a:rPr lang="en-US" sz="4800" dirty="0">
                <a:solidFill>
                  <a:srgbClr val="6B9DD4">
                    <a:alpha val="100000"/>
                  </a:srgbClr>
                </a:solidFill>
                <a:latin typeface="Fredoka One Regular" pitchFamily="34" charset="0"/>
                <a:ea typeface="Fredoka One Regular" pitchFamily="34" charset="-122"/>
                <a:cs typeface="Fredoka One Regular" pitchFamily="34" charset="-120"/>
              </a:rPr>
              <a:t>Concerns</a:t>
            </a:r>
            <a:endParaRPr lang="en-US" sz="4800" dirty="0"/>
          </a:p>
        </p:txBody>
      </p:sp>
      <p:sp>
        <p:nvSpPr>
          <p:cNvPr id="27" name="Text 17"/>
          <p:cNvSpPr/>
          <p:nvPr/>
        </p:nvSpPr>
        <p:spPr>
          <a:xfrm>
            <a:off x="12633846" y="6388100"/>
            <a:ext cx="10296754" cy="1126067"/>
          </a:xfrm>
          <a:prstGeom prst="rect">
            <a:avLst/>
          </a:prstGeom>
          <a:noFill/>
          <a:ln/>
        </p:spPr>
        <p:txBody>
          <a:bodyPr wrap="square" lIns="0" tIns="0" rIns="0" bIns="0" rtlCol="0" anchor="t"/>
          <a:lstStyle/>
          <a:p>
            <a:pPr algn="ctr" indent="0" marL="0">
              <a:spcAft>
                <a:spcPts val="4000"/>
              </a:spcAft>
              <a:buNone/>
            </a:pPr>
            <a:r>
              <a:rPr lang="en-US" sz="3200" dirty="0">
                <a:solidFill>
                  <a:srgbClr val="000000">
                    <a:alpha val="100000"/>
                  </a:srgbClr>
                </a:solidFill>
                <a:latin typeface="Fredoka Regular" pitchFamily="34" charset="0"/>
                <a:ea typeface="Fredoka Regular" pitchFamily="34" charset="-122"/>
                <a:cs typeface="Fredoka Regular" pitchFamily="34" charset="-120"/>
              </a:rPr>
              <a:t>It helps identify potential developmental delays or concerns and seek appropriate support or intervention.</a:t>
            </a:r>
            <a:endParaRPr lang="en-US" sz="3200" dirty="0"/>
          </a:p>
        </p:txBody>
      </p:sp>
      <p:sp>
        <p:nvSpPr>
          <p:cNvPr id="28" name="Shape 18"/>
          <p:cNvSpPr/>
          <p:nvPr/>
        </p:nvSpPr>
        <p:spPr>
          <a:xfrm>
            <a:off x="12701588" y="8115300"/>
            <a:ext cx="10161270" cy="3759200"/>
          </a:xfrm>
          <a:prstGeom prst="rect">
            <a:avLst/>
          </a:prstGeom>
          <a:noFill/>
          <a:ln/>
        </p:spPr>
      </p:sp>
      <p:sp>
        <p:nvSpPr>
          <p:cNvPr id="29" name="Shape 19"/>
          <p:cNvSpPr/>
          <p:nvPr/>
        </p:nvSpPr>
        <p:spPr>
          <a:xfrm>
            <a:off x="16969321" y="8115300"/>
            <a:ext cx="1625803" cy="1625600"/>
          </a:xfrm>
          <a:prstGeom prst="roundRect">
            <a:avLst>
              <a:gd name="adj" fmla="val 78188"/>
            </a:avLst>
          </a:prstGeom>
          <a:solidFill>
            <a:srgbClr val="6B9DD4">
              <a:alpha val="100000"/>
            </a:srgbClr>
          </a:solidFill>
          <a:ln/>
        </p:spPr>
      </p:sp>
      <p:pic>
        <p:nvPicPr>
          <p:cNvPr id="30" name="Image 8" descr=" ">    </p:cNvPr>
          <p:cNvPicPr>
            <a:picLocks noChangeAspect="1"/>
          </p:cNvPicPr>
          <p:nvPr/>
        </p:nvPicPr>
        <p:blipFill>
          <a:blip r:embed="rId13"/>
          <a:stretch>
            <a:fillRect/>
          </a:stretch>
        </p:blipFill>
        <p:spPr>
          <a:xfrm>
            <a:off x="17274159" y="8420100"/>
            <a:ext cx="1016127" cy="1016000"/>
          </a:xfrm>
          <a:prstGeom prst="rect">
            <a:avLst/>
          </a:prstGeom>
        </p:spPr>
      </p:pic>
      <p:pic>
        <p:nvPicPr>
          <p:cNvPr id="31" name="Image 9"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7316498" y="8462435"/>
            <a:ext cx="931450" cy="931335"/>
          </a:xfrm>
          <a:prstGeom prst="rect">
            <a:avLst/>
          </a:prstGeom>
        </p:spPr>
      </p:pic>
      <p:sp>
        <p:nvSpPr>
          <p:cNvPr id="32" name="Shape 20"/>
          <p:cNvSpPr/>
          <p:nvPr/>
        </p:nvSpPr>
        <p:spPr>
          <a:xfrm>
            <a:off x="12701588" y="10045700"/>
            <a:ext cx="10161270" cy="1828800"/>
          </a:xfrm>
          <a:prstGeom prst="rect">
            <a:avLst/>
          </a:prstGeom>
          <a:noFill/>
          <a:ln/>
        </p:spPr>
      </p:sp>
      <p:sp>
        <p:nvSpPr>
          <p:cNvPr id="33" name="Text 21"/>
          <p:cNvSpPr/>
          <p:nvPr/>
        </p:nvSpPr>
        <p:spPr>
          <a:xfrm>
            <a:off x="12599975" y="10045700"/>
            <a:ext cx="10364495" cy="939800"/>
          </a:xfrm>
          <a:prstGeom prst="rect">
            <a:avLst/>
          </a:prstGeom>
          <a:noFill/>
          <a:ln/>
        </p:spPr>
        <p:txBody>
          <a:bodyPr wrap="square" lIns="0" tIns="0" rIns="0" bIns="0" rtlCol="0" anchor="t"/>
          <a:lstStyle/>
          <a:p>
            <a:pPr algn="ctr" indent="0" marL="0">
              <a:buNone/>
            </a:pPr>
            <a:r>
              <a:rPr lang="en-US" sz="4800" dirty="0">
                <a:solidFill>
                  <a:srgbClr val="F2B705">
                    <a:alpha val="100000"/>
                  </a:srgbClr>
                </a:solidFill>
                <a:latin typeface="Fredoka One Regular" pitchFamily="34" charset="0"/>
                <a:ea typeface="Fredoka One Regular" pitchFamily="34" charset="-122"/>
                <a:cs typeface="Fredoka One Regular" pitchFamily="34" charset="-120"/>
              </a:rPr>
              <a:t>Potential</a:t>
            </a:r>
            <a:endParaRPr lang="en-US" sz="4800" dirty="0"/>
          </a:p>
        </p:txBody>
      </p:sp>
      <p:sp>
        <p:nvSpPr>
          <p:cNvPr id="34" name="Text 22"/>
          <p:cNvSpPr/>
          <p:nvPr/>
        </p:nvSpPr>
        <p:spPr>
          <a:xfrm>
            <a:off x="12633846" y="10883900"/>
            <a:ext cx="10296754" cy="1126067"/>
          </a:xfrm>
          <a:prstGeom prst="rect">
            <a:avLst/>
          </a:prstGeom>
          <a:noFill/>
          <a:ln/>
        </p:spPr>
        <p:txBody>
          <a:bodyPr wrap="square" lIns="0" tIns="0" rIns="0" bIns="0" rtlCol="0" anchor="t"/>
          <a:lstStyle/>
          <a:p>
            <a:pPr algn="ctr" indent="0" marL="0">
              <a:spcAft>
                <a:spcPts val="4000"/>
              </a:spcAft>
              <a:buNone/>
            </a:pPr>
            <a:r>
              <a:rPr lang="en-US" sz="3200" dirty="0">
                <a:solidFill>
                  <a:srgbClr val="000000">
                    <a:alpha val="100000"/>
                  </a:srgbClr>
                </a:solidFill>
                <a:latin typeface="Fredoka Regular" pitchFamily="34" charset="0"/>
                <a:ea typeface="Fredoka Regular" pitchFamily="34" charset="-122"/>
                <a:cs typeface="Fredoka Regular" pitchFamily="34" charset="-120"/>
              </a:rPr>
              <a:t>It helps children reach their full potential and become healthy, well-adjusted, and successful adults.</a:t>
            </a:r>
            <a:endParaRPr lang="en-US" sz="32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9F3"/>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sp>
        <p:nvSpPr>
          <p:cNvPr id="3" name="Shape 0"/>
          <p:cNvSpPr/>
          <p:nvPr/>
        </p:nvSpPr>
        <p:spPr>
          <a:xfrm>
            <a:off x="5055232" y="4076700"/>
            <a:ext cx="14263883" cy="5575300"/>
          </a:xfrm>
          <a:prstGeom prst="rect">
            <a:avLst/>
          </a:prstGeom>
          <a:noFill/>
          <a:ln/>
        </p:spPr>
      </p:sp>
      <p:sp>
        <p:nvSpPr>
          <p:cNvPr id="4" name="Text 1"/>
          <p:cNvSpPr/>
          <p:nvPr/>
        </p:nvSpPr>
        <p:spPr>
          <a:xfrm>
            <a:off x="4911281" y="4076700"/>
            <a:ext cx="14551785" cy="4478867"/>
          </a:xfrm>
          <a:prstGeom prst="rect">
            <a:avLst/>
          </a:prstGeom>
          <a:noFill/>
          <a:ln/>
        </p:spPr>
        <p:txBody>
          <a:bodyPr wrap="square" lIns="0" tIns="0" rIns="0" bIns="0" rtlCol="0" anchor="t"/>
          <a:lstStyle/>
          <a:p>
            <a:pPr algn="ctr" indent="0" marL="0">
              <a:buNone/>
            </a:pPr>
            <a:r>
              <a:rPr lang="en-US" sz="12800" dirty="0">
                <a:solidFill>
                  <a:srgbClr val="6B9DD4">
                    <a:alpha val="100000"/>
                  </a:srgbClr>
                </a:solidFill>
                <a:latin typeface="Fredoka One Regular" pitchFamily="34" charset="0"/>
                <a:ea typeface="Fredoka One Regular" pitchFamily="34" charset="-122"/>
                <a:cs typeface="Fredoka One Regular" pitchFamily="34" charset="-120"/>
              </a:rPr>
              <a:t>Physical Development</a:t>
            </a:r>
            <a:endParaRPr lang="en-US" sz="12800" dirty="0"/>
          </a:p>
        </p:txBody>
      </p:sp>
      <p:sp>
        <p:nvSpPr>
          <p:cNvPr id="5" name="Text 2"/>
          <p:cNvSpPr/>
          <p:nvPr/>
        </p:nvSpPr>
        <p:spPr>
          <a:xfrm>
            <a:off x="4987490" y="8166100"/>
            <a:ext cx="14399366" cy="1621367"/>
          </a:xfrm>
          <a:prstGeom prst="rect">
            <a:avLst/>
          </a:prstGeom>
          <a:noFill/>
          <a:ln/>
        </p:spPr>
        <p:txBody>
          <a:bodyPr wrap="square" lIns="0" tIns="0" rIns="0" bIns="0" rtlCol="0" anchor="t"/>
          <a:lstStyle/>
          <a:p>
            <a:pPr algn="ctr" indent="0" marL="0">
              <a:spcAft>
                <a:spcPts val="4000"/>
              </a:spcAft>
              <a:buNone/>
            </a:pPr>
            <a:r>
              <a:rPr lang="en-US" sz="3200" dirty="0">
                <a:solidFill>
                  <a:srgbClr val="000000">
                    <a:alpha val="100000"/>
                  </a:srgbClr>
                </a:solidFill>
                <a:latin typeface="Fredoka Regular" pitchFamily="34" charset="0"/>
                <a:ea typeface="Fredoka Regular" pitchFamily="34" charset="-122"/>
                <a:cs typeface="Fredoka Regular" pitchFamily="34" charset="-120"/>
              </a:rPr>
              <a:t>Focus on the physical aspects of child development, including milestones and the importance of physical activity. Offer practical tips for promoting physical development.</a:t>
            </a:r>
            <a:endParaRPr lang="en-US" sz="3200" dirty="0"/>
          </a:p>
        </p:txBody>
      </p:sp>
      <p:sp>
        <p:nvSpPr>
          <p:cNvPr id="6" name="Shape 3"/>
          <p:cNvSpPr/>
          <p:nvPr/>
        </p:nvSpPr>
        <p:spPr>
          <a:xfrm>
            <a:off x="23370921" y="10515600"/>
            <a:ext cx="1016127" cy="3200400"/>
          </a:xfrm>
          <a:prstGeom prst="rect">
            <a:avLst/>
          </a:prstGeom>
          <a:noFill/>
          <a:ln/>
        </p:spPr>
      </p:sp>
      <p:pic>
        <p:nvPicPr>
          <p:cNvPr id="7" name="Image 1" descr=" ">    </p:cNvPr>
          <p:cNvPicPr>
            <a:picLocks noChangeAspect="1"/>
          </p:cNvPicPr>
          <p:nvPr/>
        </p:nvPicPr>
        <p:blipFill>
          <a:blip r:embed="rId3"/>
          <a:stretch>
            <a:fillRect/>
          </a:stretch>
        </p:blipFill>
        <p:spPr>
          <a:xfrm>
            <a:off x="23523340" y="10820400"/>
            <a:ext cx="711289" cy="25908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9F3"/>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10820400"/>
            <a:ext cx="711289" cy="2590800"/>
          </a:xfrm>
          <a:prstGeom prst="rect">
            <a:avLst/>
          </a:prstGeom>
        </p:spPr>
      </p:pic>
      <p:sp>
        <p:nvSpPr>
          <p:cNvPr id="5" name="Text 1"/>
          <p:cNvSpPr/>
          <p:nvPr/>
        </p:nvSpPr>
        <p:spPr>
          <a:xfrm>
            <a:off x="1549594" y="2159000"/>
            <a:ext cx="18717906" cy="1570567"/>
          </a:xfrm>
          <a:prstGeom prst="rect">
            <a:avLst/>
          </a:prstGeom>
          <a:noFill/>
          <a:ln/>
        </p:spPr>
        <p:txBody>
          <a:bodyPr wrap="square" lIns="0" tIns="0" rIns="0" bIns="0" rtlCol="0" anchor="t"/>
          <a:lstStyle/>
          <a:p>
            <a:pPr algn="l" indent="0" marL="0">
              <a:buNone/>
            </a:pPr>
            <a:r>
              <a:rPr lang="en-US" sz="8000" dirty="0">
                <a:solidFill>
                  <a:srgbClr val="F2B705">
                    <a:alpha val="100000"/>
                  </a:srgbClr>
                </a:solidFill>
                <a:latin typeface="Fredoka One Regular" pitchFamily="34" charset="0"/>
                <a:ea typeface="Fredoka One Regular" pitchFamily="34" charset="-122"/>
                <a:cs typeface="Fredoka One Regular" pitchFamily="34" charset="-120"/>
              </a:rPr>
              <a:t>What is physical development</a:t>
            </a:r>
            <a:endParaRPr lang="en-US" sz="8000" dirty="0"/>
          </a:p>
        </p:txBody>
      </p:sp>
      <p:sp>
        <p:nvSpPr>
          <p:cNvPr id="6" name="Text 2"/>
          <p:cNvSpPr/>
          <p:nvPr/>
        </p:nvSpPr>
        <p:spPr>
          <a:xfrm>
            <a:off x="1829029" y="5422900"/>
            <a:ext cx="9610868" cy="55964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Fredoka Regular" pitchFamily="34" charset="0"/>
                <a:ea typeface="Fredoka Regular" pitchFamily="34" charset="-122"/>
                <a:cs typeface="Fredoka Regular" pitchFamily="34" charset="-120"/>
              </a:rPr>
              <a:t>Physical development refers to the changes that occur in a child's body and physical abilities over time, including growth, motor skills, sensory abilities, and physical health. It is influenced by both genetic and environmental factors such as nutrition, exercise, and healthcare. Understanding physical development is crucial for ensuring that children receive appropriate support and opportunities to promote optimal growth and development.</a:t>
            </a:r>
            <a:endParaRPr lang="en-US" sz="3200" dirty="0"/>
          </a:p>
        </p:txBody>
      </p:sp>
      <p:pic>
        <p:nvPicPr>
          <p:cNvPr id="7"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2739692" y="1968500"/>
            <a:ext cx="9167130" cy="10737354"/>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9F3"/>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47981" y="1739900"/>
            <a:ext cx="9424578" cy="102362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498624" y="1832868"/>
            <a:ext cx="5966698" cy="4437893"/>
          </a:xfrm>
          <a:prstGeom prst="rect">
            <a:avLst/>
          </a:prstGeom>
        </p:spPr>
      </p:pic>
      <p:sp>
        <p:nvSpPr>
          <p:cNvPr id="5" name="Shape 0"/>
          <p:cNvSpPr/>
          <p:nvPr/>
        </p:nvSpPr>
        <p:spPr>
          <a:xfrm>
            <a:off x="12193524" y="5067300"/>
            <a:ext cx="9475384" cy="3810000"/>
          </a:xfrm>
          <a:prstGeom prst="rect">
            <a:avLst/>
          </a:prstGeom>
          <a:noFill/>
          <a:ln/>
        </p:spPr>
      </p:sp>
      <p:sp>
        <p:nvSpPr>
          <p:cNvPr id="6" name="Text 1"/>
          <p:cNvSpPr/>
          <p:nvPr/>
        </p:nvSpPr>
        <p:spPr>
          <a:xfrm>
            <a:off x="12193524" y="5067300"/>
            <a:ext cx="9678610" cy="31496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Fredoka One Regular" pitchFamily="34" charset="0"/>
                <a:ea typeface="Fredoka One Regular" pitchFamily="34" charset="-122"/>
                <a:cs typeface="Fredoka One Regular" pitchFamily="34" charset="-120"/>
              </a:rPr>
              <a:t>The greatest sign of success for a teacher is to be able to say, 'The children are now working as if I did not exist.</a:t>
            </a:r>
            <a:endParaRPr lang="en-US" sz="4800" dirty="0"/>
          </a:p>
        </p:txBody>
      </p:sp>
      <p:sp>
        <p:nvSpPr>
          <p:cNvPr id="7" name="Text 2"/>
          <p:cNvSpPr/>
          <p:nvPr/>
        </p:nvSpPr>
        <p:spPr>
          <a:xfrm>
            <a:off x="17833029" y="8318500"/>
            <a:ext cx="3988298" cy="711200"/>
          </a:xfrm>
          <a:prstGeom prst="rect">
            <a:avLst/>
          </a:prstGeom>
          <a:noFill/>
          <a:ln/>
        </p:spPr>
        <p:txBody>
          <a:bodyPr wrap="square" lIns="0" tIns="0" rIns="0" bIns="0" rtlCol="0" anchor="t"/>
          <a:lstStyle/>
          <a:p>
            <a:pPr algn="l" indent="0" marL="0">
              <a:buNone/>
            </a:pPr>
            <a:r>
              <a:rPr lang="en-US" sz="3600" dirty="0">
                <a:solidFill>
                  <a:srgbClr val="000000">
                    <a:alpha val="100000"/>
                  </a:srgbClr>
                </a:solidFill>
                <a:latin typeface="Fredoka One Regular" pitchFamily="34" charset="0"/>
                <a:ea typeface="Fredoka One Regular" pitchFamily="34" charset="-122"/>
                <a:cs typeface="Fredoka One Regular" pitchFamily="34" charset="-120"/>
              </a:rPr>
              <a:t>Maria Montessori</a:t>
            </a:r>
            <a:endParaRPr lang="en-US" sz="3600" dirty="0"/>
          </a:p>
        </p:txBody>
      </p:sp>
      <p:sp>
        <p:nvSpPr>
          <p:cNvPr id="8" name="Shape 3"/>
          <p:cNvSpPr/>
          <p:nvPr/>
        </p:nvSpPr>
        <p:spPr>
          <a:xfrm>
            <a:off x="23370921" y="10515600"/>
            <a:ext cx="1016127" cy="3200400"/>
          </a:xfrm>
          <a:prstGeom prst="rect">
            <a:avLst/>
          </a:prstGeom>
          <a:noFill/>
          <a:ln/>
        </p:spPr>
      </p:sp>
      <p:pic>
        <p:nvPicPr>
          <p:cNvPr id="9" name="Image 3" descr=" ">    </p:cNvPr>
          <p:cNvPicPr>
            <a:picLocks noChangeAspect="1"/>
          </p:cNvPicPr>
          <p:nvPr/>
        </p:nvPicPr>
        <p:blipFill>
          <a:blip r:embed="rId7"/>
          <a:stretch>
            <a:fillRect/>
          </a:stretch>
        </p:blipFill>
        <p:spPr>
          <a:xfrm>
            <a:off x="23523340" y="10820400"/>
            <a:ext cx="711289" cy="259080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21</Slides>
  <Notes>21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21</vt:i4>
      </vt:variant>
    </vt:vector>
  </HeadingPairs>
  <TitlesOfParts>
    <vt:vector size="24"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2023-12-07T22:42:46Z</dcterms:created>
  <dcterms:modified xsi:type="dcterms:W3CDTF">2023-12-07T22:42:46Z</dcterms:modified>
</cp:coreProperties>
</file>