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09" r:id="rId4"/>
    <p:sldId id="308" r:id="rId5"/>
    <p:sldId id="310" r:id="rId6"/>
    <p:sldId id="311" r:id="rId7"/>
    <p:sldId id="312" r:id="rId8"/>
    <p:sldId id="313" r:id="rId9"/>
    <p:sldId id="31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NHỊP BƯỚC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 THÁNH Đ</a:t>
            </a:r>
            <a:r>
              <a:rPr 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ỆN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96262" y="3902582"/>
            <a:ext cx="4841823" cy="68440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Hương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Nguyên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98623" y="320328"/>
            <a:ext cx="7000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NHỊP BƯỚC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VÀO THÁNH ĐIỆN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96739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Nhịp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điện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Nhịp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2282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kiếp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mẫu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hay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bóng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chiều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dần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Thì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dư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1276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Nhịp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điện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Nhịp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2282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 con ca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vẫn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Dẫu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phận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mỏng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dòn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Thì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vuông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tròn</a:t>
            </a:r>
            <a:r>
              <a:rPr lang="en-US" sz="6000" b="1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1276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Nhịp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điện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Nhịp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2282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437</TotalTime>
  <Words>249</Words>
  <Application>Microsoft Office PowerPoint</Application>
  <PresentationFormat>Custom</PresentationFormat>
  <Paragraphs>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Savon</vt:lpstr>
      <vt:lpstr>NHỊP BƯỚC VÀO THÁNH ĐiỆN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111</cp:revision>
  <dcterms:created xsi:type="dcterms:W3CDTF">2024-12-09T09:39:37Z</dcterms:created>
  <dcterms:modified xsi:type="dcterms:W3CDTF">2025-08-09T09:10:26Z</dcterms:modified>
</cp:coreProperties>
</file>