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3c82b8551_0_75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f3c82b8551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3c82b8551_0_15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3c82b8551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2.png"/><Relationship Id="rId9" Type="http://schemas.openxmlformats.org/officeDocument/2006/relationships/image" Target="../media/image8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3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10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Google Shape;99;p25"/>
          <p:cNvCxnSpPr/>
          <p:nvPr/>
        </p:nvCxnSpPr>
        <p:spPr>
          <a:xfrm rot="10800000">
            <a:off x="513821" y="6704175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100" name="Google Shape;100;p25" title="3_repel_v04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7475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5" title="5_metal_v0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57475" y="7222470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6691594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6691594" y="1487004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3099301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669159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308878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 txBox="1"/>
          <p:nvPr/>
        </p:nvSpPr>
        <p:spPr>
          <a:xfrm>
            <a:off x="4117125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fuerza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" name="Google Shape;108;p25"/>
          <p:cNvSpPr txBox="1"/>
          <p:nvPr/>
        </p:nvSpPr>
        <p:spPr>
          <a:xfrm>
            <a:off x="411140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repeler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" name="Google Shape;109;p25"/>
          <p:cNvSpPr txBox="1"/>
          <p:nvPr/>
        </p:nvSpPr>
        <p:spPr>
          <a:xfrm>
            <a:off x="411140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metal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" name="Google Shape;110;p25"/>
          <p:cNvSpPr txBox="1"/>
          <p:nvPr/>
        </p:nvSpPr>
        <p:spPr>
          <a:xfrm>
            <a:off x="4118300" y="5826180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alejar de sí mismo, como cuando dos imanes con los mismos polos están frente a frente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25"/>
          <p:cNvSpPr txBox="1"/>
          <p:nvPr/>
        </p:nvSpPr>
        <p:spPr>
          <a:xfrm>
            <a:off x="4118300" y="8914472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 material natural que por lo regular es brillante y opaco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" name="Google Shape;112;p25"/>
          <p:cNvSpPr txBox="1"/>
          <p:nvPr/>
        </p:nvSpPr>
        <p:spPr>
          <a:xfrm>
            <a:off x="549850" y="8914477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 lo que está hecho algo, por ejemplo: metal, madera, o plástico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55495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material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4" name="Google Shape;114;p25" title="1_force_v04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59414" y="801384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5" title="4-material-v2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7428" y="7222463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5" title="vocab-fram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7225" y="466925"/>
            <a:ext cx="2989502" cy="243041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5"/>
          <p:cNvSpPr txBox="1"/>
          <p:nvPr/>
        </p:nvSpPr>
        <p:spPr>
          <a:xfrm>
            <a:off x="817206" y="1627914"/>
            <a:ext cx="2270100" cy="7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Lección: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¿Qué pueden hacer los imanes?</a:t>
            </a:r>
            <a:endParaRPr sz="1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8" name="Google Shape;11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31229" y="2431831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5"/>
          <p:cNvSpPr txBox="1"/>
          <p:nvPr/>
        </p:nvSpPr>
        <p:spPr>
          <a:xfrm>
            <a:off x="615564" y="904819"/>
            <a:ext cx="26991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Vocabulario</a:t>
            </a:r>
            <a:endParaRPr sz="2600">
              <a:solidFill>
                <a:schemeClr val="dk1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cxnSp>
        <p:nvCxnSpPr>
          <p:cNvPr id="120" name="Google Shape;120;p25"/>
          <p:cNvCxnSpPr/>
          <p:nvPr/>
        </p:nvCxnSpPr>
        <p:spPr>
          <a:xfrm rot="10800000">
            <a:off x="513821" y="3363989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1" name="Google Shape;121;p25"/>
          <p:cNvCxnSpPr/>
          <p:nvPr/>
        </p:nvCxnSpPr>
        <p:spPr>
          <a:xfrm rot="10800000">
            <a:off x="3890100" y="534650"/>
            <a:ext cx="0" cy="901950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22" name="Google Shape;122;p25"/>
          <p:cNvSpPr txBox="1"/>
          <p:nvPr/>
        </p:nvSpPr>
        <p:spPr>
          <a:xfrm>
            <a:off x="778458" y="5978580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jalar hacia sí mismo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" name="Google Shape;123;p25" title="2_attract_v04.pn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6661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5"/>
          <p:cNvSpPr txBox="1"/>
          <p:nvPr/>
        </p:nvSpPr>
        <p:spPr>
          <a:xfrm>
            <a:off x="55495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atraer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" name="Google Shape;125;p25"/>
          <p:cNvSpPr txBox="1"/>
          <p:nvPr/>
        </p:nvSpPr>
        <p:spPr>
          <a:xfrm>
            <a:off x="4346900" y="2736451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algo que jala o empuja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6" title="10_experiment_v03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428" y="7226210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6" title="9_property_v04-SPANISH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57475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6" title="8_magnetize_v02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6661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6" title="7_magnetic_v02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59414" y="801384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6" title="6_magnet_v03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0064" y="793911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6691594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6691594" y="1487004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3099301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308878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6"/>
          <p:cNvSpPr txBox="1"/>
          <p:nvPr/>
        </p:nvSpPr>
        <p:spPr>
          <a:xfrm>
            <a:off x="4117125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magnético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" name="Google Shape;140;p26"/>
          <p:cNvSpPr txBox="1"/>
          <p:nvPr/>
        </p:nvSpPr>
        <p:spPr>
          <a:xfrm>
            <a:off x="411140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propiedad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" name="Google Shape;141;p26"/>
          <p:cNvSpPr txBox="1"/>
          <p:nvPr/>
        </p:nvSpPr>
        <p:spPr>
          <a:xfrm>
            <a:off x="4118300" y="5826180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algo que puedes observar acerca de un objeto o un material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549858" y="5826180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hacer que un material se vuelva magnético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549850" y="8914477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una prueba que se usa para descubrir más información sobre una pregunta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26"/>
          <p:cNvSpPr txBox="1"/>
          <p:nvPr/>
        </p:nvSpPr>
        <p:spPr>
          <a:xfrm>
            <a:off x="55495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magnetizar 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" name="Google Shape;145;p26"/>
          <p:cNvSpPr txBox="1"/>
          <p:nvPr/>
        </p:nvSpPr>
        <p:spPr>
          <a:xfrm>
            <a:off x="55495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experimento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3099301" y="1487013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6"/>
          <p:cNvSpPr txBox="1"/>
          <p:nvPr/>
        </p:nvSpPr>
        <p:spPr>
          <a:xfrm>
            <a:off x="549630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imán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" name="Google Shape;148;p26"/>
          <p:cNvSpPr txBox="1"/>
          <p:nvPr/>
        </p:nvSpPr>
        <p:spPr>
          <a:xfrm>
            <a:off x="4118300" y="2584051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algo que un imán puede jalar o empujar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26"/>
          <p:cNvSpPr txBox="1"/>
          <p:nvPr/>
        </p:nvSpPr>
        <p:spPr>
          <a:xfrm>
            <a:off x="543534" y="2584051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objeto que puede atraer o repeler ciertos materiales (por lo regular, metales)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0" name="Google Shape;150;p26"/>
          <p:cNvCxnSpPr/>
          <p:nvPr/>
        </p:nvCxnSpPr>
        <p:spPr>
          <a:xfrm rot="10800000">
            <a:off x="513821" y="6704175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1" name="Google Shape;151;p26"/>
          <p:cNvCxnSpPr/>
          <p:nvPr/>
        </p:nvCxnSpPr>
        <p:spPr>
          <a:xfrm rot="10800000">
            <a:off x="513821" y="3363989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26"/>
          <p:cNvCxnSpPr/>
          <p:nvPr/>
        </p:nvCxnSpPr>
        <p:spPr>
          <a:xfrm rot="10800000">
            <a:off x="3890100" y="534650"/>
            <a:ext cx="0" cy="901950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