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13716000" cx="24387025"/>
  <p:notesSz cx="13716000" cy="24387025"/>
  <p:embeddedFontLst>
    <p:embeddedFont>
      <p:font typeface="Lato"/>
      <p:regular r:id="rId28"/>
      <p:bold r:id="rId29"/>
      <p:italic r:id="rId30"/>
      <p:boldItalic r:id="rId31"/>
    </p:embeddedFont>
    <p:embeddedFont>
      <p:font typeface="Syne"/>
      <p:bold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3" roundtripDataSignature="AMtx7mht7d/fFLOWooeNjTDX5ItysZVBn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Lato-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La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Lato-boldItalic.fntdata"/><Relationship Id="rId30" Type="http://schemas.openxmlformats.org/officeDocument/2006/relationships/font" Target="fonts/Lato-italic.fntdata"/><Relationship Id="rId11" Type="http://schemas.openxmlformats.org/officeDocument/2006/relationships/slide" Target="slides/slide7.xml"/><Relationship Id="rId33" Type="http://customschemas.google.com/relationships/presentationmetadata" Target="metadata"/><Relationship Id="rId10" Type="http://schemas.openxmlformats.org/officeDocument/2006/relationships/slide" Target="slides/slide6.xml"/><Relationship Id="rId32" Type="http://schemas.openxmlformats.org/officeDocument/2006/relationships/font" Target="fonts/Syne-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 name="Shape 11"/>
        <p:cNvGrpSpPr/>
        <p:nvPr/>
      </p:nvGrpSpPr>
      <p:grpSpPr>
        <a:xfrm>
          <a:off x="0" y="0"/>
          <a:ext cx="0" cy="0"/>
          <a:chOff x="0" y="0"/>
          <a:chExt cx="0" cy="0"/>
        </a:xfrm>
      </p:grpSpPr>
      <p:sp>
        <p:nvSpPr>
          <p:cNvPr id="12" name="Google Shape;12;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 name="Google Shape;13;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 name="Google Shape;14;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5" name="Google Shape;18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7" name="Google Shape;217;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8" name="Google Shape;29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9" name="Google Shape;29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2" name="Google Shape;312;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4" name="Shape 404"/>
        <p:cNvGrpSpPr/>
        <p:nvPr/>
      </p:nvGrpSpPr>
      <p:grpSpPr>
        <a:xfrm>
          <a:off x="0" y="0"/>
          <a:ext cx="0" cy="0"/>
          <a:chOff x="0" y="0"/>
          <a:chExt cx="0" cy="0"/>
        </a:xfrm>
      </p:grpSpPr>
      <p:sp>
        <p:nvSpPr>
          <p:cNvPr id="405" name="Google Shape;40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6" name="Google Shape;40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7" name="Google Shape;40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7" name="Google Shape;437;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 name="Google Shape;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3" name="Google Shape;49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4" name="Google Shape;494;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9" name="Google Shape;519;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5" name="Google Shape;545;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11" name="Google Shape;611;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2" name="Google Shape;612;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 name="Google Shape;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 name="Google Shape;3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 name="Google Shape;7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3" name="Google Shape;7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2" name="Google Shape;82;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 name="Google Shape;83;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4" name="Google Shape;104;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3" name="Google Shape;123;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5" name="Google Shape;13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0" name="Google Shape;150;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bg>
      <p:bgPr>
        <a:solidFill>
          <a:schemeClr val="lt1"/>
        </a:solidFill>
      </p:bgPr>
    </p:bg>
    <p:spTree>
      <p:nvGrpSpPr>
        <p:cNvPr id="10"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6.png"/><Relationship Id="rId4" Type="http://schemas.openxmlformats.org/officeDocument/2006/relationships/image" Target="../media/image24.png"/><Relationship Id="rId9" Type="http://schemas.openxmlformats.org/officeDocument/2006/relationships/image" Target="../media/image64.png"/><Relationship Id="rId5" Type="http://schemas.openxmlformats.org/officeDocument/2006/relationships/image" Target="../media/image20.png"/><Relationship Id="rId6" Type="http://schemas.openxmlformats.org/officeDocument/2006/relationships/image" Target="../media/image18.png"/><Relationship Id="rId7" Type="http://schemas.openxmlformats.org/officeDocument/2006/relationships/image" Target="../media/image55.png"/><Relationship Id="rId8" Type="http://schemas.openxmlformats.org/officeDocument/2006/relationships/image" Target="../media/image4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3.png"/><Relationship Id="rId4" Type="http://schemas.openxmlformats.org/officeDocument/2006/relationships/image" Target="../media/image48.png"/><Relationship Id="rId9" Type="http://schemas.openxmlformats.org/officeDocument/2006/relationships/image" Target="../media/image30.png"/><Relationship Id="rId5" Type="http://schemas.openxmlformats.org/officeDocument/2006/relationships/image" Target="../media/image24.png"/><Relationship Id="rId6" Type="http://schemas.openxmlformats.org/officeDocument/2006/relationships/image" Target="../media/image35.png"/><Relationship Id="rId7" Type="http://schemas.openxmlformats.org/officeDocument/2006/relationships/image" Target="../media/image37.png"/><Relationship Id="rId8" Type="http://schemas.openxmlformats.org/officeDocument/2006/relationships/image" Target="../media/image3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2.png"/><Relationship Id="rId4" Type="http://schemas.openxmlformats.org/officeDocument/2006/relationships/image" Target="../media/image4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7.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5.png"/><Relationship Id="rId4" Type="http://schemas.openxmlformats.org/officeDocument/2006/relationships/image" Target="../media/image44.png"/><Relationship Id="rId11" Type="http://schemas.openxmlformats.org/officeDocument/2006/relationships/image" Target="../media/image104.png"/><Relationship Id="rId10" Type="http://schemas.openxmlformats.org/officeDocument/2006/relationships/image" Target="../media/image68.png"/><Relationship Id="rId12" Type="http://schemas.openxmlformats.org/officeDocument/2006/relationships/image" Target="../media/image74.png"/><Relationship Id="rId9" Type="http://schemas.openxmlformats.org/officeDocument/2006/relationships/image" Target="../media/image54.png"/><Relationship Id="rId5" Type="http://schemas.openxmlformats.org/officeDocument/2006/relationships/image" Target="../media/image36.png"/><Relationship Id="rId6" Type="http://schemas.openxmlformats.org/officeDocument/2006/relationships/image" Target="../media/image71.png"/><Relationship Id="rId7" Type="http://schemas.openxmlformats.org/officeDocument/2006/relationships/image" Target="../media/image46.png"/><Relationship Id="rId8" Type="http://schemas.openxmlformats.org/officeDocument/2006/relationships/image" Target="../media/image5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61.png"/><Relationship Id="rId4" Type="http://schemas.openxmlformats.org/officeDocument/2006/relationships/image" Target="../media/image62.png"/><Relationship Id="rId5" Type="http://schemas.openxmlformats.org/officeDocument/2006/relationships/image" Target="../media/image7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78.png"/><Relationship Id="rId4" Type="http://schemas.openxmlformats.org/officeDocument/2006/relationships/image" Target="../media/image96.png"/><Relationship Id="rId5" Type="http://schemas.openxmlformats.org/officeDocument/2006/relationships/image" Target="../media/image8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91.png"/><Relationship Id="rId4" Type="http://schemas.openxmlformats.org/officeDocument/2006/relationships/image" Target="../media/image9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80.png"/><Relationship Id="rId4" Type="http://schemas.openxmlformats.org/officeDocument/2006/relationships/image" Target="../media/image8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81.png"/><Relationship Id="rId4" Type="http://schemas.openxmlformats.org/officeDocument/2006/relationships/image" Target="../media/image85.png"/><Relationship Id="rId11" Type="http://schemas.openxmlformats.org/officeDocument/2006/relationships/image" Target="../media/image89.png"/><Relationship Id="rId10" Type="http://schemas.openxmlformats.org/officeDocument/2006/relationships/image" Target="../media/image98.png"/><Relationship Id="rId9" Type="http://schemas.openxmlformats.org/officeDocument/2006/relationships/image" Target="../media/image90.png"/><Relationship Id="rId5" Type="http://schemas.openxmlformats.org/officeDocument/2006/relationships/image" Target="../media/image76.png"/><Relationship Id="rId6" Type="http://schemas.openxmlformats.org/officeDocument/2006/relationships/image" Target="../media/image6.png"/><Relationship Id="rId7" Type="http://schemas.openxmlformats.org/officeDocument/2006/relationships/image" Target="../media/image103.png"/><Relationship Id="rId8" Type="http://schemas.openxmlformats.org/officeDocument/2006/relationships/image" Target="../media/image8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1.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56.png"/><Relationship Id="rId4" Type="http://schemas.openxmlformats.org/officeDocument/2006/relationships/image" Target="../media/image118.png"/><Relationship Id="rId5" Type="http://schemas.openxmlformats.org/officeDocument/2006/relationships/image" Target="../media/image101.png"/><Relationship Id="rId6" Type="http://schemas.openxmlformats.org/officeDocument/2006/relationships/image" Target="../media/image10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42.png"/><Relationship Id="rId4" Type="http://schemas.openxmlformats.org/officeDocument/2006/relationships/image" Target="../media/image122.png"/><Relationship Id="rId5" Type="http://schemas.openxmlformats.org/officeDocument/2006/relationships/image" Target="../media/image93.png"/></Relationships>
</file>

<file path=ppt/slides/_rels/slide22.xml.rels><?xml version="1.0" encoding="UTF-8" standalone="yes"?><Relationships xmlns="http://schemas.openxmlformats.org/package/2006/relationships"><Relationship Id="rId11" Type="http://schemas.openxmlformats.org/officeDocument/2006/relationships/image" Target="../media/image102.png"/><Relationship Id="rId10" Type="http://schemas.openxmlformats.org/officeDocument/2006/relationships/image" Target="../media/image115.png"/><Relationship Id="rId13" Type="http://schemas.openxmlformats.org/officeDocument/2006/relationships/image" Target="../media/image129.png"/><Relationship Id="rId12" Type="http://schemas.openxmlformats.org/officeDocument/2006/relationships/image" Target="../media/image110.png"/><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17.png"/><Relationship Id="rId4" Type="http://schemas.openxmlformats.org/officeDocument/2006/relationships/hyperlink" Target="https://eatemp.com/powerpoint-org-chart-template/" TargetMode="External"/><Relationship Id="rId9" Type="http://schemas.openxmlformats.org/officeDocument/2006/relationships/image" Target="../media/image120.png"/><Relationship Id="rId15" Type="http://schemas.openxmlformats.org/officeDocument/2006/relationships/image" Target="../media/image134.png"/><Relationship Id="rId14" Type="http://schemas.openxmlformats.org/officeDocument/2006/relationships/image" Target="../media/image105.png"/><Relationship Id="rId17" Type="http://schemas.openxmlformats.org/officeDocument/2006/relationships/image" Target="../media/image119.png"/><Relationship Id="rId16" Type="http://schemas.openxmlformats.org/officeDocument/2006/relationships/image" Target="../media/image127.png"/><Relationship Id="rId5" Type="http://schemas.openxmlformats.org/officeDocument/2006/relationships/image" Target="../media/image113.png"/><Relationship Id="rId19" Type="http://schemas.openxmlformats.org/officeDocument/2006/relationships/image" Target="../media/image126.png"/><Relationship Id="rId6" Type="http://schemas.openxmlformats.org/officeDocument/2006/relationships/image" Target="../media/image109.png"/><Relationship Id="rId18" Type="http://schemas.openxmlformats.org/officeDocument/2006/relationships/image" Target="../media/image125.png"/><Relationship Id="rId7" Type="http://schemas.openxmlformats.org/officeDocument/2006/relationships/image" Target="../media/image121.png"/><Relationship Id="rId8" Type="http://schemas.openxmlformats.org/officeDocument/2006/relationships/image" Target="../media/image1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30.png"/><Relationship Id="rId4" Type="http://schemas.openxmlformats.org/officeDocument/2006/relationships/hyperlink" Target="https://unsplash.com/" TargetMode="External"/><Relationship Id="rId5" Type="http://schemas.openxmlformats.org/officeDocument/2006/relationships/image" Target="../media/image1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8.png"/><Relationship Id="rId5" Type="http://schemas.openxmlformats.org/officeDocument/2006/relationships/image" Target="../media/image24.png"/><Relationship Id="rId6" Type="http://schemas.openxmlformats.org/officeDocument/2006/relationships/image" Target="../media/image2.png"/><Relationship Id="rId7"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7.png"/><Relationship Id="rId5"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4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2.png"/><Relationship Id="rId4" Type="http://schemas.openxmlformats.org/officeDocument/2006/relationships/image" Target="../media/image6.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15" name="Shape 15"/>
        <p:cNvGrpSpPr/>
        <p:nvPr/>
      </p:nvGrpSpPr>
      <p:grpSpPr>
        <a:xfrm>
          <a:off x="0" y="0"/>
          <a:ext cx="0" cy="0"/>
          <a:chOff x="0" y="0"/>
          <a:chExt cx="0" cy="0"/>
        </a:xfrm>
      </p:grpSpPr>
      <p:sp>
        <p:nvSpPr>
          <p:cNvPr id="16" name="Google Shape;16;p1"/>
          <p:cNvSpPr/>
          <p:nvPr/>
        </p:nvSpPr>
        <p:spPr>
          <a:xfrm>
            <a:off x="3950194" y="11544300"/>
            <a:ext cx="16702588" cy="9398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CDB4A0"/>
              </a:buClr>
              <a:buSzPts val="4800"/>
              <a:buFont typeface="Syne"/>
              <a:buNone/>
            </a:pPr>
            <a:r>
              <a:rPr b="1" i="0" lang="en-US" sz="4800" u="none" cap="none" strike="noStrike">
                <a:solidFill>
                  <a:srgbClr val="CDB4A0"/>
                </a:solidFill>
                <a:latin typeface="Syne"/>
                <a:ea typeface="Syne"/>
                <a:cs typeface="Syne"/>
                <a:sym typeface="Syne"/>
              </a:rPr>
              <a:t>FREE PRESENTATION TEMPLATE BY EATEMP</a:t>
            </a:r>
            <a:endParaRPr b="0" i="0" sz="4800" u="none" cap="none" strike="noStrike">
              <a:solidFill>
                <a:schemeClr val="dk1"/>
              </a:solidFill>
              <a:latin typeface="Calibri"/>
              <a:ea typeface="Calibri"/>
              <a:cs typeface="Calibri"/>
              <a:sym typeface="Calibri"/>
            </a:endParaRPr>
          </a:p>
        </p:txBody>
      </p:sp>
      <p:sp>
        <p:nvSpPr>
          <p:cNvPr id="17" name="Google Shape;17;p1"/>
          <p:cNvSpPr/>
          <p:nvPr/>
        </p:nvSpPr>
        <p:spPr>
          <a:xfrm>
            <a:off x="8261899" y="645160"/>
            <a:ext cx="12803200" cy="4673600"/>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5A4135"/>
              </a:buClr>
              <a:buSzPts val="24000"/>
              <a:buFont typeface="Syne"/>
              <a:buNone/>
            </a:pPr>
            <a:r>
              <a:rPr b="1" i="0" lang="en-US" sz="24000" u="none" cap="none" strike="noStrike">
                <a:solidFill>
                  <a:srgbClr val="5A4135"/>
                </a:solidFill>
                <a:latin typeface="Syne"/>
                <a:ea typeface="Syne"/>
                <a:cs typeface="Syne"/>
                <a:sym typeface="Syne"/>
              </a:rPr>
              <a:t>Annual</a:t>
            </a:r>
            <a:endParaRPr b="0" i="0" sz="24000" u="none" cap="none" strike="noStrike">
              <a:solidFill>
                <a:schemeClr val="dk1"/>
              </a:solidFill>
              <a:latin typeface="Calibri"/>
              <a:ea typeface="Calibri"/>
              <a:cs typeface="Calibri"/>
              <a:sym typeface="Calibri"/>
            </a:endParaRPr>
          </a:p>
        </p:txBody>
      </p:sp>
      <p:pic>
        <p:nvPicPr>
          <p:cNvPr descr=" " id="18" name="Google Shape;18;p1"/>
          <p:cNvPicPr preferRelativeResize="0"/>
          <p:nvPr/>
        </p:nvPicPr>
        <p:blipFill rotWithShape="1">
          <a:blip r:embed="rId3">
            <a:alphaModFix/>
          </a:blip>
          <a:srcRect b="0" l="0" r="0" t="0"/>
          <a:stretch/>
        </p:blipFill>
        <p:spPr>
          <a:xfrm>
            <a:off x="0" y="4762500"/>
            <a:ext cx="24387048" cy="6362700"/>
          </a:xfrm>
          <a:prstGeom prst="rect">
            <a:avLst/>
          </a:prstGeom>
          <a:noFill/>
          <a:ln>
            <a:noFill/>
          </a:ln>
        </p:spPr>
      </p:pic>
      <p:sp>
        <p:nvSpPr>
          <p:cNvPr id="19" name="Google Shape;19;p1"/>
          <p:cNvSpPr/>
          <p:nvPr/>
        </p:nvSpPr>
        <p:spPr>
          <a:xfrm rot="5400000">
            <a:off x="15999428" y="5112016"/>
            <a:ext cx="12498362" cy="467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Syne"/>
              <a:buNone/>
            </a:pPr>
            <a:r>
              <a:rPr b="1" i="0" lang="en-US" sz="24000" u="none" cap="none" strike="noStrike">
                <a:solidFill>
                  <a:srgbClr val="000000"/>
                </a:solidFill>
                <a:latin typeface="Syne"/>
                <a:ea typeface="Syne"/>
                <a:cs typeface="Syne"/>
                <a:sym typeface="Syne"/>
              </a:rPr>
              <a:t>Report</a:t>
            </a:r>
            <a:endParaRPr b="0" i="0" sz="24000" u="none" cap="none" strike="noStrike">
              <a:solidFill>
                <a:schemeClr val="dk1"/>
              </a:solidFill>
              <a:latin typeface="Calibri"/>
              <a:ea typeface="Calibri"/>
              <a:cs typeface="Calibri"/>
              <a:sym typeface="Calibri"/>
            </a:endParaRPr>
          </a:p>
        </p:txBody>
      </p:sp>
      <p:sp>
        <p:nvSpPr>
          <p:cNvPr id="20" name="Google Shape;20;p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1" name="Google Shape;21;p1"/>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186" name="Shape 186"/>
        <p:cNvGrpSpPr/>
        <p:nvPr/>
      </p:nvGrpSpPr>
      <p:grpSpPr>
        <a:xfrm>
          <a:off x="0" y="0"/>
          <a:ext cx="0" cy="0"/>
          <a:chOff x="0" y="0"/>
          <a:chExt cx="0" cy="0"/>
        </a:xfrm>
      </p:grpSpPr>
      <p:sp>
        <p:nvSpPr>
          <p:cNvPr id="187" name="Google Shape;187;p1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88" name="Google Shape;188;p1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89" name="Google Shape;189;p10"/>
          <p:cNvSpPr/>
          <p:nvPr/>
        </p:nvSpPr>
        <p:spPr>
          <a:xfrm>
            <a:off x="1663908" y="914400"/>
            <a:ext cx="11084252" cy="2497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Syne"/>
              <a:buNone/>
            </a:pPr>
            <a:r>
              <a:rPr b="1" i="0" lang="en-US" sz="12800" u="none" cap="none" strike="noStrike">
                <a:solidFill>
                  <a:srgbClr val="000000"/>
                </a:solidFill>
                <a:latin typeface="Syne"/>
                <a:ea typeface="Syne"/>
                <a:cs typeface="Syne"/>
                <a:sym typeface="Syne"/>
              </a:rPr>
              <a:t>Pricing Plan</a:t>
            </a:r>
            <a:endParaRPr b="0" i="0" sz="12800" u="none" cap="none" strike="noStrike">
              <a:solidFill>
                <a:schemeClr val="dk1"/>
              </a:solidFill>
              <a:latin typeface="Calibri"/>
              <a:ea typeface="Calibri"/>
              <a:cs typeface="Calibri"/>
              <a:sym typeface="Calibri"/>
            </a:endParaRPr>
          </a:p>
        </p:txBody>
      </p:sp>
      <p:sp>
        <p:nvSpPr>
          <p:cNvPr id="190" name="Google Shape;190;p10"/>
          <p:cNvSpPr/>
          <p:nvPr/>
        </p:nvSpPr>
        <p:spPr>
          <a:xfrm>
            <a:off x="1778222" y="3632200"/>
            <a:ext cx="20843305" cy="883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0"/>
          <p:cNvSpPr/>
          <p:nvPr/>
        </p:nvSpPr>
        <p:spPr>
          <a:xfrm>
            <a:off x="1778222" y="3632200"/>
            <a:ext cx="6439705" cy="88392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0"/>
          <p:cNvSpPr/>
          <p:nvPr/>
        </p:nvSpPr>
        <p:spPr>
          <a:xfrm>
            <a:off x="2235479" y="40894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93" name="Google Shape;193;p10"/>
          <p:cNvPicPr preferRelativeResize="0"/>
          <p:nvPr/>
        </p:nvPicPr>
        <p:blipFill rotWithShape="1">
          <a:blip r:embed="rId4">
            <a:alphaModFix/>
          </a:blip>
          <a:srcRect b="0" l="0" r="0" t="0"/>
          <a:stretch/>
        </p:blipFill>
        <p:spPr>
          <a:xfrm>
            <a:off x="2235479" y="4089400"/>
            <a:ext cx="1625803" cy="1625600"/>
          </a:xfrm>
          <a:prstGeom prst="rect">
            <a:avLst/>
          </a:prstGeom>
          <a:noFill/>
          <a:ln>
            <a:noFill/>
          </a:ln>
        </p:spPr>
      </p:pic>
      <p:pic>
        <p:nvPicPr>
          <p:cNvPr descr=" " id="194" name="Google Shape;194;p10"/>
          <p:cNvPicPr preferRelativeResize="0"/>
          <p:nvPr/>
        </p:nvPicPr>
        <p:blipFill rotWithShape="1">
          <a:blip r:embed="rId5">
            <a:alphaModFix/>
          </a:blip>
          <a:srcRect b="0" l="0" r="0" t="0"/>
          <a:stretch/>
        </p:blipFill>
        <p:spPr>
          <a:xfrm>
            <a:off x="2337092" y="4191000"/>
            <a:ext cx="1422578" cy="1422400"/>
          </a:xfrm>
          <a:prstGeom prst="rect">
            <a:avLst/>
          </a:prstGeom>
          <a:noFill/>
          <a:ln>
            <a:noFill/>
          </a:ln>
        </p:spPr>
      </p:pic>
      <p:pic>
        <p:nvPicPr>
          <p:cNvPr descr=" " id="195" name="Google Shape;195;p10"/>
          <p:cNvPicPr preferRelativeResize="0"/>
          <p:nvPr/>
        </p:nvPicPr>
        <p:blipFill rotWithShape="1">
          <a:blip r:embed="rId6">
            <a:alphaModFix/>
          </a:blip>
          <a:srcRect b="0" l="0" r="0" t="0"/>
          <a:stretch/>
        </p:blipFill>
        <p:spPr>
          <a:xfrm>
            <a:off x="2997575" y="4533900"/>
            <a:ext cx="333460" cy="654100"/>
          </a:xfrm>
          <a:prstGeom prst="rect">
            <a:avLst/>
          </a:prstGeom>
          <a:noFill/>
          <a:ln>
            <a:noFill/>
          </a:ln>
        </p:spPr>
      </p:pic>
      <p:sp>
        <p:nvSpPr>
          <p:cNvPr id="196" name="Google Shape;196;p10"/>
          <p:cNvSpPr/>
          <p:nvPr/>
        </p:nvSpPr>
        <p:spPr>
          <a:xfrm>
            <a:off x="2235479" y="6019800"/>
            <a:ext cx="2044956"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4800"/>
              <a:buFont typeface="Syne"/>
              <a:buNone/>
            </a:pPr>
            <a:r>
              <a:rPr b="1" i="0" lang="en-US" sz="4800" u="none" cap="none" strike="noStrike">
                <a:solidFill>
                  <a:srgbClr val="5A4135"/>
                </a:solidFill>
                <a:latin typeface="Syne"/>
                <a:ea typeface="Syne"/>
                <a:cs typeface="Syne"/>
                <a:sym typeface="Syne"/>
              </a:rPr>
              <a:t>Basic</a:t>
            </a:r>
            <a:endParaRPr b="0" i="0" sz="4800" u="none" cap="none" strike="noStrike">
              <a:solidFill>
                <a:schemeClr val="dk1"/>
              </a:solidFill>
              <a:latin typeface="Calibri"/>
              <a:ea typeface="Calibri"/>
              <a:cs typeface="Calibri"/>
              <a:sym typeface="Calibri"/>
            </a:endParaRPr>
          </a:p>
        </p:txBody>
      </p:sp>
      <p:sp>
        <p:nvSpPr>
          <p:cNvPr id="197" name="Google Shape;197;p10"/>
          <p:cNvSpPr/>
          <p:nvPr/>
        </p:nvSpPr>
        <p:spPr>
          <a:xfrm>
            <a:off x="2235479" y="7061200"/>
            <a:ext cx="5660674" cy="4047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Access to the entry-level dungeons.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limited number of quests and battles per month.</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Ability to form a small party with fellow adventurers.</a:t>
            </a:r>
            <a:endParaRPr b="0" i="0" sz="3200" u="none" cap="none" strike="noStrike">
              <a:solidFill>
                <a:schemeClr val="dk1"/>
              </a:solidFill>
              <a:latin typeface="Calibri"/>
              <a:ea typeface="Calibri"/>
              <a:cs typeface="Calibri"/>
              <a:sym typeface="Calibri"/>
            </a:endParaRPr>
          </a:p>
        </p:txBody>
      </p:sp>
      <p:sp>
        <p:nvSpPr>
          <p:cNvPr id="198" name="Google Shape;198;p10"/>
          <p:cNvSpPr/>
          <p:nvPr/>
        </p:nvSpPr>
        <p:spPr>
          <a:xfrm>
            <a:off x="2235479" y="11277600"/>
            <a:ext cx="3759670"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$10/month</a:t>
            </a:r>
            <a:endParaRPr b="0" i="0" sz="4800" u="none" cap="none" strike="noStrike">
              <a:solidFill>
                <a:schemeClr val="dk1"/>
              </a:solidFill>
              <a:latin typeface="Calibri"/>
              <a:ea typeface="Calibri"/>
              <a:cs typeface="Calibri"/>
              <a:sym typeface="Calibri"/>
            </a:endParaRPr>
          </a:p>
        </p:txBody>
      </p:sp>
      <p:sp>
        <p:nvSpPr>
          <p:cNvPr id="199" name="Google Shape;199;p10"/>
          <p:cNvSpPr/>
          <p:nvPr/>
        </p:nvSpPr>
        <p:spPr>
          <a:xfrm>
            <a:off x="8980022" y="3632200"/>
            <a:ext cx="6439705" cy="8839200"/>
          </a:xfrm>
          <a:prstGeom prst="rect">
            <a:avLst/>
          </a:prstGeom>
          <a:solidFill>
            <a:srgbClr val="CDB4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0"/>
          <p:cNvSpPr/>
          <p:nvPr/>
        </p:nvSpPr>
        <p:spPr>
          <a:xfrm>
            <a:off x="9437280" y="40894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1" name="Google Shape;201;p10"/>
          <p:cNvPicPr preferRelativeResize="0"/>
          <p:nvPr/>
        </p:nvPicPr>
        <p:blipFill rotWithShape="1">
          <a:blip r:embed="rId4">
            <a:alphaModFix/>
          </a:blip>
          <a:srcRect b="0" l="0" r="0" t="0"/>
          <a:stretch/>
        </p:blipFill>
        <p:spPr>
          <a:xfrm>
            <a:off x="9437280" y="4089400"/>
            <a:ext cx="1625803" cy="1625600"/>
          </a:xfrm>
          <a:prstGeom prst="rect">
            <a:avLst/>
          </a:prstGeom>
          <a:noFill/>
          <a:ln>
            <a:noFill/>
          </a:ln>
        </p:spPr>
      </p:pic>
      <p:pic>
        <p:nvPicPr>
          <p:cNvPr descr=" " id="202" name="Google Shape;202;p10"/>
          <p:cNvPicPr preferRelativeResize="0"/>
          <p:nvPr/>
        </p:nvPicPr>
        <p:blipFill rotWithShape="1">
          <a:blip r:embed="rId7">
            <a:alphaModFix/>
          </a:blip>
          <a:srcRect b="0" l="0" r="0" t="0"/>
          <a:stretch/>
        </p:blipFill>
        <p:spPr>
          <a:xfrm>
            <a:off x="10059632" y="4813300"/>
            <a:ext cx="381100" cy="647650"/>
          </a:xfrm>
          <a:prstGeom prst="rect">
            <a:avLst/>
          </a:prstGeom>
          <a:noFill/>
          <a:ln>
            <a:noFill/>
          </a:ln>
        </p:spPr>
      </p:pic>
      <p:pic>
        <p:nvPicPr>
          <p:cNvPr descr=" " id="203" name="Google Shape;203;p10"/>
          <p:cNvPicPr preferRelativeResize="0"/>
          <p:nvPr/>
        </p:nvPicPr>
        <p:blipFill rotWithShape="1">
          <a:blip r:embed="rId8">
            <a:alphaModFix/>
          </a:blip>
          <a:srcRect b="0" l="0" r="0" t="0"/>
          <a:stretch/>
        </p:blipFill>
        <p:spPr>
          <a:xfrm>
            <a:off x="9538892" y="4343400"/>
            <a:ext cx="1422578" cy="952500"/>
          </a:xfrm>
          <a:prstGeom prst="rect">
            <a:avLst/>
          </a:prstGeom>
          <a:noFill/>
          <a:ln>
            <a:noFill/>
          </a:ln>
        </p:spPr>
      </p:pic>
      <p:sp>
        <p:nvSpPr>
          <p:cNvPr id="204" name="Google Shape;204;p10"/>
          <p:cNvSpPr/>
          <p:nvPr/>
        </p:nvSpPr>
        <p:spPr>
          <a:xfrm>
            <a:off x="9437280" y="6019800"/>
            <a:ext cx="1676610"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4800"/>
              <a:buFont typeface="Syne"/>
              <a:buNone/>
            </a:pPr>
            <a:r>
              <a:rPr b="1" i="0" lang="en-US" sz="4800" u="none" cap="none" strike="noStrike">
                <a:solidFill>
                  <a:srgbClr val="5A4135"/>
                </a:solidFill>
                <a:latin typeface="Syne"/>
                <a:ea typeface="Syne"/>
                <a:cs typeface="Syne"/>
                <a:sym typeface="Syne"/>
              </a:rPr>
              <a:t>Elite</a:t>
            </a:r>
            <a:endParaRPr b="0" i="0" sz="4800" u="none" cap="none" strike="noStrike">
              <a:solidFill>
                <a:schemeClr val="dk1"/>
              </a:solidFill>
              <a:latin typeface="Calibri"/>
              <a:ea typeface="Calibri"/>
              <a:cs typeface="Calibri"/>
              <a:sym typeface="Calibri"/>
            </a:endParaRPr>
          </a:p>
        </p:txBody>
      </p:sp>
      <p:sp>
        <p:nvSpPr>
          <p:cNvPr id="205" name="Google Shape;205;p10"/>
          <p:cNvSpPr/>
          <p:nvPr/>
        </p:nvSpPr>
        <p:spPr>
          <a:xfrm>
            <a:off x="9437280" y="7061200"/>
            <a:ext cx="5660674" cy="4047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Access to the intermediate and advanced dungeons.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greater number of quests and battles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Ability to form larger parties with adventurers.</a:t>
            </a:r>
            <a:endParaRPr b="0" i="0" sz="3200" u="none" cap="none" strike="noStrike">
              <a:solidFill>
                <a:schemeClr val="dk1"/>
              </a:solidFill>
              <a:latin typeface="Calibri"/>
              <a:ea typeface="Calibri"/>
              <a:cs typeface="Calibri"/>
              <a:sym typeface="Calibri"/>
            </a:endParaRPr>
          </a:p>
        </p:txBody>
      </p:sp>
      <p:sp>
        <p:nvSpPr>
          <p:cNvPr id="206" name="Google Shape;206;p10"/>
          <p:cNvSpPr/>
          <p:nvPr/>
        </p:nvSpPr>
        <p:spPr>
          <a:xfrm>
            <a:off x="9437280" y="11277600"/>
            <a:ext cx="393749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$50/month</a:t>
            </a:r>
            <a:endParaRPr b="0" i="0" sz="4800" u="none" cap="none" strike="noStrike">
              <a:solidFill>
                <a:schemeClr val="dk1"/>
              </a:solidFill>
              <a:latin typeface="Calibri"/>
              <a:ea typeface="Calibri"/>
              <a:cs typeface="Calibri"/>
              <a:sym typeface="Calibri"/>
            </a:endParaRPr>
          </a:p>
        </p:txBody>
      </p:sp>
      <p:sp>
        <p:nvSpPr>
          <p:cNvPr id="207" name="Google Shape;207;p10"/>
          <p:cNvSpPr/>
          <p:nvPr/>
        </p:nvSpPr>
        <p:spPr>
          <a:xfrm>
            <a:off x="16181822" y="3632200"/>
            <a:ext cx="6439705" cy="88392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10"/>
          <p:cNvSpPr/>
          <p:nvPr/>
        </p:nvSpPr>
        <p:spPr>
          <a:xfrm>
            <a:off x="16639080" y="40894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09" name="Google Shape;209;p10"/>
          <p:cNvPicPr preferRelativeResize="0"/>
          <p:nvPr/>
        </p:nvPicPr>
        <p:blipFill rotWithShape="1">
          <a:blip r:embed="rId4">
            <a:alphaModFix/>
          </a:blip>
          <a:srcRect b="0" l="0" r="0" t="0"/>
          <a:stretch/>
        </p:blipFill>
        <p:spPr>
          <a:xfrm>
            <a:off x="16639080" y="4089400"/>
            <a:ext cx="1625803" cy="1625600"/>
          </a:xfrm>
          <a:prstGeom prst="rect">
            <a:avLst/>
          </a:prstGeom>
          <a:noFill/>
          <a:ln>
            <a:noFill/>
          </a:ln>
        </p:spPr>
      </p:pic>
      <p:pic>
        <p:nvPicPr>
          <p:cNvPr descr=" " id="210" name="Google Shape;210;p10"/>
          <p:cNvPicPr preferRelativeResize="0"/>
          <p:nvPr/>
        </p:nvPicPr>
        <p:blipFill rotWithShape="1">
          <a:blip r:embed="rId9">
            <a:alphaModFix/>
          </a:blip>
          <a:srcRect b="0" l="0" r="0" t="0"/>
          <a:stretch/>
        </p:blipFill>
        <p:spPr>
          <a:xfrm>
            <a:off x="16816902" y="4267200"/>
            <a:ext cx="1270159" cy="1270000"/>
          </a:xfrm>
          <a:prstGeom prst="rect">
            <a:avLst/>
          </a:prstGeom>
          <a:noFill/>
          <a:ln>
            <a:noFill/>
          </a:ln>
        </p:spPr>
      </p:pic>
      <p:sp>
        <p:nvSpPr>
          <p:cNvPr id="211" name="Google Shape;211;p10"/>
          <p:cNvSpPr/>
          <p:nvPr/>
        </p:nvSpPr>
        <p:spPr>
          <a:xfrm>
            <a:off x="16639080" y="6019800"/>
            <a:ext cx="3797775"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4800"/>
              <a:buFont typeface="Syne"/>
              <a:buNone/>
            </a:pPr>
            <a:r>
              <a:rPr b="1" i="0" lang="en-US" sz="4800" u="none" cap="none" strike="noStrike">
                <a:solidFill>
                  <a:srgbClr val="5A4135"/>
                </a:solidFill>
                <a:latin typeface="Syne"/>
                <a:ea typeface="Syne"/>
                <a:cs typeface="Syne"/>
                <a:sym typeface="Syne"/>
              </a:rPr>
              <a:t>Legendary</a:t>
            </a:r>
            <a:endParaRPr b="0" i="0" sz="4800" u="none" cap="none" strike="noStrike">
              <a:solidFill>
                <a:schemeClr val="dk1"/>
              </a:solidFill>
              <a:latin typeface="Calibri"/>
              <a:ea typeface="Calibri"/>
              <a:cs typeface="Calibri"/>
              <a:sym typeface="Calibri"/>
            </a:endParaRPr>
          </a:p>
        </p:txBody>
      </p:sp>
      <p:sp>
        <p:nvSpPr>
          <p:cNvPr id="212" name="Google Shape;212;p10"/>
          <p:cNvSpPr/>
          <p:nvPr/>
        </p:nvSpPr>
        <p:spPr>
          <a:xfrm>
            <a:off x="16639080" y="7061200"/>
            <a:ext cx="5660674" cy="4047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Access to the most challenging dungeons.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Unlimited quests and battles per month.</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ability to form the largest parties.</a:t>
            </a:r>
            <a:endParaRPr b="0" i="0" sz="3200" u="none" cap="none" strike="noStrike">
              <a:solidFill>
                <a:schemeClr val="dk1"/>
              </a:solidFill>
              <a:latin typeface="Calibri"/>
              <a:ea typeface="Calibri"/>
              <a:cs typeface="Calibri"/>
              <a:sym typeface="Calibri"/>
            </a:endParaRPr>
          </a:p>
        </p:txBody>
      </p:sp>
      <p:sp>
        <p:nvSpPr>
          <p:cNvPr id="213" name="Google Shape;213;p10"/>
          <p:cNvSpPr/>
          <p:nvPr/>
        </p:nvSpPr>
        <p:spPr>
          <a:xfrm>
            <a:off x="16639080" y="11277600"/>
            <a:ext cx="4216927"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$100/month</a:t>
            </a:r>
            <a:endParaRPr b="0" i="0" sz="4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218" name="Shape 218"/>
        <p:cNvGrpSpPr/>
        <p:nvPr/>
      </p:nvGrpSpPr>
      <p:grpSpPr>
        <a:xfrm>
          <a:off x="0" y="0"/>
          <a:ext cx="0" cy="0"/>
          <a:chOff x="0" y="0"/>
          <a:chExt cx="0" cy="0"/>
        </a:xfrm>
      </p:grpSpPr>
      <p:sp>
        <p:nvSpPr>
          <p:cNvPr id="219" name="Google Shape;219;p1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20" name="Google Shape;220;p1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221" name="Google Shape;221;p11"/>
          <p:cNvPicPr preferRelativeResize="0"/>
          <p:nvPr/>
        </p:nvPicPr>
        <p:blipFill rotWithShape="1">
          <a:blip r:embed="rId4">
            <a:alphaModFix/>
          </a:blip>
          <a:srcRect b="0" l="0" r="0" t="0"/>
          <a:stretch/>
        </p:blipFill>
        <p:spPr>
          <a:xfrm>
            <a:off x="381048" y="1371600"/>
            <a:ext cx="23637654" cy="9144000"/>
          </a:xfrm>
          <a:prstGeom prst="rect">
            <a:avLst/>
          </a:prstGeom>
          <a:noFill/>
          <a:ln>
            <a:noFill/>
          </a:ln>
        </p:spPr>
      </p:pic>
      <p:sp>
        <p:nvSpPr>
          <p:cNvPr id="222" name="Google Shape;222;p11"/>
          <p:cNvSpPr/>
          <p:nvPr/>
        </p:nvSpPr>
        <p:spPr>
          <a:xfrm>
            <a:off x="381048" y="2832100"/>
            <a:ext cx="5347368" cy="75819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11"/>
          <p:cNvSpPr/>
          <p:nvPr/>
        </p:nvSpPr>
        <p:spPr>
          <a:xfrm>
            <a:off x="685886" y="4241800"/>
            <a:ext cx="4737692"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1"/>
          <p:cNvSpPr/>
          <p:nvPr/>
        </p:nvSpPr>
        <p:spPr>
          <a:xfrm>
            <a:off x="685886" y="42418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a:off x="685886" y="42418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a:off x="685886" y="4241800"/>
            <a:ext cx="4890111"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Eclipse</a:t>
            </a:r>
            <a:endParaRPr b="0" i="0" sz="3600" u="none" cap="none" strike="noStrike">
              <a:solidFill>
                <a:schemeClr val="dk1"/>
              </a:solidFill>
              <a:latin typeface="Calibri"/>
              <a:ea typeface="Calibri"/>
              <a:cs typeface="Calibri"/>
              <a:sym typeface="Calibri"/>
            </a:endParaRPr>
          </a:p>
        </p:txBody>
      </p:sp>
      <p:sp>
        <p:nvSpPr>
          <p:cNvPr id="227" name="Google Shape;227;p11"/>
          <p:cNvSpPr/>
          <p:nvPr/>
        </p:nvSpPr>
        <p:spPr>
          <a:xfrm>
            <a:off x="685886" y="4991100"/>
            <a:ext cx="4873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28" name="Google Shape;228;p11"/>
          <p:cNvPicPr preferRelativeResize="0"/>
          <p:nvPr/>
        </p:nvPicPr>
        <p:blipFill rotWithShape="1">
          <a:blip r:embed="rId5">
            <a:alphaModFix/>
          </a:blip>
          <a:srcRect b="0" l="0" r="0" t="0"/>
          <a:stretch/>
        </p:blipFill>
        <p:spPr>
          <a:xfrm>
            <a:off x="2241830" y="6362700"/>
            <a:ext cx="1625803" cy="1625600"/>
          </a:xfrm>
          <a:prstGeom prst="rect">
            <a:avLst/>
          </a:prstGeom>
          <a:noFill/>
          <a:ln>
            <a:noFill/>
          </a:ln>
        </p:spPr>
      </p:pic>
      <p:pic>
        <p:nvPicPr>
          <p:cNvPr descr=" " id="229" name="Google Shape;229;p11"/>
          <p:cNvPicPr preferRelativeResize="0"/>
          <p:nvPr/>
        </p:nvPicPr>
        <p:blipFill rotWithShape="1">
          <a:blip r:embed="rId6">
            <a:alphaModFix/>
          </a:blip>
          <a:srcRect b="0" l="0" r="0" t="0"/>
          <a:stretch/>
        </p:blipFill>
        <p:spPr>
          <a:xfrm>
            <a:off x="2326518" y="6447383"/>
            <a:ext cx="1456422" cy="1456246"/>
          </a:xfrm>
          <a:prstGeom prst="rect">
            <a:avLst/>
          </a:prstGeom>
          <a:noFill/>
          <a:ln>
            <a:noFill/>
          </a:ln>
        </p:spPr>
      </p:pic>
      <p:sp>
        <p:nvSpPr>
          <p:cNvPr id="230" name="Google Shape;230;p11"/>
          <p:cNvSpPr/>
          <p:nvPr/>
        </p:nvSpPr>
        <p:spPr>
          <a:xfrm>
            <a:off x="685886" y="83947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a:off x="685886" y="83947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a:off x="685886" y="8394700"/>
            <a:ext cx="4890111"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Quest</a:t>
            </a:r>
            <a:endParaRPr b="0" i="0" sz="3600" u="none" cap="none" strike="noStrike">
              <a:solidFill>
                <a:schemeClr val="dk1"/>
              </a:solidFill>
              <a:latin typeface="Calibri"/>
              <a:ea typeface="Calibri"/>
              <a:cs typeface="Calibri"/>
              <a:sym typeface="Calibri"/>
            </a:endParaRPr>
          </a:p>
        </p:txBody>
      </p:sp>
      <p:sp>
        <p:nvSpPr>
          <p:cNvPr id="233" name="Google Shape;233;p11"/>
          <p:cNvSpPr/>
          <p:nvPr/>
        </p:nvSpPr>
        <p:spPr>
          <a:xfrm>
            <a:off x="685886" y="9144000"/>
            <a:ext cx="4873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34" name="Google Shape;234;p11"/>
          <p:cNvSpPr/>
          <p:nvPr/>
        </p:nvSpPr>
        <p:spPr>
          <a:xfrm>
            <a:off x="6477810" y="2832100"/>
            <a:ext cx="5347368" cy="75819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11"/>
          <p:cNvSpPr/>
          <p:nvPr/>
        </p:nvSpPr>
        <p:spPr>
          <a:xfrm>
            <a:off x="6782648" y="4241800"/>
            <a:ext cx="4737692"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a:off x="6782648" y="42418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a:off x="6782648" y="42418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a:off x="6782648" y="4241800"/>
            <a:ext cx="4890111"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Eclipse</a:t>
            </a:r>
            <a:endParaRPr b="0" i="0" sz="3600" u="none" cap="none" strike="noStrike">
              <a:solidFill>
                <a:schemeClr val="dk1"/>
              </a:solidFill>
              <a:latin typeface="Calibri"/>
              <a:ea typeface="Calibri"/>
              <a:cs typeface="Calibri"/>
              <a:sym typeface="Calibri"/>
            </a:endParaRPr>
          </a:p>
        </p:txBody>
      </p:sp>
      <p:sp>
        <p:nvSpPr>
          <p:cNvPr id="239" name="Google Shape;239;p11"/>
          <p:cNvSpPr/>
          <p:nvPr/>
        </p:nvSpPr>
        <p:spPr>
          <a:xfrm>
            <a:off x="6782648" y="4991100"/>
            <a:ext cx="4873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40" name="Google Shape;240;p11"/>
          <p:cNvPicPr preferRelativeResize="0"/>
          <p:nvPr/>
        </p:nvPicPr>
        <p:blipFill rotWithShape="1">
          <a:blip r:embed="rId5">
            <a:alphaModFix/>
          </a:blip>
          <a:srcRect b="0" l="0" r="0" t="0"/>
          <a:stretch/>
        </p:blipFill>
        <p:spPr>
          <a:xfrm>
            <a:off x="8338592" y="6362700"/>
            <a:ext cx="1625803" cy="1625600"/>
          </a:xfrm>
          <a:prstGeom prst="rect">
            <a:avLst/>
          </a:prstGeom>
          <a:noFill/>
          <a:ln>
            <a:noFill/>
          </a:ln>
        </p:spPr>
      </p:pic>
      <p:pic>
        <p:nvPicPr>
          <p:cNvPr descr=" " id="241" name="Google Shape;241;p11"/>
          <p:cNvPicPr preferRelativeResize="0"/>
          <p:nvPr/>
        </p:nvPicPr>
        <p:blipFill rotWithShape="1">
          <a:blip r:embed="rId7">
            <a:alphaModFix/>
          </a:blip>
          <a:srcRect b="0" l="0" r="0" t="0"/>
          <a:stretch/>
        </p:blipFill>
        <p:spPr>
          <a:xfrm>
            <a:off x="8541818" y="6565900"/>
            <a:ext cx="1192256" cy="1190414"/>
          </a:xfrm>
          <a:prstGeom prst="rect">
            <a:avLst/>
          </a:prstGeom>
          <a:noFill/>
          <a:ln>
            <a:noFill/>
          </a:ln>
        </p:spPr>
      </p:pic>
      <p:sp>
        <p:nvSpPr>
          <p:cNvPr id="242" name="Google Shape;242;p11"/>
          <p:cNvSpPr/>
          <p:nvPr/>
        </p:nvSpPr>
        <p:spPr>
          <a:xfrm>
            <a:off x="6782648" y="83947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11"/>
          <p:cNvSpPr/>
          <p:nvPr/>
        </p:nvSpPr>
        <p:spPr>
          <a:xfrm>
            <a:off x="6782648" y="83947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11"/>
          <p:cNvSpPr/>
          <p:nvPr/>
        </p:nvSpPr>
        <p:spPr>
          <a:xfrm>
            <a:off x="6782648" y="8394700"/>
            <a:ext cx="4890111"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Quest</a:t>
            </a:r>
            <a:endParaRPr b="0" i="0" sz="3600" u="none" cap="none" strike="noStrike">
              <a:solidFill>
                <a:schemeClr val="dk1"/>
              </a:solidFill>
              <a:latin typeface="Calibri"/>
              <a:ea typeface="Calibri"/>
              <a:cs typeface="Calibri"/>
              <a:sym typeface="Calibri"/>
            </a:endParaRPr>
          </a:p>
        </p:txBody>
      </p:sp>
      <p:sp>
        <p:nvSpPr>
          <p:cNvPr id="245" name="Google Shape;245;p11"/>
          <p:cNvSpPr/>
          <p:nvPr/>
        </p:nvSpPr>
        <p:spPr>
          <a:xfrm>
            <a:off x="6782648" y="9144000"/>
            <a:ext cx="4873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46" name="Google Shape;246;p11"/>
          <p:cNvSpPr/>
          <p:nvPr/>
        </p:nvSpPr>
        <p:spPr>
          <a:xfrm>
            <a:off x="12574572" y="2832100"/>
            <a:ext cx="5347368" cy="75819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a:off x="12879410" y="4241800"/>
            <a:ext cx="4737692"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a:off x="12879410" y="42418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11"/>
          <p:cNvSpPr/>
          <p:nvPr/>
        </p:nvSpPr>
        <p:spPr>
          <a:xfrm>
            <a:off x="12879410" y="42418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11"/>
          <p:cNvSpPr/>
          <p:nvPr/>
        </p:nvSpPr>
        <p:spPr>
          <a:xfrm>
            <a:off x="12879410" y="4241800"/>
            <a:ext cx="4890111"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Eclipse</a:t>
            </a:r>
            <a:endParaRPr b="0" i="0" sz="3600" u="none" cap="none" strike="noStrike">
              <a:solidFill>
                <a:schemeClr val="dk1"/>
              </a:solidFill>
              <a:latin typeface="Calibri"/>
              <a:ea typeface="Calibri"/>
              <a:cs typeface="Calibri"/>
              <a:sym typeface="Calibri"/>
            </a:endParaRPr>
          </a:p>
        </p:txBody>
      </p:sp>
      <p:sp>
        <p:nvSpPr>
          <p:cNvPr id="251" name="Google Shape;251;p11"/>
          <p:cNvSpPr/>
          <p:nvPr/>
        </p:nvSpPr>
        <p:spPr>
          <a:xfrm>
            <a:off x="12879410" y="4991100"/>
            <a:ext cx="4873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52" name="Google Shape;252;p11"/>
          <p:cNvPicPr preferRelativeResize="0"/>
          <p:nvPr/>
        </p:nvPicPr>
        <p:blipFill rotWithShape="1">
          <a:blip r:embed="rId5">
            <a:alphaModFix/>
          </a:blip>
          <a:srcRect b="0" l="0" r="0" t="0"/>
          <a:stretch/>
        </p:blipFill>
        <p:spPr>
          <a:xfrm>
            <a:off x="14435354" y="6362700"/>
            <a:ext cx="1625803" cy="1625600"/>
          </a:xfrm>
          <a:prstGeom prst="rect">
            <a:avLst/>
          </a:prstGeom>
          <a:noFill/>
          <a:ln>
            <a:noFill/>
          </a:ln>
        </p:spPr>
      </p:pic>
      <p:pic>
        <p:nvPicPr>
          <p:cNvPr descr=" " id="253" name="Google Shape;253;p11"/>
          <p:cNvPicPr preferRelativeResize="0"/>
          <p:nvPr/>
        </p:nvPicPr>
        <p:blipFill rotWithShape="1">
          <a:blip r:embed="rId8">
            <a:alphaModFix/>
          </a:blip>
          <a:srcRect b="0" l="0" r="0" t="0"/>
          <a:stretch/>
        </p:blipFill>
        <p:spPr>
          <a:xfrm>
            <a:off x="14536942" y="6367463"/>
            <a:ext cx="1519452" cy="1519262"/>
          </a:xfrm>
          <a:prstGeom prst="rect">
            <a:avLst/>
          </a:prstGeom>
          <a:noFill/>
          <a:ln>
            <a:noFill/>
          </a:ln>
        </p:spPr>
      </p:pic>
      <p:sp>
        <p:nvSpPr>
          <p:cNvPr id="254" name="Google Shape;254;p11"/>
          <p:cNvSpPr/>
          <p:nvPr/>
        </p:nvSpPr>
        <p:spPr>
          <a:xfrm>
            <a:off x="12879410" y="83947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11"/>
          <p:cNvSpPr/>
          <p:nvPr/>
        </p:nvSpPr>
        <p:spPr>
          <a:xfrm>
            <a:off x="12879410" y="83947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a:off x="12879410" y="8394700"/>
            <a:ext cx="4890111"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Quest</a:t>
            </a:r>
            <a:endParaRPr b="0" i="0" sz="3600" u="none" cap="none" strike="noStrike">
              <a:solidFill>
                <a:schemeClr val="dk1"/>
              </a:solidFill>
              <a:latin typeface="Calibri"/>
              <a:ea typeface="Calibri"/>
              <a:cs typeface="Calibri"/>
              <a:sym typeface="Calibri"/>
            </a:endParaRPr>
          </a:p>
        </p:txBody>
      </p:sp>
      <p:sp>
        <p:nvSpPr>
          <p:cNvPr id="257" name="Google Shape;257;p11"/>
          <p:cNvSpPr/>
          <p:nvPr/>
        </p:nvSpPr>
        <p:spPr>
          <a:xfrm>
            <a:off x="12879410" y="9144000"/>
            <a:ext cx="4873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58" name="Google Shape;258;p11"/>
          <p:cNvSpPr/>
          <p:nvPr/>
        </p:nvSpPr>
        <p:spPr>
          <a:xfrm>
            <a:off x="18671334" y="2832100"/>
            <a:ext cx="5347368" cy="75819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11"/>
          <p:cNvSpPr/>
          <p:nvPr/>
        </p:nvSpPr>
        <p:spPr>
          <a:xfrm>
            <a:off x="18976172" y="4241800"/>
            <a:ext cx="4737692" cy="5867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11"/>
          <p:cNvSpPr/>
          <p:nvPr/>
        </p:nvSpPr>
        <p:spPr>
          <a:xfrm>
            <a:off x="18976172" y="42418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a:off x="18976172" y="42418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a:off x="18976172" y="4241800"/>
            <a:ext cx="4890111"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Eclipse</a:t>
            </a:r>
            <a:endParaRPr b="0" i="0" sz="3600" u="none" cap="none" strike="noStrike">
              <a:solidFill>
                <a:schemeClr val="dk1"/>
              </a:solidFill>
              <a:latin typeface="Calibri"/>
              <a:ea typeface="Calibri"/>
              <a:cs typeface="Calibri"/>
              <a:sym typeface="Calibri"/>
            </a:endParaRPr>
          </a:p>
        </p:txBody>
      </p:sp>
      <p:sp>
        <p:nvSpPr>
          <p:cNvPr id="263" name="Google Shape;263;p11"/>
          <p:cNvSpPr/>
          <p:nvPr/>
        </p:nvSpPr>
        <p:spPr>
          <a:xfrm>
            <a:off x="18976172" y="4991100"/>
            <a:ext cx="4873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Rare event causes unpredictable magic.</a:t>
            </a:r>
            <a:endParaRPr b="0" i="0" sz="3200" u="none" cap="none" strike="noStrike">
              <a:solidFill>
                <a:schemeClr val="dk1"/>
              </a:solidFill>
              <a:latin typeface="Calibri"/>
              <a:ea typeface="Calibri"/>
              <a:cs typeface="Calibri"/>
              <a:sym typeface="Calibri"/>
            </a:endParaRPr>
          </a:p>
        </p:txBody>
      </p:sp>
      <p:pic>
        <p:nvPicPr>
          <p:cNvPr descr=" " id="264" name="Google Shape;264;p11"/>
          <p:cNvPicPr preferRelativeResize="0"/>
          <p:nvPr/>
        </p:nvPicPr>
        <p:blipFill rotWithShape="1">
          <a:blip r:embed="rId5">
            <a:alphaModFix/>
          </a:blip>
          <a:srcRect b="0" l="0" r="0" t="0"/>
          <a:stretch/>
        </p:blipFill>
        <p:spPr>
          <a:xfrm>
            <a:off x="20532116" y="6362700"/>
            <a:ext cx="1625803" cy="1625600"/>
          </a:xfrm>
          <a:prstGeom prst="rect">
            <a:avLst/>
          </a:prstGeom>
          <a:noFill/>
          <a:ln>
            <a:noFill/>
          </a:ln>
        </p:spPr>
      </p:pic>
      <p:pic>
        <p:nvPicPr>
          <p:cNvPr descr=" " id="265" name="Google Shape;265;p11"/>
          <p:cNvPicPr preferRelativeResize="0"/>
          <p:nvPr/>
        </p:nvPicPr>
        <p:blipFill rotWithShape="1">
          <a:blip r:embed="rId9">
            <a:alphaModFix/>
          </a:blip>
          <a:srcRect b="0" l="0" r="0" t="0"/>
          <a:stretch/>
        </p:blipFill>
        <p:spPr>
          <a:xfrm>
            <a:off x="20599860" y="6362700"/>
            <a:ext cx="1490319" cy="1625600"/>
          </a:xfrm>
          <a:prstGeom prst="rect">
            <a:avLst/>
          </a:prstGeom>
          <a:noFill/>
          <a:ln>
            <a:noFill/>
          </a:ln>
        </p:spPr>
      </p:pic>
      <p:sp>
        <p:nvSpPr>
          <p:cNvPr id="266" name="Google Shape;266;p11"/>
          <p:cNvSpPr/>
          <p:nvPr/>
        </p:nvSpPr>
        <p:spPr>
          <a:xfrm>
            <a:off x="18976172" y="83947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a:off x="18976172" y="8394700"/>
            <a:ext cx="4737692" cy="1714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11"/>
          <p:cNvSpPr/>
          <p:nvPr/>
        </p:nvSpPr>
        <p:spPr>
          <a:xfrm>
            <a:off x="18976172" y="8394700"/>
            <a:ext cx="4890111"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Quest</a:t>
            </a:r>
            <a:endParaRPr b="0" i="0" sz="3600" u="none" cap="none" strike="noStrike">
              <a:solidFill>
                <a:schemeClr val="dk1"/>
              </a:solidFill>
              <a:latin typeface="Calibri"/>
              <a:ea typeface="Calibri"/>
              <a:cs typeface="Calibri"/>
              <a:sym typeface="Calibri"/>
            </a:endParaRPr>
          </a:p>
        </p:txBody>
      </p:sp>
      <p:sp>
        <p:nvSpPr>
          <p:cNvPr id="269" name="Google Shape;269;p11"/>
          <p:cNvSpPr/>
          <p:nvPr/>
        </p:nvSpPr>
        <p:spPr>
          <a:xfrm>
            <a:off x="18976172" y="9144000"/>
            <a:ext cx="4873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Adventurers seek immortal artifact.</a:t>
            </a:r>
            <a:endParaRPr b="0" i="0" sz="3200" u="none" cap="none" strike="noStrike">
              <a:solidFill>
                <a:schemeClr val="dk1"/>
              </a:solidFill>
              <a:latin typeface="Calibri"/>
              <a:ea typeface="Calibri"/>
              <a:cs typeface="Calibri"/>
              <a:sym typeface="Calibri"/>
            </a:endParaRPr>
          </a:p>
        </p:txBody>
      </p:sp>
      <p:sp>
        <p:nvSpPr>
          <p:cNvPr id="270" name="Google Shape;270;p11"/>
          <p:cNvSpPr/>
          <p:nvPr/>
        </p:nvSpPr>
        <p:spPr>
          <a:xfrm>
            <a:off x="1994149" y="1371600"/>
            <a:ext cx="2133867" cy="2133600"/>
          </a:xfrm>
          <a:prstGeom prst="roundRect">
            <a:avLst>
              <a:gd fmla="val 198429" name="adj"/>
            </a:avLst>
          </a:prstGeom>
          <a:solidFill>
            <a:srgbClr val="5A4135"/>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11"/>
          <p:cNvSpPr/>
          <p:nvPr/>
        </p:nvSpPr>
        <p:spPr>
          <a:xfrm>
            <a:off x="2705438" y="1828800"/>
            <a:ext cx="1049998"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yne"/>
              <a:buNone/>
            </a:pPr>
            <a:r>
              <a:rPr b="1" i="0" lang="en-US" sz="8000" u="none" cap="none" strike="noStrike">
                <a:solidFill>
                  <a:srgbClr val="FFFFFF"/>
                </a:solidFill>
                <a:latin typeface="Syne"/>
                <a:ea typeface="Syne"/>
                <a:cs typeface="Syne"/>
                <a:sym typeface="Syne"/>
              </a:rPr>
              <a:t>S</a:t>
            </a:r>
            <a:endParaRPr b="0" i="0" sz="8000" u="none" cap="none" strike="noStrike">
              <a:solidFill>
                <a:schemeClr val="dk1"/>
              </a:solidFill>
              <a:latin typeface="Calibri"/>
              <a:ea typeface="Calibri"/>
              <a:cs typeface="Calibri"/>
              <a:sym typeface="Calibri"/>
            </a:endParaRPr>
          </a:p>
        </p:txBody>
      </p:sp>
      <p:sp>
        <p:nvSpPr>
          <p:cNvPr id="272" name="Google Shape;272;p11"/>
          <p:cNvSpPr/>
          <p:nvPr/>
        </p:nvSpPr>
        <p:spPr>
          <a:xfrm>
            <a:off x="8090911" y="1371600"/>
            <a:ext cx="2133867" cy="2133600"/>
          </a:xfrm>
          <a:prstGeom prst="roundRect">
            <a:avLst>
              <a:gd fmla="val 198429" name="adj"/>
            </a:avLst>
          </a:prstGeom>
          <a:solidFill>
            <a:srgbClr val="5A4135"/>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11"/>
          <p:cNvSpPr/>
          <p:nvPr/>
        </p:nvSpPr>
        <p:spPr>
          <a:xfrm>
            <a:off x="8497362" y="1828800"/>
            <a:ext cx="1659674"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yne"/>
              <a:buNone/>
            </a:pPr>
            <a:r>
              <a:rPr b="1" i="0" lang="en-US" sz="8000" u="none" cap="none" strike="noStrike">
                <a:solidFill>
                  <a:srgbClr val="FFFFFF"/>
                </a:solidFill>
                <a:latin typeface="Syne"/>
                <a:ea typeface="Syne"/>
                <a:cs typeface="Syne"/>
                <a:sym typeface="Syne"/>
              </a:rPr>
              <a:t>W</a:t>
            </a:r>
            <a:endParaRPr b="0" i="0" sz="8000" u="none" cap="none" strike="noStrike">
              <a:solidFill>
                <a:schemeClr val="dk1"/>
              </a:solidFill>
              <a:latin typeface="Calibri"/>
              <a:ea typeface="Calibri"/>
              <a:cs typeface="Calibri"/>
              <a:sym typeface="Calibri"/>
            </a:endParaRPr>
          </a:p>
        </p:txBody>
      </p:sp>
      <p:sp>
        <p:nvSpPr>
          <p:cNvPr id="274" name="Google Shape;274;p11"/>
          <p:cNvSpPr/>
          <p:nvPr/>
        </p:nvSpPr>
        <p:spPr>
          <a:xfrm>
            <a:off x="14187673" y="1371600"/>
            <a:ext cx="2133867" cy="2133600"/>
          </a:xfrm>
          <a:prstGeom prst="roundRect">
            <a:avLst>
              <a:gd fmla="val 198429" name="adj"/>
            </a:avLst>
          </a:prstGeom>
          <a:solidFill>
            <a:srgbClr val="5A4135"/>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1"/>
          <p:cNvSpPr/>
          <p:nvPr/>
        </p:nvSpPr>
        <p:spPr>
          <a:xfrm>
            <a:off x="14784648" y="1828800"/>
            <a:ext cx="1278626"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yne"/>
              <a:buNone/>
            </a:pPr>
            <a:r>
              <a:rPr b="1" i="0" lang="en-US" sz="8000" u="none" cap="none" strike="noStrike">
                <a:solidFill>
                  <a:srgbClr val="FFFFFF"/>
                </a:solidFill>
                <a:latin typeface="Syne"/>
                <a:ea typeface="Syne"/>
                <a:cs typeface="Syne"/>
                <a:sym typeface="Syne"/>
              </a:rPr>
              <a:t>O</a:t>
            </a:r>
            <a:endParaRPr b="0" i="0" sz="8000" u="none" cap="none" strike="noStrike">
              <a:solidFill>
                <a:schemeClr val="dk1"/>
              </a:solidFill>
              <a:latin typeface="Calibri"/>
              <a:ea typeface="Calibri"/>
              <a:cs typeface="Calibri"/>
              <a:sym typeface="Calibri"/>
            </a:endParaRPr>
          </a:p>
        </p:txBody>
      </p:sp>
      <p:sp>
        <p:nvSpPr>
          <p:cNvPr id="276" name="Google Shape;276;p11"/>
          <p:cNvSpPr/>
          <p:nvPr/>
        </p:nvSpPr>
        <p:spPr>
          <a:xfrm>
            <a:off x="20284435" y="1371600"/>
            <a:ext cx="2133867" cy="2133600"/>
          </a:xfrm>
          <a:prstGeom prst="roundRect">
            <a:avLst>
              <a:gd fmla="val 198429" name="adj"/>
            </a:avLst>
          </a:prstGeom>
          <a:solidFill>
            <a:srgbClr val="5A4135"/>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11"/>
          <p:cNvSpPr/>
          <p:nvPr/>
        </p:nvSpPr>
        <p:spPr>
          <a:xfrm>
            <a:off x="20983023" y="1828800"/>
            <a:ext cx="1075401"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FFFFFF"/>
              </a:buClr>
              <a:buSzPts val="8000"/>
              <a:buFont typeface="Syne"/>
              <a:buNone/>
            </a:pPr>
            <a:r>
              <a:rPr b="1" i="0" lang="en-US" sz="8000" u="none" cap="none" strike="noStrike">
                <a:solidFill>
                  <a:srgbClr val="FFFFFF"/>
                </a:solidFill>
                <a:latin typeface="Syne"/>
                <a:ea typeface="Syne"/>
                <a:cs typeface="Syne"/>
                <a:sym typeface="Syne"/>
              </a:rPr>
              <a:t>T</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282" name="Shape 282"/>
        <p:cNvGrpSpPr/>
        <p:nvPr/>
      </p:nvGrpSpPr>
      <p:grpSpPr>
        <a:xfrm>
          <a:off x="0" y="0"/>
          <a:ext cx="0" cy="0"/>
          <a:chOff x="0" y="0"/>
          <a:chExt cx="0" cy="0"/>
        </a:xfrm>
      </p:grpSpPr>
      <p:sp>
        <p:nvSpPr>
          <p:cNvPr id="283" name="Google Shape;283;p1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4" name="Google Shape;284;p1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285" name="Google Shape;285;p12"/>
          <p:cNvPicPr preferRelativeResize="0"/>
          <p:nvPr/>
        </p:nvPicPr>
        <p:blipFill rotWithShape="1">
          <a:blip r:embed="rId4">
            <a:alphaModFix/>
          </a:blip>
          <a:srcRect b="0" l="0" r="0" t="0"/>
          <a:stretch/>
        </p:blipFill>
        <p:spPr>
          <a:xfrm>
            <a:off x="0" y="0"/>
            <a:ext cx="11634654" cy="13716000"/>
          </a:xfrm>
          <a:prstGeom prst="rect">
            <a:avLst/>
          </a:prstGeom>
          <a:noFill/>
          <a:ln>
            <a:noFill/>
          </a:ln>
        </p:spPr>
      </p:pic>
      <p:sp>
        <p:nvSpPr>
          <p:cNvPr id="286" name="Google Shape;286;p12"/>
          <p:cNvSpPr/>
          <p:nvPr/>
        </p:nvSpPr>
        <p:spPr>
          <a:xfrm>
            <a:off x="13298562" y="1155700"/>
            <a:ext cx="10614293" cy="2497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Syne"/>
              <a:buNone/>
            </a:pPr>
            <a:r>
              <a:rPr b="1" i="0" lang="en-US" sz="12800" u="none" cap="none" strike="noStrike">
                <a:solidFill>
                  <a:srgbClr val="0E0E0E"/>
                </a:solidFill>
                <a:latin typeface="Syne"/>
                <a:ea typeface="Syne"/>
                <a:cs typeface="Syne"/>
                <a:sym typeface="Syne"/>
              </a:rPr>
              <a:t>Some Data</a:t>
            </a:r>
            <a:endParaRPr b="0" i="0" sz="12800" u="none" cap="none" strike="noStrike">
              <a:solidFill>
                <a:schemeClr val="dk1"/>
              </a:solidFill>
              <a:latin typeface="Calibri"/>
              <a:ea typeface="Calibri"/>
              <a:cs typeface="Calibri"/>
              <a:sym typeface="Calibri"/>
            </a:endParaRPr>
          </a:p>
        </p:txBody>
      </p:sp>
      <p:sp>
        <p:nvSpPr>
          <p:cNvPr id="287" name="Google Shape;287;p12"/>
          <p:cNvSpPr/>
          <p:nvPr/>
        </p:nvSpPr>
        <p:spPr>
          <a:xfrm>
            <a:off x="6452406" y="7340600"/>
            <a:ext cx="16918515" cy="58166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12"/>
          <p:cNvSpPr/>
          <p:nvPr/>
        </p:nvSpPr>
        <p:spPr>
          <a:xfrm>
            <a:off x="7011276" y="8001000"/>
            <a:ext cx="7150994" cy="449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12"/>
          <p:cNvSpPr/>
          <p:nvPr/>
        </p:nvSpPr>
        <p:spPr>
          <a:xfrm>
            <a:off x="7011276" y="8001000"/>
            <a:ext cx="8167121" cy="467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Syne"/>
              <a:buNone/>
            </a:pPr>
            <a:r>
              <a:rPr b="1" i="0" lang="en-US" sz="24000" u="none" cap="none" strike="noStrike">
                <a:solidFill>
                  <a:srgbClr val="000000"/>
                </a:solidFill>
                <a:latin typeface="Syne"/>
                <a:ea typeface="Syne"/>
                <a:cs typeface="Syne"/>
                <a:sym typeface="Syne"/>
              </a:rPr>
              <a:t>45%</a:t>
            </a:r>
            <a:endParaRPr b="0" i="0" sz="24000" u="none" cap="none" strike="noStrike">
              <a:solidFill>
                <a:schemeClr val="dk1"/>
              </a:solidFill>
              <a:latin typeface="Calibri"/>
              <a:ea typeface="Calibri"/>
              <a:cs typeface="Calibri"/>
              <a:sym typeface="Calibri"/>
            </a:endParaRPr>
          </a:p>
        </p:txBody>
      </p:sp>
      <p:sp>
        <p:nvSpPr>
          <p:cNvPr id="290" name="Google Shape;290;p12"/>
          <p:cNvSpPr/>
          <p:nvPr/>
        </p:nvSpPr>
        <p:spPr>
          <a:xfrm>
            <a:off x="7011276" y="11760200"/>
            <a:ext cx="7354219"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TREASURE FOUND</a:t>
            </a:r>
            <a:endParaRPr b="0" i="0" sz="4800" u="none" cap="none" strike="noStrike">
              <a:solidFill>
                <a:schemeClr val="dk1"/>
              </a:solidFill>
              <a:latin typeface="Calibri"/>
              <a:ea typeface="Calibri"/>
              <a:cs typeface="Calibri"/>
              <a:sym typeface="Calibri"/>
            </a:endParaRPr>
          </a:p>
        </p:txBody>
      </p:sp>
      <p:sp>
        <p:nvSpPr>
          <p:cNvPr id="291" name="Google Shape;291;p12"/>
          <p:cNvSpPr/>
          <p:nvPr/>
        </p:nvSpPr>
        <p:spPr>
          <a:xfrm>
            <a:off x="15775372" y="7899400"/>
            <a:ext cx="7036679" cy="4699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12"/>
          <p:cNvSpPr/>
          <p:nvPr/>
        </p:nvSpPr>
        <p:spPr>
          <a:xfrm>
            <a:off x="15775372" y="7899400"/>
            <a:ext cx="8052806" cy="467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Syne"/>
              <a:buNone/>
            </a:pPr>
            <a:r>
              <a:rPr b="1" i="0" lang="en-US" sz="24000" u="none" cap="none" strike="noStrike">
                <a:solidFill>
                  <a:srgbClr val="000000"/>
                </a:solidFill>
                <a:latin typeface="Syne"/>
                <a:ea typeface="Syne"/>
                <a:cs typeface="Syne"/>
                <a:sym typeface="Syne"/>
              </a:rPr>
              <a:t>85%</a:t>
            </a:r>
            <a:endParaRPr b="0" i="0" sz="24000" u="none" cap="none" strike="noStrike">
              <a:solidFill>
                <a:schemeClr val="dk1"/>
              </a:solidFill>
              <a:latin typeface="Calibri"/>
              <a:ea typeface="Calibri"/>
              <a:cs typeface="Calibri"/>
              <a:sym typeface="Calibri"/>
            </a:endParaRPr>
          </a:p>
        </p:txBody>
      </p:sp>
      <p:sp>
        <p:nvSpPr>
          <p:cNvPr id="293" name="Google Shape;293;p12"/>
          <p:cNvSpPr/>
          <p:nvPr/>
        </p:nvSpPr>
        <p:spPr>
          <a:xfrm>
            <a:off x="15775372" y="11861800"/>
            <a:ext cx="7036679" cy="736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12"/>
          <p:cNvSpPr/>
          <p:nvPr/>
        </p:nvSpPr>
        <p:spPr>
          <a:xfrm>
            <a:off x="15775372" y="11861800"/>
            <a:ext cx="7239905"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WISHED GRANTED</a:t>
            </a:r>
            <a:endParaRPr b="0" i="0" sz="4800" u="none" cap="none" strike="noStrike">
              <a:solidFill>
                <a:schemeClr val="dk1"/>
              </a:solidFill>
              <a:latin typeface="Calibri"/>
              <a:ea typeface="Calibri"/>
              <a:cs typeface="Calibri"/>
              <a:sym typeface="Calibri"/>
            </a:endParaRPr>
          </a:p>
        </p:txBody>
      </p:sp>
      <p:sp>
        <p:nvSpPr>
          <p:cNvPr id="295" name="Google Shape;295;p12"/>
          <p:cNvSpPr/>
          <p:nvPr/>
        </p:nvSpPr>
        <p:spPr>
          <a:xfrm>
            <a:off x="12324774" y="3111500"/>
            <a:ext cx="10969938" cy="15832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 A tally of the number of unicorns spotted in the fantasy realm.</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300" name="Shape 300"/>
        <p:cNvGrpSpPr/>
        <p:nvPr/>
      </p:nvGrpSpPr>
      <p:grpSpPr>
        <a:xfrm>
          <a:off x="0" y="0"/>
          <a:ext cx="0" cy="0"/>
          <a:chOff x="0" y="0"/>
          <a:chExt cx="0" cy="0"/>
        </a:xfrm>
      </p:grpSpPr>
      <p:sp>
        <p:nvSpPr>
          <p:cNvPr id="301" name="Google Shape;301;p1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02" name="Google Shape;302;p13"/>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03" name="Google Shape;303;p13"/>
          <p:cNvSpPr/>
          <p:nvPr/>
        </p:nvSpPr>
        <p:spPr>
          <a:xfrm>
            <a:off x="0" y="7137400"/>
            <a:ext cx="15762670" cy="657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3"/>
          <p:cNvSpPr/>
          <p:nvPr/>
        </p:nvSpPr>
        <p:spPr>
          <a:xfrm>
            <a:off x="0" y="7137400"/>
            <a:ext cx="15762670" cy="5207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13"/>
          <p:cNvSpPr/>
          <p:nvPr/>
        </p:nvSpPr>
        <p:spPr>
          <a:xfrm>
            <a:off x="0" y="7137400"/>
            <a:ext cx="14403600" cy="42672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13"/>
          <p:cNvSpPr/>
          <p:nvPr/>
        </p:nvSpPr>
        <p:spPr>
          <a:xfrm>
            <a:off x="762095" y="7442200"/>
            <a:ext cx="13895537" cy="46736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24000"/>
              <a:buFont typeface="Syne"/>
              <a:buNone/>
            </a:pPr>
            <a:r>
              <a:rPr b="1" i="0" lang="en-US" sz="24000" u="none" cap="none" strike="noStrike">
                <a:solidFill>
                  <a:srgbClr val="000000"/>
                </a:solidFill>
                <a:latin typeface="Syne"/>
                <a:ea typeface="Syne"/>
                <a:cs typeface="Syne"/>
                <a:sym typeface="Syne"/>
              </a:rPr>
              <a:t>234,567</a:t>
            </a:r>
            <a:endParaRPr b="0" i="0" sz="24000" u="none" cap="none" strike="noStrike">
              <a:solidFill>
                <a:schemeClr val="dk1"/>
              </a:solidFill>
              <a:latin typeface="Calibri"/>
              <a:ea typeface="Calibri"/>
              <a:cs typeface="Calibri"/>
              <a:sym typeface="Calibri"/>
            </a:endParaRPr>
          </a:p>
        </p:txBody>
      </p:sp>
      <p:sp>
        <p:nvSpPr>
          <p:cNvPr id="307" name="Google Shape;307;p13"/>
          <p:cNvSpPr/>
          <p:nvPr/>
        </p:nvSpPr>
        <p:spPr>
          <a:xfrm>
            <a:off x="0" y="11607800"/>
            <a:ext cx="15965895"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UNICORN SIGHTINGS</a:t>
            </a:r>
            <a:endParaRPr b="0" i="0" sz="4800" u="none" cap="none" strike="noStrike">
              <a:solidFill>
                <a:schemeClr val="dk1"/>
              </a:solidFill>
              <a:latin typeface="Calibri"/>
              <a:ea typeface="Calibri"/>
              <a:cs typeface="Calibri"/>
              <a:sym typeface="Calibri"/>
            </a:endParaRPr>
          </a:p>
        </p:txBody>
      </p:sp>
      <p:sp>
        <p:nvSpPr>
          <p:cNvPr id="308" name="Google Shape;308;p13"/>
          <p:cNvSpPr/>
          <p:nvPr/>
        </p:nvSpPr>
        <p:spPr>
          <a:xfrm>
            <a:off x="0" y="12750800"/>
            <a:ext cx="9407642"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tally of the number of unicorns spotted in the fantasy realm.</a:t>
            </a:r>
            <a:endParaRPr b="0" i="0" sz="3200" u="none" cap="none" strike="noStrike">
              <a:solidFill>
                <a:schemeClr val="dk1"/>
              </a:solidFill>
              <a:latin typeface="Calibri"/>
              <a:ea typeface="Calibri"/>
              <a:cs typeface="Calibri"/>
              <a:sym typeface="Calibri"/>
            </a:endParaRPr>
          </a:p>
        </p:txBody>
      </p:sp>
      <p:pic>
        <p:nvPicPr>
          <p:cNvPr descr=" " id="309" name="Google Shape;309;p13"/>
          <p:cNvPicPr preferRelativeResize="0"/>
          <p:nvPr/>
        </p:nvPicPr>
        <p:blipFill rotWithShape="1">
          <a:blip r:embed="rId4">
            <a:alphaModFix/>
          </a:blip>
          <a:srcRect b="0" l="0" r="0" t="0"/>
          <a:stretch/>
        </p:blipFill>
        <p:spPr>
          <a:xfrm>
            <a:off x="10351794" y="1231900"/>
            <a:ext cx="12345943" cy="6680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314" name="Shape 314"/>
        <p:cNvGrpSpPr/>
        <p:nvPr/>
      </p:nvGrpSpPr>
      <p:grpSpPr>
        <a:xfrm>
          <a:off x="0" y="0"/>
          <a:ext cx="0" cy="0"/>
          <a:chOff x="0" y="0"/>
          <a:chExt cx="0" cy="0"/>
        </a:xfrm>
      </p:grpSpPr>
      <p:sp>
        <p:nvSpPr>
          <p:cNvPr id="315" name="Google Shape;315;p1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16" name="Google Shape;316;p14"/>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17" name="Google Shape;317;p14"/>
          <p:cNvSpPr/>
          <p:nvPr/>
        </p:nvSpPr>
        <p:spPr>
          <a:xfrm>
            <a:off x="8681535" y="1447800"/>
            <a:ext cx="7362687"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Some Graph</a:t>
            </a:r>
            <a:endParaRPr b="0" i="0" sz="8000" u="none" cap="none" strike="noStrike">
              <a:solidFill>
                <a:schemeClr val="dk1"/>
              </a:solidFill>
              <a:latin typeface="Calibri"/>
              <a:ea typeface="Calibri"/>
              <a:cs typeface="Calibri"/>
              <a:sym typeface="Calibri"/>
            </a:endParaRPr>
          </a:p>
        </p:txBody>
      </p:sp>
      <p:sp>
        <p:nvSpPr>
          <p:cNvPr id="318" name="Google Shape;318;p14"/>
          <p:cNvSpPr/>
          <p:nvPr/>
        </p:nvSpPr>
        <p:spPr>
          <a:xfrm>
            <a:off x="2718140" y="3771900"/>
            <a:ext cx="8941918" cy="6180901"/>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14"/>
          <p:cNvSpPr/>
          <p:nvPr/>
        </p:nvSpPr>
        <p:spPr>
          <a:xfrm>
            <a:off x="2986455" y="8999513"/>
            <a:ext cx="216821"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0</a:t>
            </a:r>
            <a:endParaRPr b="0" i="0" sz="1820" u="none" cap="none" strike="noStrike">
              <a:solidFill>
                <a:schemeClr val="dk1"/>
              </a:solidFill>
              <a:latin typeface="Calibri"/>
              <a:ea typeface="Calibri"/>
              <a:cs typeface="Calibri"/>
              <a:sym typeface="Calibri"/>
            </a:endParaRPr>
          </a:p>
        </p:txBody>
      </p:sp>
      <p:sp>
        <p:nvSpPr>
          <p:cNvPr id="320" name="Google Shape;320;p14"/>
          <p:cNvSpPr/>
          <p:nvPr/>
        </p:nvSpPr>
        <p:spPr>
          <a:xfrm>
            <a:off x="333165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2185"/>
              <a:buFont typeface="Lato"/>
              <a:buNone/>
            </a:pPr>
            <a:r>
              <a:rPr b="0" i="0" lang="en-US" sz="2185" u="none" cap="none" strike="noStrike">
                <a:solidFill>
                  <a:srgbClr val="5A4135"/>
                </a:solidFill>
                <a:latin typeface="Lato"/>
                <a:ea typeface="Lato"/>
                <a:cs typeface="Lato"/>
                <a:sym typeface="Lato"/>
              </a:rPr>
              <a:t>1</a:t>
            </a:r>
            <a:endParaRPr b="0" i="0" sz="2185" u="none" cap="none" strike="noStrike">
              <a:solidFill>
                <a:schemeClr val="dk1"/>
              </a:solidFill>
              <a:latin typeface="Calibri"/>
              <a:ea typeface="Calibri"/>
              <a:cs typeface="Calibri"/>
              <a:sym typeface="Calibri"/>
            </a:endParaRPr>
          </a:p>
        </p:txBody>
      </p:sp>
      <p:sp>
        <p:nvSpPr>
          <p:cNvPr id="321" name="Google Shape;321;p14"/>
          <p:cNvSpPr/>
          <p:nvPr/>
        </p:nvSpPr>
        <p:spPr>
          <a:xfrm>
            <a:off x="4470732"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2185"/>
              <a:buFont typeface="Lato"/>
              <a:buNone/>
            </a:pPr>
            <a:r>
              <a:rPr b="0" i="0" lang="en-US" sz="2185" u="none" cap="none" strike="noStrike">
                <a:solidFill>
                  <a:srgbClr val="5A4135"/>
                </a:solidFill>
                <a:latin typeface="Lato"/>
                <a:ea typeface="Lato"/>
                <a:cs typeface="Lato"/>
                <a:sym typeface="Lato"/>
              </a:rPr>
              <a:t>2</a:t>
            </a:r>
            <a:endParaRPr b="0" i="0" sz="2185" u="none" cap="none" strike="noStrike">
              <a:solidFill>
                <a:schemeClr val="dk1"/>
              </a:solidFill>
              <a:latin typeface="Calibri"/>
              <a:ea typeface="Calibri"/>
              <a:cs typeface="Calibri"/>
              <a:sym typeface="Calibri"/>
            </a:endParaRPr>
          </a:p>
        </p:txBody>
      </p:sp>
      <p:sp>
        <p:nvSpPr>
          <p:cNvPr id="322" name="Google Shape;322;p14"/>
          <p:cNvSpPr/>
          <p:nvPr/>
        </p:nvSpPr>
        <p:spPr>
          <a:xfrm>
            <a:off x="5609804"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2185"/>
              <a:buFont typeface="Lato"/>
              <a:buNone/>
            </a:pPr>
            <a:r>
              <a:rPr b="0" i="0" lang="en-US" sz="2185" u="none" cap="none" strike="noStrike">
                <a:solidFill>
                  <a:srgbClr val="5A4135"/>
                </a:solidFill>
                <a:latin typeface="Lato"/>
                <a:ea typeface="Lato"/>
                <a:cs typeface="Lato"/>
                <a:sym typeface="Lato"/>
              </a:rPr>
              <a:t>3</a:t>
            </a:r>
            <a:endParaRPr b="0" i="0" sz="2185" u="none" cap="none" strike="noStrike">
              <a:solidFill>
                <a:schemeClr val="dk1"/>
              </a:solidFill>
              <a:latin typeface="Calibri"/>
              <a:ea typeface="Calibri"/>
              <a:cs typeface="Calibri"/>
              <a:sym typeface="Calibri"/>
            </a:endParaRPr>
          </a:p>
        </p:txBody>
      </p:sp>
      <p:sp>
        <p:nvSpPr>
          <p:cNvPr id="323" name="Google Shape;323;p14"/>
          <p:cNvSpPr/>
          <p:nvPr/>
        </p:nvSpPr>
        <p:spPr>
          <a:xfrm>
            <a:off x="6748878"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2185"/>
              <a:buFont typeface="Lato"/>
              <a:buNone/>
            </a:pPr>
            <a:r>
              <a:rPr b="0" i="0" lang="en-US" sz="2185" u="none" cap="none" strike="noStrike">
                <a:solidFill>
                  <a:srgbClr val="5A4135"/>
                </a:solidFill>
                <a:latin typeface="Lato"/>
                <a:ea typeface="Lato"/>
                <a:cs typeface="Lato"/>
                <a:sym typeface="Lato"/>
              </a:rPr>
              <a:t>4</a:t>
            </a:r>
            <a:endParaRPr b="0" i="0" sz="2185" u="none" cap="none" strike="noStrike">
              <a:solidFill>
                <a:schemeClr val="dk1"/>
              </a:solidFill>
              <a:latin typeface="Calibri"/>
              <a:ea typeface="Calibri"/>
              <a:cs typeface="Calibri"/>
              <a:sym typeface="Calibri"/>
            </a:endParaRPr>
          </a:p>
        </p:txBody>
      </p:sp>
      <p:sp>
        <p:nvSpPr>
          <p:cNvPr id="324" name="Google Shape;324;p14"/>
          <p:cNvSpPr/>
          <p:nvPr/>
        </p:nvSpPr>
        <p:spPr>
          <a:xfrm>
            <a:off x="788799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2185"/>
              <a:buFont typeface="Lato"/>
              <a:buNone/>
            </a:pPr>
            <a:r>
              <a:rPr b="0" i="0" lang="en-US" sz="2185" u="none" cap="none" strike="noStrike">
                <a:solidFill>
                  <a:srgbClr val="5A4135"/>
                </a:solidFill>
                <a:latin typeface="Lato"/>
                <a:ea typeface="Lato"/>
                <a:cs typeface="Lato"/>
                <a:sym typeface="Lato"/>
              </a:rPr>
              <a:t>5</a:t>
            </a:r>
            <a:endParaRPr b="0" i="0" sz="2185" u="none" cap="none" strike="noStrike">
              <a:solidFill>
                <a:schemeClr val="dk1"/>
              </a:solidFill>
              <a:latin typeface="Calibri"/>
              <a:ea typeface="Calibri"/>
              <a:cs typeface="Calibri"/>
              <a:sym typeface="Calibri"/>
            </a:endParaRPr>
          </a:p>
        </p:txBody>
      </p:sp>
      <p:sp>
        <p:nvSpPr>
          <p:cNvPr id="325" name="Google Shape;325;p14"/>
          <p:cNvSpPr/>
          <p:nvPr/>
        </p:nvSpPr>
        <p:spPr>
          <a:xfrm>
            <a:off x="9027070"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2185"/>
              <a:buFont typeface="Lato"/>
              <a:buNone/>
            </a:pPr>
            <a:r>
              <a:rPr b="0" i="0" lang="en-US" sz="2185" u="none" cap="none" strike="noStrike">
                <a:solidFill>
                  <a:srgbClr val="5A4135"/>
                </a:solidFill>
                <a:latin typeface="Lato"/>
                <a:ea typeface="Lato"/>
                <a:cs typeface="Lato"/>
                <a:sym typeface="Lato"/>
              </a:rPr>
              <a:t>6</a:t>
            </a:r>
            <a:endParaRPr b="0" i="0" sz="2185" u="none" cap="none" strike="noStrike">
              <a:solidFill>
                <a:schemeClr val="dk1"/>
              </a:solidFill>
              <a:latin typeface="Calibri"/>
              <a:ea typeface="Calibri"/>
              <a:cs typeface="Calibri"/>
              <a:sym typeface="Calibri"/>
            </a:endParaRPr>
          </a:p>
        </p:txBody>
      </p:sp>
      <p:sp>
        <p:nvSpPr>
          <p:cNvPr id="326" name="Google Shape;326;p14"/>
          <p:cNvSpPr/>
          <p:nvPr/>
        </p:nvSpPr>
        <p:spPr>
          <a:xfrm>
            <a:off x="10166145"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2185"/>
              <a:buFont typeface="Lato"/>
              <a:buNone/>
            </a:pPr>
            <a:r>
              <a:rPr b="0" i="0" lang="en-US" sz="2185" u="none" cap="none" strike="noStrike">
                <a:solidFill>
                  <a:srgbClr val="5A4135"/>
                </a:solidFill>
                <a:latin typeface="Lato"/>
                <a:ea typeface="Lato"/>
                <a:cs typeface="Lato"/>
                <a:sym typeface="Lato"/>
              </a:rPr>
              <a:t>7</a:t>
            </a:r>
            <a:endParaRPr b="0" i="0" sz="2185" u="none" cap="none" strike="noStrike">
              <a:solidFill>
                <a:schemeClr val="dk1"/>
              </a:solidFill>
              <a:latin typeface="Calibri"/>
              <a:ea typeface="Calibri"/>
              <a:cs typeface="Calibri"/>
              <a:sym typeface="Calibri"/>
            </a:endParaRPr>
          </a:p>
        </p:txBody>
      </p:sp>
      <p:sp>
        <p:nvSpPr>
          <p:cNvPr id="327" name="Google Shape;327;p14"/>
          <p:cNvSpPr/>
          <p:nvPr/>
        </p:nvSpPr>
        <p:spPr>
          <a:xfrm>
            <a:off x="11281636" y="9622606"/>
            <a:ext cx="257645" cy="422713"/>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2185"/>
              <a:buFont typeface="Lato"/>
              <a:buNone/>
            </a:pPr>
            <a:r>
              <a:rPr b="0" i="0" lang="en-US" sz="2185" u="none" cap="none" strike="noStrike">
                <a:solidFill>
                  <a:srgbClr val="5A4135"/>
                </a:solidFill>
                <a:latin typeface="Lato"/>
                <a:ea typeface="Lato"/>
                <a:cs typeface="Lato"/>
                <a:sym typeface="Lato"/>
              </a:rPr>
              <a:t>8</a:t>
            </a:r>
            <a:endParaRPr b="0" i="0" sz="2185" u="none" cap="none" strike="noStrike">
              <a:solidFill>
                <a:schemeClr val="dk1"/>
              </a:solidFill>
              <a:latin typeface="Calibri"/>
              <a:ea typeface="Calibri"/>
              <a:cs typeface="Calibri"/>
              <a:sym typeface="Calibri"/>
            </a:endParaRPr>
          </a:p>
        </p:txBody>
      </p:sp>
      <p:sp>
        <p:nvSpPr>
          <p:cNvPr id="328" name="Google Shape;328;p14"/>
          <p:cNvSpPr/>
          <p:nvPr/>
        </p:nvSpPr>
        <p:spPr>
          <a:xfrm>
            <a:off x="2852319" y="848208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10</a:t>
            </a:r>
            <a:endParaRPr b="0" i="0" sz="1820" u="none" cap="none" strike="noStrike">
              <a:solidFill>
                <a:schemeClr val="dk1"/>
              </a:solidFill>
              <a:latin typeface="Calibri"/>
              <a:ea typeface="Calibri"/>
              <a:cs typeface="Calibri"/>
              <a:sym typeface="Calibri"/>
            </a:endParaRPr>
          </a:p>
        </p:txBody>
      </p:sp>
      <p:sp>
        <p:nvSpPr>
          <p:cNvPr id="329" name="Google Shape;329;p14"/>
          <p:cNvSpPr/>
          <p:nvPr/>
        </p:nvSpPr>
        <p:spPr>
          <a:xfrm>
            <a:off x="2852319" y="7964612"/>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20</a:t>
            </a:r>
            <a:endParaRPr b="0" i="0" sz="1820" u="none" cap="none" strike="noStrike">
              <a:solidFill>
                <a:schemeClr val="dk1"/>
              </a:solidFill>
              <a:latin typeface="Calibri"/>
              <a:ea typeface="Calibri"/>
              <a:cs typeface="Calibri"/>
              <a:sym typeface="Calibri"/>
            </a:endParaRPr>
          </a:p>
        </p:txBody>
      </p:sp>
      <p:sp>
        <p:nvSpPr>
          <p:cNvPr id="330" name="Google Shape;330;p14"/>
          <p:cNvSpPr/>
          <p:nvPr/>
        </p:nvSpPr>
        <p:spPr>
          <a:xfrm>
            <a:off x="2852319" y="744716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30</a:t>
            </a:r>
            <a:endParaRPr b="0" i="0" sz="1820" u="none" cap="none" strike="noStrike">
              <a:solidFill>
                <a:schemeClr val="dk1"/>
              </a:solidFill>
              <a:latin typeface="Calibri"/>
              <a:ea typeface="Calibri"/>
              <a:cs typeface="Calibri"/>
              <a:sym typeface="Calibri"/>
            </a:endParaRPr>
          </a:p>
        </p:txBody>
      </p:sp>
      <p:sp>
        <p:nvSpPr>
          <p:cNvPr id="331" name="Google Shape;331;p14"/>
          <p:cNvSpPr/>
          <p:nvPr/>
        </p:nvSpPr>
        <p:spPr>
          <a:xfrm>
            <a:off x="2852319" y="6929611"/>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40</a:t>
            </a:r>
            <a:endParaRPr b="0" i="0" sz="1820" u="none" cap="none" strike="noStrike">
              <a:solidFill>
                <a:schemeClr val="dk1"/>
              </a:solidFill>
              <a:latin typeface="Calibri"/>
              <a:ea typeface="Calibri"/>
              <a:cs typeface="Calibri"/>
              <a:sym typeface="Calibri"/>
            </a:endParaRPr>
          </a:p>
        </p:txBody>
      </p:sp>
      <p:sp>
        <p:nvSpPr>
          <p:cNvPr id="332" name="Google Shape;332;p14"/>
          <p:cNvSpPr/>
          <p:nvPr/>
        </p:nvSpPr>
        <p:spPr>
          <a:xfrm>
            <a:off x="2852319" y="64123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50</a:t>
            </a:r>
            <a:endParaRPr b="0" i="0" sz="1820" u="none" cap="none" strike="noStrike">
              <a:solidFill>
                <a:schemeClr val="dk1"/>
              </a:solidFill>
              <a:latin typeface="Calibri"/>
              <a:ea typeface="Calibri"/>
              <a:cs typeface="Calibri"/>
              <a:sym typeface="Calibri"/>
            </a:endParaRPr>
          </a:p>
        </p:txBody>
      </p:sp>
      <p:sp>
        <p:nvSpPr>
          <p:cNvPr id="333" name="Google Shape;333;p14"/>
          <p:cNvSpPr/>
          <p:nvPr/>
        </p:nvSpPr>
        <p:spPr>
          <a:xfrm>
            <a:off x="2852319" y="5894809"/>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60</a:t>
            </a:r>
            <a:endParaRPr b="0" i="0" sz="1820" u="none" cap="none" strike="noStrike">
              <a:solidFill>
                <a:schemeClr val="dk1"/>
              </a:solidFill>
              <a:latin typeface="Calibri"/>
              <a:ea typeface="Calibri"/>
              <a:cs typeface="Calibri"/>
              <a:sym typeface="Calibri"/>
            </a:endParaRPr>
          </a:p>
        </p:txBody>
      </p:sp>
      <p:sp>
        <p:nvSpPr>
          <p:cNvPr id="334" name="Google Shape;334;p14"/>
          <p:cNvSpPr/>
          <p:nvPr/>
        </p:nvSpPr>
        <p:spPr>
          <a:xfrm>
            <a:off x="2852319" y="5377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70</a:t>
            </a:r>
            <a:endParaRPr b="0" i="0" sz="1820" u="none" cap="none" strike="noStrike">
              <a:solidFill>
                <a:schemeClr val="dk1"/>
              </a:solidFill>
              <a:latin typeface="Calibri"/>
              <a:ea typeface="Calibri"/>
              <a:cs typeface="Calibri"/>
              <a:sym typeface="Calibri"/>
            </a:endParaRPr>
          </a:p>
        </p:txBody>
      </p:sp>
      <p:sp>
        <p:nvSpPr>
          <p:cNvPr id="335" name="Google Shape;335;p14"/>
          <p:cNvSpPr/>
          <p:nvPr/>
        </p:nvSpPr>
        <p:spPr>
          <a:xfrm>
            <a:off x="2852319" y="486005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80</a:t>
            </a:r>
            <a:endParaRPr b="0" i="0" sz="1820" u="none" cap="none" strike="noStrike">
              <a:solidFill>
                <a:schemeClr val="dk1"/>
              </a:solidFill>
              <a:latin typeface="Calibri"/>
              <a:ea typeface="Calibri"/>
              <a:cs typeface="Calibri"/>
              <a:sym typeface="Calibri"/>
            </a:endParaRPr>
          </a:p>
        </p:txBody>
      </p:sp>
      <p:sp>
        <p:nvSpPr>
          <p:cNvPr id="336" name="Google Shape;336;p14"/>
          <p:cNvSpPr/>
          <p:nvPr/>
        </p:nvSpPr>
        <p:spPr>
          <a:xfrm>
            <a:off x="2852319" y="4342507"/>
            <a:ext cx="356539"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90</a:t>
            </a:r>
            <a:endParaRPr b="0" i="0" sz="1820" u="none" cap="none" strike="noStrike">
              <a:solidFill>
                <a:schemeClr val="dk1"/>
              </a:solidFill>
              <a:latin typeface="Calibri"/>
              <a:ea typeface="Calibri"/>
              <a:cs typeface="Calibri"/>
              <a:sym typeface="Calibri"/>
            </a:endParaRPr>
          </a:p>
        </p:txBody>
      </p:sp>
      <p:sp>
        <p:nvSpPr>
          <p:cNvPr id="337" name="Google Shape;337;p14"/>
          <p:cNvSpPr/>
          <p:nvPr/>
        </p:nvSpPr>
        <p:spPr>
          <a:xfrm>
            <a:off x="2718140" y="3825032"/>
            <a:ext cx="483555" cy="356494"/>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1820"/>
              <a:buFont typeface="Lato"/>
              <a:buNone/>
            </a:pPr>
            <a:r>
              <a:rPr b="0" i="0" lang="en-US" sz="1820" u="none" cap="none" strike="noStrike">
                <a:solidFill>
                  <a:srgbClr val="5A4135"/>
                </a:solidFill>
                <a:latin typeface="Lato"/>
                <a:ea typeface="Lato"/>
                <a:cs typeface="Lato"/>
                <a:sym typeface="Lato"/>
              </a:rPr>
              <a:t>100</a:t>
            </a:r>
            <a:endParaRPr b="0" i="0" sz="1820" u="none" cap="none" strike="noStrike">
              <a:solidFill>
                <a:schemeClr val="dk1"/>
              </a:solidFill>
              <a:latin typeface="Calibri"/>
              <a:ea typeface="Calibri"/>
              <a:cs typeface="Calibri"/>
              <a:sym typeface="Calibri"/>
            </a:endParaRPr>
          </a:p>
        </p:txBody>
      </p:sp>
      <p:pic>
        <p:nvPicPr>
          <p:cNvPr descr=" " id="338" name="Google Shape;338;p14"/>
          <p:cNvPicPr preferRelativeResize="0"/>
          <p:nvPr/>
        </p:nvPicPr>
        <p:blipFill rotWithShape="1">
          <a:blip r:embed="rId4">
            <a:alphaModFix/>
          </a:blip>
          <a:srcRect b="0" l="0" r="0" t="0"/>
          <a:stretch/>
        </p:blipFill>
        <p:spPr>
          <a:xfrm>
            <a:off x="3368467" y="3771900"/>
            <a:ext cx="8291591" cy="5511006"/>
          </a:xfrm>
          <a:prstGeom prst="rect">
            <a:avLst/>
          </a:prstGeom>
          <a:noFill/>
          <a:ln>
            <a:noFill/>
          </a:ln>
        </p:spPr>
      </p:pic>
      <p:pic>
        <p:nvPicPr>
          <p:cNvPr descr=" " id="339" name="Google Shape;339;p14"/>
          <p:cNvPicPr preferRelativeResize="0"/>
          <p:nvPr/>
        </p:nvPicPr>
        <p:blipFill rotWithShape="1">
          <a:blip r:embed="rId5">
            <a:alphaModFix/>
          </a:blip>
          <a:srcRect b="0" l="0" r="0" t="0"/>
          <a:stretch/>
        </p:blipFill>
        <p:spPr>
          <a:xfrm>
            <a:off x="4512766" y="4185444"/>
            <a:ext cx="11567" cy="5258445"/>
          </a:xfrm>
          <a:prstGeom prst="rect">
            <a:avLst/>
          </a:prstGeom>
          <a:noFill/>
          <a:ln>
            <a:noFill/>
          </a:ln>
        </p:spPr>
      </p:pic>
      <p:pic>
        <p:nvPicPr>
          <p:cNvPr descr=" " id="340" name="Google Shape;340;p14"/>
          <p:cNvPicPr preferRelativeResize="0"/>
          <p:nvPr/>
        </p:nvPicPr>
        <p:blipFill rotWithShape="1">
          <a:blip r:embed="rId5">
            <a:alphaModFix/>
          </a:blip>
          <a:srcRect b="0" l="0" r="0" t="0"/>
          <a:stretch/>
        </p:blipFill>
        <p:spPr>
          <a:xfrm>
            <a:off x="5651279" y="4185444"/>
            <a:ext cx="11567" cy="5258445"/>
          </a:xfrm>
          <a:prstGeom prst="rect">
            <a:avLst/>
          </a:prstGeom>
          <a:noFill/>
          <a:ln>
            <a:noFill/>
          </a:ln>
        </p:spPr>
      </p:pic>
      <p:pic>
        <p:nvPicPr>
          <p:cNvPr descr=" " id="341" name="Google Shape;341;p14"/>
          <p:cNvPicPr preferRelativeResize="0"/>
          <p:nvPr/>
        </p:nvPicPr>
        <p:blipFill rotWithShape="1">
          <a:blip r:embed="rId5">
            <a:alphaModFix/>
          </a:blip>
          <a:srcRect b="0" l="0" r="0" t="0"/>
          <a:stretch/>
        </p:blipFill>
        <p:spPr>
          <a:xfrm>
            <a:off x="6789795" y="4185444"/>
            <a:ext cx="11567" cy="5258445"/>
          </a:xfrm>
          <a:prstGeom prst="rect">
            <a:avLst/>
          </a:prstGeom>
          <a:noFill/>
          <a:ln>
            <a:noFill/>
          </a:ln>
        </p:spPr>
      </p:pic>
      <p:pic>
        <p:nvPicPr>
          <p:cNvPr descr=" " id="342" name="Google Shape;342;p14"/>
          <p:cNvPicPr preferRelativeResize="0"/>
          <p:nvPr/>
        </p:nvPicPr>
        <p:blipFill rotWithShape="1">
          <a:blip r:embed="rId5">
            <a:alphaModFix/>
          </a:blip>
          <a:srcRect b="0" l="0" r="0" t="0"/>
          <a:stretch/>
        </p:blipFill>
        <p:spPr>
          <a:xfrm>
            <a:off x="7928309" y="4185444"/>
            <a:ext cx="11567" cy="5258445"/>
          </a:xfrm>
          <a:prstGeom prst="rect">
            <a:avLst/>
          </a:prstGeom>
          <a:noFill/>
          <a:ln>
            <a:noFill/>
          </a:ln>
        </p:spPr>
      </p:pic>
      <p:pic>
        <p:nvPicPr>
          <p:cNvPr descr=" " id="343" name="Google Shape;343;p14"/>
          <p:cNvPicPr preferRelativeResize="0"/>
          <p:nvPr/>
        </p:nvPicPr>
        <p:blipFill rotWithShape="1">
          <a:blip r:embed="rId5">
            <a:alphaModFix/>
          </a:blip>
          <a:srcRect b="0" l="0" r="0" t="0"/>
          <a:stretch/>
        </p:blipFill>
        <p:spPr>
          <a:xfrm>
            <a:off x="9066828" y="4185444"/>
            <a:ext cx="11567" cy="5258445"/>
          </a:xfrm>
          <a:prstGeom prst="rect">
            <a:avLst/>
          </a:prstGeom>
          <a:noFill/>
          <a:ln>
            <a:noFill/>
          </a:ln>
        </p:spPr>
      </p:pic>
      <p:pic>
        <p:nvPicPr>
          <p:cNvPr descr=" " id="344" name="Google Shape;344;p14"/>
          <p:cNvPicPr preferRelativeResize="0"/>
          <p:nvPr/>
        </p:nvPicPr>
        <p:blipFill rotWithShape="1">
          <a:blip r:embed="rId5">
            <a:alphaModFix/>
          </a:blip>
          <a:srcRect b="0" l="0" r="0" t="0"/>
          <a:stretch/>
        </p:blipFill>
        <p:spPr>
          <a:xfrm>
            <a:off x="10205341" y="4185444"/>
            <a:ext cx="11567" cy="5258445"/>
          </a:xfrm>
          <a:prstGeom prst="rect">
            <a:avLst/>
          </a:prstGeom>
          <a:noFill/>
          <a:ln>
            <a:noFill/>
          </a:ln>
        </p:spPr>
      </p:pic>
      <p:pic>
        <p:nvPicPr>
          <p:cNvPr descr=" " id="345" name="Google Shape;345;p14"/>
          <p:cNvPicPr preferRelativeResize="0"/>
          <p:nvPr/>
        </p:nvPicPr>
        <p:blipFill rotWithShape="1">
          <a:blip r:embed="rId5">
            <a:alphaModFix/>
          </a:blip>
          <a:srcRect b="0" l="0" r="0" t="0"/>
          <a:stretch/>
        </p:blipFill>
        <p:spPr>
          <a:xfrm>
            <a:off x="11343854" y="4185444"/>
            <a:ext cx="11567" cy="5258445"/>
          </a:xfrm>
          <a:prstGeom prst="rect">
            <a:avLst/>
          </a:prstGeom>
          <a:noFill/>
          <a:ln>
            <a:noFill/>
          </a:ln>
        </p:spPr>
      </p:pic>
      <p:pic>
        <p:nvPicPr>
          <p:cNvPr descr=" " id="346" name="Google Shape;346;p14"/>
          <p:cNvPicPr preferRelativeResize="0"/>
          <p:nvPr/>
        </p:nvPicPr>
        <p:blipFill rotWithShape="1">
          <a:blip r:embed="rId6">
            <a:alphaModFix/>
          </a:blip>
          <a:srcRect b="0" l="0" r="0" t="0"/>
          <a:stretch/>
        </p:blipFill>
        <p:spPr>
          <a:xfrm>
            <a:off x="3355539" y="5483845"/>
            <a:ext cx="8050168" cy="2373585"/>
          </a:xfrm>
          <a:prstGeom prst="rect">
            <a:avLst/>
          </a:prstGeom>
          <a:noFill/>
          <a:ln>
            <a:noFill/>
          </a:ln>
        </p:spPr>
      </p:pic>
      <p:pic>
        <p:nvPicPr>
          <p:cNvPr descr=" " id="347" name="Google Shape;347;p14"/>
          <p:cNvPicPr preferRelativeResize="0"/>
          <p:nvPr/>
        </p:nvPicPr>
        <p:blipFill rotWithShape="1">
          <a:blip r:embed="rId7">
            <a:alphaModFix/>
          </a:blip>
          <a:srcRect b="0" l="0" r="0" t="0"/>
          <a:stretch/>
        </p:blipFill>
        <p:spPr>
          <a:xfrm>
            <a:off x="3369143" y="6359525"/>
            <a:ext cx="8044031" cy="2268538"/>
          </a:xfrm>
          <a:prstGeom prst="rect">
            <a:avLst/>
          </a:prstGeom>
          <a:noFill/>
          <a:ln>
            <a:noFill/>
          </a:ln>
        </p:spPr>
      </p:pic>
      <p:pic>
        <p:nvPicPr>
          <p:cNvPr descr=" " id="348" name="Google Shape;348;p14"/>
          <p:cNvPicPr preferRelativeResize="0"/>
          <p:nvPr/>
        </p:nvPicPr>
        <p:blipFill rotWithShape="1">
          <a:blip r:embed="rId8">
            <a:alphaModFix/>
          </a:blip>
          <a:srcRect b="0" l="0" r="0" t="0"/>
          <a:stretch/>
        </p:blipFill>
        <p:spPr>
          <a:xfrm>
            <a:off x="4441751" y="6055643"/>
            <a:ext cx="153591" cy="153566"/>
          </a:xfrm>
          <a:prstGeom prst="rect">
            <a:avLst/>
          </a:prstGeom>
          <a:noFill/>
          <a:ln>
            <a:noFill/>
          </a:ln>
        </p:spPr>
      </p:pic>
      <p:pic>
        <p:nvPicPr>
          <p:cNvPr descr=" " id="349" name="Google Shape;349;p14"/>
          <p:cNvPicPr preferRelativeResize="0"/>
          <p:nvPr/>
        </p:nvPicPr>
        <p:blipFill rotWithShape="1">
          <a:blip r:embed="rId8">
            <a:alphaModFix/>
          </a:blip>
          <a:srcRect b="0" l="0" r="0" t="0"/>
          <a:stretch/>
        </p:blipFill>
        <p:spPr>
          <a:xfrm>
            <a:off x="4441751" y="6981130"/>
            <a:ext cx="153591" cy="153566"/>
          </a:xfrm>
          <a:prstGeom prst="rect">
            <a:avLst/>
          </a:prstGeom>
          <a:noFill/>
          <a:ln>
            <a:noFill/>
          </a:ln>
        </p:spPr>
      </p:pic>
      <p:pic>
        <p:nvPicPr>
          <p:cNvPr descr=" " id="350" name="Google Shape;350;p14"/>
          <p:cNvPicPr preferRelativeResize="0"/>
          <p:nvPr/>
        </p:nvPicPr>
        <p:blipFill rotWithShape="1">
          <a:blip r:embed="rId8">
            <a:alphaModFix/>
          </a:blip>
          <a:srcRect b="0" l="0" r="0" t="0"/>
          <a:stretch/>
        </p:blipFill>
        <p:spPr>
          <a:xfrm>
            <a:off x="5580267" y="5651277"/>
            <a:ext cx="153591" cy="153566"/>
          </a:xfrm>
          <a:prstGeom prst="rect">
            <a:avLst/>
          </a:prstGeom>
          <a:noFill/>
          <a:ln>
            <a:noFill/>
          </a:ln>
        </p:spPr>
      </p:pic>
      <p:pic>
        <p:nvPicPr>
          <p:cNvPr descr=" " id="351" name="Google Shape;351;p14"/>
          <p:cNvPicPr preferRelativeResize="0"/>
          <p:nvPr/>
        </p:nvPicPr>
        <p:blipFill rotWithShape="1">
          <a:blip r:embed="rId9">
            <a:alphaModFix/>
          </a:blip>
          <a:srcRect b="0" l="0" r="0" t="0"/>
          <a:stretch/>
        </p:blipFill>
        <p:spPr>
          <a:xfrm>
            <a:off x="5580267" y="7415510"/>
            <a:ext cx="153591" cy="153566"/>
          </a:xfrm>
          <a:prstGeom prst="rect">
            <a:avLst/>
          </a:prstGeom>
          <a:noFill/>
          <a:ln>
            <a:noFill/>
          </a:ln>
        </p:spPr>
      </p:pic>
      <p:pic>
        <p:nvPicPr>
          <p:cNvPr descr=" " id="352" name="Google Shape;352;p14"/>
          <p:cNvPicPr preferRelativeResize="0"/>
          <p:nvPr/>
        </p:nvPicPr>
        <p:blipFill rotWithShape="1">
          <a:blip r:embed="rId10">
            <a:alphaModFix/>
          </a:blip>
          <a:srcRect b="0" l="0" r="0" t="0"/>
          <a:stretch/>
        </p:blipFill>
        <p:spPr>
          <a:xfrm>
            <a:off x="6718783" y="7732812"/>
            <a:ext cx="153591" cy="153566"/>
          </a:xfrm>
          <a:prstGeom prst="rect">
            <a:avLst/>
          </a:prstGeom>
          <a:noFill/>
          <a:ln>
            <a:noFill/>
          </a:ln>
        </p:spPr>
      </p:pic>
      <p:pic>
        <p:nvPicPr>
          <p:cNvPr descr=" " id="353" name="Google Shape;353;p14"/>
          <p:cNvPicPr preferRelativeResize="0"/>
          <p:nvPr/>
        </p:nvPicPr>
        <p:blipFill rotWithShape="1">
          <a:blip r:embed="rId10">
            <a:alphaModFix/>
          </a:blip>
          <a:srcRect b="0" l="0" r="0" t="0"/>
          <a:stretch/>
        </p:blipFill>
        <p:spPr>
          <a:xfrm>
            <a:off x="6718783" y="6311826"/>
            <a:ext cx="153591" cy="153566"/>
          </a:xfrm>
          <a:prstGeom prst="rect">
            <a:avLst/>
          </a:prstGeom>
          <a:noFill/>
          <a:ln>
            <a:noFill/>
          </a:ln>
        </p:spPr>
      </p:pic>
      <p:pic>
        <p:nvPicPr>
          <p:cNvPr descr=" " id="354" name="Google Shape;354;p14"/>
          <p:cNvPicPr preferRelativeResize="0"/>
          <p:nvPr/>
        </p:nvPicPr>
        <p:blipFill rotWithShape="1">
          <a:blip r:embed="rId8">
            <a:alphaModFix/>
          </a:blip>
          <a:srcRect b="0" l="0" r="0" t="0"/>
          <a:stretch/>
        </p:blipFill>
        <p:spPr>
          <a:xfrm>
            <a:off x="7861923" y="6733232"/>
            <a:ext cx="153591" cy="153566"/>
          </a:xfrm>
          <a:prstGeom prst="rect">
            <a:avLst/>
          </a:prstGeom>
          <a:noFill/>
          <a:ln>
            <a:noFill/>
          </a:ln>
        </p:spPr>
      </p:pic>
      <p:pic>
        <p:nvPicPr>
          <p:cNvPr descr=" " id="355" name="Google Shape;355;p14"/>
          <p:cNvPicPr preferRelativeResize="0"/>
          <p:nvPr/>
        </p:nvPicPr>
        <p:blipFill rotWithShape="1">
          <a:blip r:embed="rId8">
            <a:alphaModFix/>
          </a:blip>
          <a:srcRect b="0" l="0" r="0" t="0"/>
          <a:stretch/>
        </p:blipFill>
        <p:spPr>
          <a:xfrm>
            <a:off x="7861923" y="6420644"/>
            <a:ext cx="153591" cy="153566"/>
          </a:xfrm>
          <a:prstGeom prst="rect">
            <a:avLst/>
          </a:prstGeom>
          <a:noFill/>
          <a:ln>
            <a:noFill/>
          </a:ln>
        </p:spPr>
      </p:pic>
      <p:pic>
        <p:nvPicPr>
          <p:cNvPr descr=" " id="356" name="Google Shape;356;p14"/>
          <p:cNvPicPr preferRelativeResize="0"/>
          <p:nvPr/>
        </p:nvPicPr>
        <p:blipFill rotWithShape="1">
          <a:blip r:embed="rId8">
            <a:alphaModFix/>
          </a:blip>
          <a:srcRect b="0" l="0" r="0" t="0"/>
          <a:stretch/>
        </p:blipFill>
        <p:spPr>
          <a:xfrm>
            <a:off x="8995813" y="7667575"/>
            <a:ext cx="153591" cy="153566"/>
          </a:xfrm>
          <a:prstGeom prst="rect">
            <a:avLst/>
          </a:prstGeom>
          <a:noFill/>
          <a:ln>
            <a:noFill/>
          </a:ln>
        </p:spPr>
      </p:pic>
      <p:pic>
        <p:nvPicPr>
          <p:cNvPr descr=" " id="357" name="Google Shape;357;p14"/>
          <p:cNvPicPr preferRelativeResize="0"/>
          <p:nvPr/>
        </p:nvPicPr>
        <p:blipFill rotWithShape="1">
          <a:blip r:embed="rId8">
            <a:alphaModFix/>
          </a:blip>
          <a:srcRect b="0" l="0" r="0" t="0"/>
          <a:stretch/>
        </p:blipFill>
        <p:spPr>
          <a:xfrm>
            <a:off x="8995813" y="7076877"/>
            <a:ext cx="153591" cy="153566"/>
          </a:xfrm>
          <a:prstGeom prst="rect">
            <a:avLst/>
          </a:prstGeom>
          <a:noFill/>
          <a:ln>
            <a:noFill/>
          </a:ln>
        </p:spPr>
      </p:pic>
      <p:pic>
        <p:nvPicPr>
          <p:cNvPr descr=" " id="358" name="Google Shape;358;p14"/>
          <p:cNvPicPr preferRelativeResize="0"/>
          <p:nvPr/>
        </p:nvPicPr>
        <p:blipFill rotWithShape="1">
          <a:blip r:embed="rId8">
            <a:alphaModFix/>
          </a:blip>
          <a:srcRect b="0" l="0" r="0" t="0"/>
          <a:stretch/>
        </p:blipFill>
        <p:spPr>
          <a:xfrm>
            <a:off x="10138955" y="6972449"/>
            <a:ext cx="153591" cy="153566"/>
          </a:xfrm>
          <a:prstGeom prst="rect">
            <a:avLst/>
          </a:prstGeom>
          <a:noFill/>
          <a:ln>
            <a:noFill/>
          </a:ln>
        </p:spPr>
      </p:pic>
      <p:pic>
        <p:nvPicPr>
          <p:cNvPr descr=" " id="359" name="Google Shape;359;p14"/>
          <p:cNvPicPr preferRelativeResize="0"/>
          <p:nvPr/>
        </p:nvPicPr>
        <p:blipFill rotWithShape="1">
          <a:blip r:embed="rId8">
            <a:alphaModFix/>
          </a:blip>
          <a:srcRect b="0" l="0" r="0" t="0"/>
          <a:stretch/>
        </p:blipFill>
        <p:spPr>
          <a:xfrm>
            <a:off x="10138955" y="6572771"/>
            <a:ext cx="153591" cy="153566"/>
          </a:xfrm>
          <a:prstGeom prst="rect">
            <a:avLst/>
          </a:prstGeom>
          <a:noFill/>
          <a:ln>
            <a:noFill/>
          </a:ln>
        </p:spPr>
      </p:pic>
      <p:sp>
        <p:nvSpPr>
          <p:cNvPr id="360" name="Google Shape;360;p14"/>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4"/>
          <p:cNvSpPr/>
          <p:nvPr/>
        </p:nvSpPr>
        <p:spPr>
          <a:xfrm>
            <a:off x="14403600" y="4191000"/>
            <a:ext cx="5601400" cy="762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62" name="Google Shape;362;p14"/>
          <p:cNvPicPr preferRelativeResize="0"/>
          <p:nvPr/>
        </p:nvPicPr>
        <p:blipFill rotWithShape="1">
          <a:blip r:embed="rId11">
            <a:alphaModFix/>
          </a:blip>
          <a:srcRect b="0" l="0" r="0" t="0"/>
          <a:stretch/>
        </p:blipFill>
        <p:spPr>
          <a:xfrm>
            <a:off x="14403600" y="4191000"/>
            <a:ext cx="5575997" cy="5575300"/>
          </a:xfrm>
          <a:prstGeom prst="rect">
            <a:avLst/>
          </a:prstGeom>
          <a:noFill/>
          <a:ln>
            <a:noFill/>
          </a:ln>
        </p:spPr>
      </p:pic>
      <p:pic>
        <p:nvPicPr>
          <p:cNvPr descr=" " id="363" name="Google Shape;363;p14"/>
          <p:cNvPicPr preferRelativeResize="0"/>
          <p:nvPr/>
        </p:nvPicPr>
        <p:blipFill rotWithShape="1">
          <a:blip r:embed="rId12">
            <a:alphaModFix/>
          </a:blip>
          <a:srcRect b="0" l="0" r="0" t="0"/>
          <a:stretch/>
        </p:blipFill>
        <p:spPr>
          <a:xfrm>
            <a:off x="14403600" y="4191000"/>
            <a:ext cx="5575997" cy="5575300"/>
          </a:xfrm>
          <a:prstGeom prst="rect">
            <a:avLst/>
          </a:prstGeom>
          <a:noFill/>
          <a:ln>
            <a:noFill/>
          </a:ln>
        </p:spPr>
      </p:pic>
      <p:sp>
        <p:nvSpPr>
          <p:cNvPr id="364" name="Google Shape;364;p14"/>
          <p:cNvSpPr/>
          <p:nvPr/>
        </p:nvSpPr>
        <p:spPr>
          <a:xfrm>
            <a:off x="16105613" y="6365379"/>
            <a:ext cx="2184673" cy="1226566"/>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14"/>
          <p:cNvSpPr/>
          <p:nvPr/>
        </p:nvSpPr>
        <p:spPr>
          <a:xfrm>
            <a:off x="16105613" y="6369050"/>
            <a:ext cx="2387898"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34.574</a:t>
            </a:r>
            <a:endParaRPr b="0" i="0" sz="4800" u="none" cap="none" strike="noStrike">
              <a:solidFill>
                <a:schemeClr val="dk1"/>
              </a:solidFill>
              <a:latin typeface="Calibri"/>
              <a:ea typeface="Calibri"/>
              <a:cs typeface="Calibri"/>
              <a:sym typeface="Calibri"/>
            </a:endParaRPr>
          </a:p>
        </p:txBody>
      </p:sp>
      <p:sp>
        <p:nvSpPr>
          <p:cNvPr id="366" name="Google Shape;366;p14"/>
          <p:cNvSpPr/>
          <p:nvPr/>
        </p:nvSpPr>
        <p:spPr>
          <a:xfrm>
            <a:off x="16753394" y="7105650"/>
            <a:ext cx="1024595"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Total</a:t>
            </a:r>
            <a:endParaRPr b="0" i="0" sz="3200" u="none" cap="none" strike="noStrike">
              <a:solidFill>
                <a:schemeClr val="dk1"/>
              </a:solidFill>
              <a:latin typeface="Calibri"/>
              <a:ea typeface="Calibri"/>
              <a:cs typeface="Calibri"/>
              <a:sym typeface="Calibri"/>
            </a:endParaRPr>
          </a:p>
        </p:txBody>
      </p:sp>
      <p:sp>
        <p:nvSpPr>
          <p:cNvPr id="367" name="Google Shape;367;p14"/>
          <p:cNvSpPr/>
          <p:nvPr/>
        </p:nvSpPr>
        <p:spPr>
          <a:xfrm>
            <a:off x="13260457" y="10515600"/>
            <a:ext cx="7874984"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14"/>
          <p:cNvSpPr/>
          <p:nvPr/>
        </p:nvSpPr>
        <p:spPr>
          <a:xfrm>
            <a:off x="13260457" y="10515600"/>
            <a:ext cx="7874984"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14"/>
          <p:cNvSpPr/>
          <p:nvPr/>
        </p:nvSpPr>
        <p:spPr>
          <a:xfrm>
            <a:off x="13260457" y="10515600"/>
            <a:ext cx="8078210"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Treasure Found</a:t>
            </a:r>
            <a:endParaRPr b="0" i="0" sz="4800" u="none" cap="none" strike="noStrike">
              <a:solidFill>
                <a:schemeClr val="dk1"/>
              </a:solidFill>
              <a:latin typeface="Calibri"/>
              <a:ea typeface="Calibri"/>
              <a:cs typeface="Calibri"/>
              <a:sym typeface="Calibri"/>
            </a:endParaRPr>
          </a:p>
        </p:txBody>
      </p:sp>
      <p:sp>
        <p:nvSpPr>
          <p:cNvPr id="370" name="Google Shape;370;p14"/>
          <p:cNvSpPr/>
          <p:nvPr/>
        </p:nvSpPr>
        <p:spPr>
          <a:xfrm>
            <a:off x="13260457" y="11353800"/>
            <a:ext cx="8010468"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amount of treasure found per month</a:t>
            </a:r>
            <a:endParaRPr b="0" i="0" sz="3200" u="none" cap="none" strike="noStrike">
              <a:solidFill>
                <a:schemeClr val="dk1"/>
              </a:solidFill>
              <a:latin typeface="Calibri"/>
              <a:ea typeface="Calibri"/>
              <a:cs typeface="Calibri"/>
              <a:sym typeface="Calibri"/>
            </a:endParaRPr>
          </a:p>
        </p:txBody>
      </p:sp>
      <p:sp>
        <p:nvSpPr>
          <p:cNvPr id="371" name="Google Shape;371;p14"/>
          <p:cNvSpPr/>
          <p:nvPr/>
        </p:nvSpPr>
        <p:spPr>
          <a:xfrm>
            <a:off x="3251606" y="10515600"/>
            <a:ext cx="7874984"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14"/>
          <p:cNvSpPr/>
          <p:nvPr/>
        </p:nvSpPr>
        <p:spPr>
          <a:xfrm>
            <a:off x="3251606" y="10515600"/>
            <a:ext cx="7874984"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14"/>
          <p:cNvSpPr/>
          <p:nvPr/>
        </p:nvSpPr>
        <p:spPr>
          <a:xfrm>
            <a:off x="3251606" y="10515600"/>
            <a:ext cx="8078210"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Spellcasting Progress</a:t>
            </a:r>
            <a:endParaRPr b="0" i="0" sz="4800" u="none" cap="none" strike="noStrike">
              <a:solidFill>
                <a:schemeClr val="dk1"/>
              </a:solidFill>
              <a:latin typeface="Calibri"/>
              <a:ea typeface="Calibri"/>
              <a:cs typeface="Calibri"/>
              <a:sym typeface="Calibri"/>
            </a:endParaRPr>
          </a:p>
        </p:txBody>
      </p:sp>
      <p:sp>
        <p:nvSpPr>
          <p:cNvPr id="374" name="Google Shape;374;p14"/>
          <p:cNvSpPr/>
          <p:nvPr/>
        </p:nvSpPr>
        <p:spPr>
          <a:xfrm>
            <a:off x="3251606" y="11353800"/>
            <a:ext cx="8010468"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spells cast per year</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379" name="Shape 379"/>
        <p:cNvGrpSpPr/>
        <p:nvPr/>
      </p:nvGrpSpPr>
      <p:grpSpPr>
        <a:xfrm>
          <a:off x="0" y="0"/>
          <a:ext cx="0" cy="0"/>
          <a:chOff x="0" y="0"/>
          <a:chExt cx="0" cy="0"/>
        </a:xfrm>
      </p:grpSpPr>
      <p:sp>
        <p:nvSpPr>
          <p:cNvPr id="380" name="Google Shape;380;p15"/>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1" name="Google Shape;381;p15"/>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82" name="Google Shape;382;p15"/>
          <p:cNvSpPr/>
          <p:nvPr/>
        </p:nvSpPr>
        <p:spPr>
          <a:xfrm>
            <a:off x="13450981" y="5753100"/>
            <a:ext cx="8738692"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15"/>
          <p:cNvSpPr/>
          <p:nvPr/>
        </p:nvSpPr>
        <p:spPr>
          <a:xfrm>
            <a:off x="13450981" y="5753100"/>
            <a:ext cx="8738692"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15"/>
          <p:cNvSpPr/>
          <p:nvPr/>
        </p:nvSpPr>
        <p:spPr>
          <a:xfrm>
            <a:off x="13450981" y="5753100"/>
            <a:ext cx="8941918"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A web application</a:t>
            </a:r>
            <a:endParaRPr b="0" i="0" sz="4800" u="none" cap="none" strike="noStrike">
              <a:solidFill>
                <a:schemeClr val="dk1"/>
              </a:solidFill>
              <a:latin typeface="Calibri"/>
              <a:ea typeface="Calibri"/>
              <a:cs typeface="Calibri"/>
              <a:sym typeface="Calibri"/>
            </a:endParaRPr>
          </a:p>
        </p:txBody>
      </p:sp>
      <p:sp>
        <p:nvSpPr>
          <p:cNvPr id="385" name="Google Shape;385;p15"/>
          <p:cNvSpPr/>
          <p:nvPr/>
        </p:nvSpPr>
        <p:spPr>
          <a:xfrm>
            <a:off x="13450981" y="6692900"/>
            <a:ext cx="8874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web application designed for discovering the world of fantasy</a:t>
            </a:r>
            <a:endParaRPr b="0" i="0" sz="3200" u="none" cap="none" strike="noStrike">
              <a:solidFill>
                <a:schemeClr val="dk1"/>
              </a:solidFill>
              <a:latin typeface="Calibri"/>
              <a:ea typeface="Calibri"/>
              <a:cs typeface="Calibri"/>
              <a:sym typeface="Calibri"/>
            </a:endParaRPr>
          </a:p>
        </p:txBody>
      </p:sp>
      <p:pic>
        <p:nvPicPr>
          <p:cNvPr descr=" " id="386" name="Google Shape;386;p15"/>
          <p:cNvPicPr preferRelativeResize="0"/>
          <p:nvPr/>
        </p:nvPicPr>
        <p:blipFill rotWithShape="1">
          <a:blip r:embed="rId4">
            <a:alphaModFix/>
          </a:blip>
          <a:srcRect b="0" l="0" r="0" t="0"/>
          <a:stretch/>
        </p:blipFill>
        <p:spPr>
          <a:xfrm>
            <a:off x="254032" y="3251200"/>
            <a:ext cx="13768521" cy="8166100"/>
          </a:xfrm>
          <a:prstGeom prst="rect">
            <a:avLst/>
          </a:prstGeom>
          <a:noFill/>
          <a:ln>
            <a:noFill/>
          </a:ln>
        </p:spPr>
      </p:pic>
      <p:pic>
        <p:nvPicPr>
          <p:cNvPr descr=" " id="387" name="Google Shape;387;p15"/>
          <p:cNvPicPr preferRelativeResize="0"/>
          <p:nvPr/>
        </p:nvPicPr>
        <p:blipFill rotWithShape="1">
          <a:blip r:embed="rId5">
            <a:alphaModFix/>
          </a:blip>
          <a:srcRect b="0" l="0" r="0" t="0"/>
          <a:stretch/>
        </p:blipFill>
        <p:spPr>
          <a:xfrm>
            <a:off x="2184673" y="3594100"/>
            <a:ext cx="9894537" cy="6489700"/>
          </a:xfrm>
          <a:prstGeom prst="rect">
            <a:avLst/>
          </a:prstGeom>
          <a:noFill/>
          <a:ln>
            <a:noFill/>
          </a:ln>
        </p:spPr>
      </p:pic>
      <p:sp>
        <p:nvSpPr>
          <p:cNvPr id="388" name="Google Shape;388;p15"/>
          <p:cNvSpPr/>
          <p:nvPr/>
        </p:nvSpPr>
        <p:spPr>
          <a:xfrm>
            <a:off x="2184673" y="850900"/>
            <a:ext cx="17816093" cy="2497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Syne"/>
              <a:buNone/>
            </a:pPr>
            <a:r>
              <a:rPr b="1" i="0" lang="en-US" sz="12800" u="none" cap="none" strike="noStrike">
                <a:solidFill>
                  <a:srgbClr val="000000"/>
                </a:solidFill>
                <a:latin typeface="Syne"/>
                <a:ea typeface="Syne"/>
                <a:cs typeface="Syne"/>
                <a:sym typeface="Syne"/>
              </a:rPr>
              <a:t>Portal to Adventure</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393" name="Shape 393"/>
        <p:cNvGrpSpPr/>
        <p:nvPr/>
      </p:nvGrpSpPr>
      <p:grpSpPr>
        <a:xfrm>
          <a:off x="0" y="0"/>
          <a:ext cx="0" cy="0"/>
          <a:chOff x="0" y="0"/>
          <a:chExt cx="0" cy="0"/>
        </a:xfrm>
      </p:grpSpPr>
      <p:sp>
        <p:nvSpPr>
          <p:cNvPr id="394" name="Google Shape;394;p1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95" name="Google Shape;395;p1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96" name="Google Shape;396;p16"/>
          <p:cNvSpPr/>
          <p:nvPr/>
        </p:nvSpPr>
        <p:spPr>
          <a:xfrm>
            <a:off x="2946768" y="5257800"/>
            <a:ext cx="8738692"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16"/>
          <p:cNvSpPr/>
          <p:nvPr/>
        </p:nvSpPr>
        <p:spPr>
          <a:xfrm>
            <a:off x="2946768" y="5257800"/>
            <a:ext cx="8738692" cy="1905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16"/>
          <p:cNvSpPr/>
          <p:nvPr/>
        </p:nvSpPr>
        <p:spPr>
          <a:xfrm>
            <a:off x="2946768" y="5257800"/>
            <a:ext cx="8941918"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An mobile app</a:t>
            </a:r>
            <a:endParaRPr b="0" i="0" sz="4800" u="none" cap="none" strike="noStrike">
              <a:solidFill>
                <a:schemeClr val="dk1"/>
              </a:solidFill>
              <a:latin typeface="Calibri"/>
              <a:ea typeface="Calibri"/>
              <a:cs typeface="Calibri"/>
              <a:sym typeface="Calibri"/>
            </a:endParaRPr>
          </a:p>
        </p:txBody>
      </p:sp>
      <p:sp>
        <p:nvSpPr>
          <p:cNvPr id="399" name="Google Shape;399;p16"/>
          <p:cNvSpPr/>
          <p:nvPr/>
        </p:nvSpPr>
        <p:spPr>
          <a:xfrm>
            <a:off x="2946768" y="6197600"/>
            <a:ext cx="8874176"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An app designed for exploring and experiencing the enchanting realm of fantasy</a:t>
            </a:r>
            <a:endParaRPr b="0" i="0" sz="3200" u="none" cap="none" strike="noStrike">
              <a:solidFill>
                <a:schemeClr val="dk1"/>
              </a:solidFill>
              <a:latin typeface="Calibri"/>
              <a:ea typeface="Calibri"/>
              <a:cs typeface="Calibri"/>
              <a:sym typeface="Calibri"/>
            </a:endParaRPr>
          </a:p>
        </p:txBody>
      </p:sp>
      <p:sp>
        <p:nvSpPr>
          <p:cNvPr id="400" name="Google Shape;400;p16"/>
          <p:cNvSpPr/>
          <p:nvPr/>
        </p:nvSpPr>
        <p:spPr>
          <a:xfrm>
            <a:off x="2832454" y="8115300"/>
            <a:ext cx="9090103" cy="3361267"/>
          </a:xfrm>
          <a:prstGeom prst="rect">
            <a:avLst/>
          </a:prstGeom>
          <a:noFill/>
          <a:ln>
            <a:noFill/>
          </a:ln>
        </p:spPr>
        <p:txBody>
          <a:bodyPr anchorCtr="0" anchor="t" bIns="0" lIns="0" spcFirstLastPara="1" rIns="0" wrap="square" tIns="0">
            <a:noAutofit/>
          </a:bodyPr>
          <a:lstStyle/>
          <a:p>
            <a:pPr indent="-342900" lvl="1" marL="685800" marR="0" rtl="0" algn="l">
              <a:spcBef>
                <a:spcPts val="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Explore a magical world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Experience fantasy firsthand</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Immerse in a realm of magic</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Discover untold wonders</a:t>
            </a:r>
            <a:endParaRPr b="0" i="0" sz="3200" u="none" cap="none" strike="noStrike">
              <a:solidFill>
                <a:schemeClr val="dk1"/>
              </a:solidFill>
              <a:latin typeface="Calibri"/>
              <a:ea typeface="Calibri"/>
              <a:cs typeface="Calibri"/>
              <a:sym typeface="Calibri"/>
            </a:endParaRPr>
          </a:p>
          <a:p>
            <a:pPr indent="-342900" lvl="1" marL="685800" marR="0" rtl="0" algn="l">
              <a:spcBef>
                <a:spcPts val="4000"/>
              </a:spcBef>
              <a:spcAft>
                <a:spcPts val="0"/>
              </a:spcAft>
              <a:buClr>
                <a:srgbClr val="0E0E0E"/>
              </a:buClr>
              <a:buSzPts val="3200"/>
              <a:buFont typeface="Lato"/>
              <a:buChar char="•"/>
            </a:pPr>
            <a:r>
              <a:rPr b="0" i="0" lang="en-US" sz="3200" u="none" cap="none" strike="noStrike">
                <a:solidFill>
                  <a:srgbClr val="0E0E0E"/>
                </a:solidFill>
                <a:latin typeface="Lato"/>
                <a:ea typeface="Lato"/>
                <a:cs typeface="Lato"/>
                <a:sym typeface="Lato"/>
              </a:rPr>
              <a:t>Live your fantasy dreams</a:t>
            </a:r>
            <a:endParaRPr b="0" i="0" sz="3200" u="none" cap="none" strike="noStrike">
              <a:solidFill>
                <a:schemeClr val="dk1"/>
              </a:solidFill>
              <a:latin typeface="Calibri"/>
              <a:ea typeface="Calibri"/>
              <a:cs typeface="Calibri"/>
              <a:sym typeface="Calibri"/>
            </a:endParaRPr>
          </a:p>
        </p:txBody>
      </p:sp>
      <p:sp>
        <p:nvSpPr>
          <p:cNvPr id="401" name="Google Shape;401;p16"/>
          <p:cNvSpPr/>
          <p:nvPr/>
        </p:nvSpPr>
        <p:spPr>
          <a:xfrm>
            <a:off x="2946768" y="850900"/>
            <a:ext cx="11566912" cy="4453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Syne"/>
              <a:buNone/>
            </a:pPr>
            <a:r>
              <a:rPr b="1" i="0" lang="en-US" sz="12800" u="none" cap="none" strike="noStrike">
                <a:solidFill>
                  <a:srgbClr val="000000"/>
                </a:solidFill>
                <a:latin typeface="Syne"/>
                <a:ea typeface="Syne"/>
                <a:cs typeface="Syne"/>
                <a:sym typeface="Syne"/>
              </a:rPr>
              <a:t>The Future of Fantasy</a:t>
            </a:r>
            <a:endParaRPr b="0" i="0" sz="12800" u="none" cap="none" strike="noStrike">
              <a:solidFill>
                <a:schemeClr val="dk1"/>
              </a:solidFill>
              <a:latin typeface="Calibri"/>
              <a:ea typeface="Calibri"/>
              <a:cs typeface="Calibri"/>
              <a:sym typeface="Calibri"/>
            </a:endParaRPr>
          </a:p>
        </p:txBody>
      </p:sp>
      <p:pic>
        <p:nvPicPr>
          <p:cNvPr descr=" " id="402" name="Google Shape;402;p16"/>
          <p:cNvPicPr preferRelativeResize="0"/>
          <p:nvPr/>
        </p:nvPicPr>
        <p:blipFill rotWithShape="1">
          <a:blip r:embed="rId4">
            <a:alphaModFix/>
          </a:blip>
          <a:srcRect b="0" l="0" r="0" t="0"/>
          <a:stretch/>
        </p:blipFill>
        <p:spPr>
          <a:xfrm>
            <a:off x="15457832" y="1028700"/>
            <a:ext cx="5474384" cy="11849100"/>
          </a:xfrm>
          <a:prstGeom prst="rect">
            <a:avLst/>
          </a:prstGeom>
          <a:noFill/>
          <a:ln>
            <a:noFill/>
          </a:ln>
        </p:spPr>
      </p:pic>
      <p:pic>
        <p:nvPicPr>
          <p:cNvPr descr=" " id="403" name="Google Shape;403;p16"/>
          <p:cNvPicPr preferRelativeResize="0"/>
          <p:nvPr/>
        </p:nvPicPr>
        <p:blipFill rotWithShape="1">
          <a:blip r:embed="rId5">
            <a:alphaModFix/>
          </a:blip>
          <a:srcRect b="0" l="0" r="0" t="0"/>
          <a:stretch/>
        </p:blipFill>
        <p:spPr>
          <a:xfrm>
            <a:off x="15648356" y="1765300"/>
            <a:ext cx="5106038" cy="10795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408" name="Shape 408"/>
        <p:cNvGrpSpPr/>
        <p:nvPr/>
      </p:nvGrpSpPr>
      <p:grpSpPr>
        <a:xfrm>
          <a:off x="0" y="0"/>
          <a:ext cx="0" cy="0"/>
          <a:chOff x="0" y="0"/>
          <a:chExt cx="0" cy="0"/>
        </a:xfrm>
      </p:grpSpPr>
      <p:pic>
        <p:nvPicPr>
          <p:cNvPr descr=" " id="409" name="Google Shape;409;p17"/>
          <p:cNvPicPr preferRelativeResize="0"/>
          <p:nvPr/>
        </p:nvPicPr>
        <p:blipFill rotWithShape="1">
          <a:blip r:embed="rId3">
            <a:alphaModFix/>
          </a:blip>
          <a:srcRect b="0" l="0" r="0" t="0"/>
          <a:stretch/>
        </p:blipFill>
        <p:spPr>
          <a:xfrm>
            <a:off x="0" y="0"/>
            <a:ext cx="24387048" cy="13716000"/>
          </a:xfrm>
          <a:prstGeom prst="rect">
            <a:avLst/>
          </a:prstGeom>
          <a:noFill/>
          <a:ln>
            <a:noFill/>
          </a:ln>
        </p:spPr>
      </p:pic>
      <p:sp>
        <p:nvSpPr>
          <p:cNvPr id="410" name="Google Shape;410;p1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11" name="Google Shape;411;p17"/>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412" name="Google Shape;412;p17"/>
          <p:cNvSpPr/>
          <p:nvPr/>
        </p:nvSpPr>
        <p:spPr>
          <a:xfrm>
            <a:off x="14568721" y="1003300"/>
            <a:ext cx="9140909"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A Magic Picture</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417" name="Shape 417"/>
        <p:cNvGrpSpPr/>
        <p:nvPr/>
      </p:nvGrpSpPr>
      <p:grpSpPr>
        <a:xfrm>
          <a:off x="0" y="0"/>
          <a:ext cx="0" cy="0"/>
          <a:chOff x="0" y="0"/>
          <a:chExt cx="0" cy="0"/>
        </a:xfrm>
      </p:grpSpPr>
      <p:sp>
        <p:nvSpPr>
          <p:cNvPr id="418" name="Google Shape;418;p18"/>
          <p:cNvSpPr/>
          <p:nvPr/>
        </p:nvSpPr>
        <p:spPr>
          <a:xfrm>
            <a:off x="15775372" y="2946400"/>
            <a:ext cx="4852006" cy="117475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1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20" name="Google Shape;420;p18"/>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421" name="Google Shape;421;p18"/>
          <p:cNvPicPr preferRelativeResize="0"/>
          <p:nvPr/>
        </p:nvPicPr>
        <p:blipFill rotWithShape="1">
          <a:blip r:embed="rId4">
            <a:alphaModFix/>
          </a:blip>
          <a:srcRect b="0" l="0" r="0" t="0"/>
          <a:stretch/>
        </p:blipFill>
        <p:spPr>
          <a:xfrm>
            <a:off x="508063" y="3911600"/>
            <a:ext cx="14479810" cy="7861300"/>
          </a:xfrm>
          <a:prstGeom prst="rect">
            <a:avLst/>
          </a:prstGeom>
          <a:noFill/>
          <a:ln>
            <a:noFill/>
          </a:ln>
        </p:spPr>
      </p:pic>
      <p:sp>
        <p:nvSpPr>
          <p:cNvPr id="422" name="Google Shape;422;p18"/>
          <p:cNvSpPr/>
          <p:nvPr/>
        </p:nvSpPr>
        <p:spPr>
          <a:xfrm>
            <a:off x="4623378" y="1276350"/>
            <a:ext cx="15466300"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Fantasy Realm at a Glance</a:t>
            </a:r>
            <a:endParaRPr b="0" i="0" sz="8000" u="none" cap="none" strike="noStrike">
              <a:solidFill>
                <a:schemeClr val="dk1"/>
              </a:solidFill>
              <a:latin typeface="Calibri"/>
              <a:ea typeface="Calibri"/>
              <a:cs typeface="Calibri"/>
              <a:sym typeface="Calibri"/>
            </a:endParaRPr>
          </a:p>
        </p:txBody>
      </p:sp>
      <p:sp>
        <p:nvSpPr>
          <p:cNvPr id="423" name="Google Shape;423;p18"/>
          <p:cNvSpPr/>
          <p:nvPr/>
        </p:nvSpPr>
        <p:spPr>
          <a:xfrm>
            <a:off x="16118315" y="3714750"/>
            <a:ext cx="6935067"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4" name="Google Shape;424;p18"/>
          <p:cNvSpPr/>
          <p:nvPr/>
        </p:nvSpPr>
        <p:spPr>
          <a:xfrm>
            <a:off x="16118315" y="3714750"/>
            <a:ext cx="6935067"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18"/>
          <p:cNvSpPr/>
          <p:nvPr/>
        </p:nvSpPr>
        <p:spPr>
          <a:xfrm>
            <a:off x="16118315" y="3714750"/>
            <a:ext cx="713829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The Forest</a:t>
            </a:r>
            <a:endParaRPr b="0" i="0" sz="4800" u="none" cap="none" strike="noStrike">
              <a:solidFill>
                <a:schemeClr val="dk1"/>
              </a:solidFill>
              <a:latin typeface="Calibri"/>
              <a:ea typeface="Calibri"/>
              <a:cs typeface="Calibri"/>
              <a:sym typeface="Calibri"/>
            </a:endParaRPr>
          </a:p>
        </p:txBody>
      </p:sp>
      <p:sp>
        <p:nvSpPr>
          <p:cNvPr id="426" name="Google Shape;426;p18"/>
          <p:cNvSpPr/>
          <p:nvPr/>
        </p:nvSpPr>
        <p:spPr>
          <a:xfrm>
            <a:off x="16118315" y="4552950"/>
            <a:ext cx="7070550"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magical forest filled with animals and enchanted creatures.</a:t>
            </a:r>
            <a:endParaRPr b="0" i="0" sz="3200" u="none" cap="none" strike="noStrike">
              <a:solidFill>
                <a:schemeClr val="dk1"/>
              </a:solidFill>
              <a:latin typeface="Calibri"/>
              <a:ea typeface="Calibri"/>
              <a:cs typeface="Calibri"/>
              <a:sym typeface="Calibri"/>
            </a:endParaRPr>
          </a:p>
        </p:txBody>
      </p:sp>
      <p:sp>
        <p:nvSpPr>
          <p:cNvPr id="427" name="Google Shape;427;p18"/>
          <p:cNvSpPr/>
          <p:nvPr/>
        </p:nvSpPr>
        <p:spPr>
          <a:xfrm>
            <a:off x="16118315" y="6883400"/>
            <a:ext cx="6935067"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18"/>
          <p:cNvSpPr/>
          <p:nvPr/>
        </p:nvSpPr>
        <p:spPr>
          <a:xfrm>
            <a:off x="16118315" y="6883400"/>
            <a:ext cx="6935067"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18"/>
          <p:cNvSpPr/>
          <p:nvPr/>
        </p:nvSpPr>
        <p:spPr>
          <a:xfrm>
            <a:off x="16118315" y="6883400"/>
            <a:ext cx="713829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The Caves</a:t>
            </a:r>
            <a:endParaRPr b="0" i="0" sz="4800" u="none" cap="none" strike="noStrike">
              <a:solidFill>
                <a:schemeClr val="dk1"/>
              </a:solidFill>
              <a:latin typeface="Calibri"/>
              <a:ea typeface="Calibri"/>
              <a:cs typeface="Calibri"/>
              <a:sym typeface="Calibri"/>
            </a:endParaRPr>
          </a:p>
        </p:txBody>
      </p:sp>
      <p:sp>
        <p:nvSpPr>
          <p:cNvPr id="430" name="Google Shape;430;p18"/>
          <p:cNvSpPr/>
          <p:nvPr/>
        </p:nvSpPr>
        <p:spPr>
          <a:xfrm>
            <a:off x="16118315" y="7721600"/>
            <a:ext cx="7070550"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network of underground caves filled with gems and crystals.</a:t>
            </a:r>
            <a:endParaRPr b="0" i="0" sz="3200" u="none" cap="none" strike="noStrike">
              <a:solidFill>
                <a:schemeClr val="dk1"/>
              </a:solidFill>
              <a:latin typeface="Calibri"/>
              <a:ea typeface="Calibri"/>
              <a:cs typeface="Calibri"/>
              <a:sym typeface="Calibri"/>
            </a:endParaRPr>
          </a:p>
        </p:txBody>
      </p:sp>
      <p:sp>
        <p:nvSpPr>
          <p:cNvPr id="431" name="Google Shape;431;p18"/>
          <p:cNvSpPr/>
          <p:nvPr/>
        </p:nvSpPr>
        <p:spPr>
          <a:xfrm>
            <a:off x="16118315" y="10045700"/>
            <a:ext cx="6935067"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18"/>
          <p:cNvSpPr/>
          <p:nvPr/>
        </p:nvSpPr>
        <p:spPr>
          <a:xfrm>
            <a:off x="16118315" y="10045700"/>
            <a:ext cx="6935067" cy="1803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18"/>
          <p:cNvSpPr/>
          <p:nvPr/>
        </p:nvSpPr>
        <p:spPr>
          <a:xfrm>
            <a:off x="16118315" y="10045700"/>
            <a:ext cx="713829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The Lair</a:t>
            </a:r>
            <a:endParaRPr b="0" i="0" sz="4800" u="none" cap="none" strike="noStrike">
              <a:solidFill>
                <a:schemeClr val="dk1"/>
              </a:solidFill>
              <a:latin typeface="Calibri"/>
              <a:ea typeface="Calibri"/>
              <a:cs typeface="Calibri"/>
              <a:sym typeface="Calibri"/>
            </a:endParaRPr>
          </a:p>
        </p:txBody>
      </p:sp>
      <p:sp>
        <p:nvSpPr>
          <p:cNvPr id="434" name="Google Shape;434;p18"/>
          <p:cNvSpPr/>
          <p:nvPr/>
        </p:nvSpPr>
        <p:spPr>
          <a:xfrm>
            <a:off x="16118315" y="10883900"/>
            <a:ext cx="7070550"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dangerous and mysterious place where dragons reside.</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439" name="Shape 439"/>
        <p:cNvGrpSpPr/>
        <p:nvPr/>
      </p:nvGrpSpPr>
      <p:grpSpPr>
        <a:xfrm>
          <a:off x="0" y="0"/>
          <a:ext cx="0" cy="0"/>
          <a:chOff x="0" y="0"/>
          <a:chExt cx="0" cy="0"/>
        </a:xfrm>
      </p:grpSpPr>
      <p:sp>
        <p:nvSpPr>
          <p:cNvPr id="440" name="Google Shape;440;p1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41" name="Google Shape;441;p19"/>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42" name="Google Shape;442;p19"/>
          <p:cNvSpPr/>
          <p:nvPr/>
        </p:nvSpPr>
        <p:spPr>
          <a:xfrm>
            <a:off x="1714714" y="933450"/>
            <a:ext cx="7413493"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The Timeline</a:t>
            </a:r>
            <a:endParaRPr b="0" i="0" sz="8000" u="none" cap="none" strike="noStrike">
              <a:solidFill>
                <a:schemeClr val="dk1"/>
              </a:solidFill>
              <a:latin typeface="Calibri"/>
              <a:ea typeface="Calibri"/>
              <a:cs typeface="Calibri"/>
              <a:sym typeface="Calibri"/>
            </a:endParaRPr>
          </a:p>
        </p:txBody>
      </p:sp>
      <p:pic>
        <p:nvPicPr>
          <p:cNvPr descr=" " id="443" name="Google Shape;443;p19"/>
          <p:cNvPicPr preferRelativeResize="0"/>
          <p:nvPr/>
        </p:nvPicPr>
        <p:blipFill rotWithShape="1">
          <a:blip r:embed="rId4">
            <a:alphaModFix/>
          </a:blip>
          <a:srcRect b="0" l="0" r="0" t="0"/>
          <a:stretch/>
        </p:blipFill>
        <p:spPr>
          <a:xfrm>
            <a:off x="4077210" y="5956300"/>
            <a:ext cx="38105" cy="2527300"/>
          </a:xfrm>
          <a:prstGeom prst="rect">
            <a:avLst/>
          </a:prstGeom>
          <a:noFill/>
          <a:ln>
            <a:noFill/>
          </a:ln>
        </p:spPr>
      </p:pic>
      <p:pic>
        <p:nvPicPr>
          <p:cNvPr descr=" " id="444" name="Google Shape;444;p19"/>
          <p:cNvPicPr preferRelativeResize="0"/>
          <p:nvPr/>
        </p:nvPicPr>
        <p:blipFill rotWithShape="1">
          <a:blip r:embed="rId4">
            <a:alphaModFix/>
          </a:blip>
          <a:srcRect b="0" l="0" r="0" t="0"/>
          <a:stretch/>
        </p:blipFill>
        <p:spPr>
          <a:xfrm>
            <a:off x="9462683" y="5956300"/>
            <a:ext cx="38105" cy="2527300"/>
          </a:xfrm>
          <a:prstGeom prst="rect">
            <a:avLst/>
          </a:prstGeom>
          <a:noFill/>
          <a:ln>
            <a:noFill/>
          </a:ln>
        </p:spPr>
      </p:pic>
      <p:pic>
        <p:nvPicPr>
          <p:cNvPr descr=" " id="445" name="Google Shape;445;p19"/>
          <p:cNvPicPr preferRelativeResize="0"/>
          <p:nvPr/>
        </p:nvPicPr>
        <p:blipFill rotWithShape="1">
          <a:blip r:embed="rId4">
            <a:alphaModFix/>
          </a:blip>
          <a:srcRect b="0" l="0" r="0" t="0"/>
          <a:stretch/>
        </p:blipFill>
        <p:spPr>
          <a:xfrm>
            <a:off x="14848156" y="5956300"/>
            <a:ext cx="38105" cy="2527300"/>
          </a:xfrm>
          <a:prstGeom prst="rect">
            <a:avLst/>
          </a:prstGeom>
          <a:noFill/>
          <a:ln>
            <a:noFill/>
          </a:ln>
        </p:spPr>
      </p:pic>
      <p:pic>
        <p:nvPicPr>
          <p:cNvPr descr=" " id="446" name="Google Shape;446;p19"/>
          <p:cNvPicPr preferRelativeResize="0"/>
          <p:nvPr/>
        </p:nvPicPr>
        <p:blipFill rotWithShape="1">
          <a:blip r:embed="rId4">
            <a:alphaModFix/>
          </a:blip>
          <a:srcRect b="0" l="0" r="0" t="0"/>
          <a:stretch/>
        </p:blipFill>
        <p:spPr>
          <a:xfrm>
            <a:off x="20233629" y="5956300"/>
            <a:ext cx="38105" cy="2527300"/>
          </a:xfrm>
          <a:prstGeom prst="rect">
            <a:avLst/>
          </a:prstGeom>
          <a:noFill/>
          <a:ln>
            <a:noFill/>
          </a:ln>
        </p:spPr>
      </p:pic>
      <p:sp>
        <p:nvSpPr>
          <p:cNvPr id="447" name="Google Shape;447;p19"/>
          <p:cNvSpPr/>
          <p:nvPr/>
        </p:nvSpPr>
        <p:spPr>
          <a:xfrm>
            <a:off x="1574997" y="6451600"/>
            <a:ext cx="21237054" cy="15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19"/>
          <p:cNvSpPr/>
          <p:nvPr/>
        </p:nvSpPr>
        <p:spPr>
          <a:xfrm>
            <a:off x="1574997" y="6451600"/>
            <a:ext cx="5080635"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19"/>
          <p:cNvSpPr/>
          <p:nvPr/>
        </p:nvSpPr>
        <p:spPr>
          <a:xfrm>
            <a:off x="2908664" y="6845300"/>
            <a:ext cx="2616527"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yne"/>
              <a:buNone/>
            </a:pPr>
            <a:r>
              <a:rPr b="1" i="0" lang="en-US" sz="4800" u="none" cap="none" strike="noStrike">
                <a:solidFill>
                  <a:srgbClr val="000000"/>
                </a:solidFill>
                <a:latin typeface="Syne"/>
                <a:ea typeface="Syne"/>
                <a:cs typeface="Syne"/>
                <a:sym typeface="Syne"/>
              </a:rPr>
              <a:t>Eclipse</a:t>
            </a:r>
            <a:endParaRPr b="0" i="0" sz="4800" u="none" cap="none" strike="noStrike">
              <a:solidFill>
                <a:schemeClr val="dk1"/>
              </a:solidFill>
              <a:latin typeface="Calibri"/>
              <a:ea typeface="Calibri"/>
              <a:cs typeface="Calibri"/>
              <a:sym typeface="Calibri"/>
            </a:endParaRPr>
          </a:p>
        </p:txBody>
      </p:sp>
      <p:sp>
        <p:nvSpPr>
          <p:cNvPr id="450" name="Google Shape;450;p19"/>
          <p:cNvSpPr/>
          <p:nvPr/>
        </p:nvSpPr>
        <p:spPr>
          <a:xfrm>
            <a:off x="6655632" y="7213600"/>
            <a:ext cx="304838"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1" name="Google Shape;451;p19"/>
          <p:cNvPicPr preferRelativeResize="0"/>
          <p:nvPr/>
        </p:nvPicPr>
        <p:blipFill rotWithShape="1">
          <a:blip r:embed="rId5">
            <a:alphaModFix/>
          </a:blip>
          <a:srcRect b="0" l="0" r="0" t="0"/>
          <a:stretch/>
        </p:blipFill>
        <p:spPr>
          <a:xfrm>
            <a:off x="6655632" y="7175500"/>
            <a:ext cx="304838" cy="38100"/>
          </a:xfrm>
          <a:prstGeom prst="rect">
            <a:avLst/>
          </a:prstGeom>
          <a:noFill/>
          <a:ln>
            <a:noFill/>
          </a:ln>
        </p:spPr>
      </p:pic>
      <p:sp>
        <p:nvSpPr>
          <p:cNvPr id="452" name="Google Shape;452;p19"/>
          <p:cNvSpPr/>
          <p:nvPr/>
        </p:nvSpPr>
        <p:spPr>
          <a:xfrm>
            <a:off x="6960470" y="6451600"/>
            <a:ext cx="5080635"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19"/>
          <p:cNvSpPr/>
          <p:nvPr/>
        </p:nvSpPr>
        <p:spPr>
          <a:xfrm>
            <a:off x="8491011" y="6845300"/>
            <a:ext cx="2222778"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yne"/>
              <a:buNone/>
            </a:pPr>
            <a:r>
              <a:rPr b="1" i="0" lang="en-US" sz="4800" u="none" cap="none" strike="noStrike">
                <a:solidFill>
                  <a:srgbClr val="000000"/>
                </a:solidFill>
                <a:latin typeface="Syne"/>
                <a:ea typeface="Syne"/>
                <a:cs typeface="Syne"/>
                <a:sym typeface="Syne"/>
              </a:rPr>
              <a:t>Quest</a:t>
            </a:r>
            <a:endParaRPr b="0" i="0" sz="4800" u="none" cap="none" strike="noStrike">
              <a:solidFill>
                <a:schemeClr val="dk1"/>
              </a:solidFill>
              <a:latin typeface="Calibri"/>
              <a:ea typeface="Calibri"/>
              <a:cs typeface="Calibri"/>
              <a:sym typeface="Calibri"/>
            </a:endParaRPr>
          </a:p>
        </p:txBody>
      </p:sp>
      <p:sp>
        <p:nvSpPr>
          <p:cNvPr id="454" name="Google Shape;454;p19"/>
          <p:cNvSpPr/>
          <p:nvPr/>
        </p:nvSpPr>
        <p:spPr>
          <a:xfrm>
            <a:off x="12041105" y="7213600"/>
            <a:ext cx="304838"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5" name="Google Shape;455;p19"/>
          <p:cNvPicPr preferRelativeResize="0"/>
          <p:nvPr/>
        </p:nvPicPr>
        <p:blipFill rotWithShape="1">
          <a:blip r:embed="rId5">
            <a:alphaModFix/>
          </a:blip>
          <a:srcRect b="0" l="0" r="0" t="0"/>
          <a:stretch/>
        </p:blipFill>
        <p:spPr>
          <a:xfrm>
            <a:off x="12041105" y="7175500"/>
            <a:ext cx="304838" cy="38100"/>
          </a:xfrm>
          <a:prstGeom prst="rect">
            <a:avLst/>
          </a:prstGeom>
          <a:noFill/>
          <a:ln>
            <a:noFill/>
          </a:ln>
        </p:spPr>
      </p:pic>
      <p:sp>
        <p:nvSpPr>
          <p:cNvPr id="456" name="Google Shape;456;p19"/>
          <p:cNvSpPr/>
          <p:nvPr/>
        </p:nvSpPr>
        <p:spPr>
          <a:xfrm>
            <a:off x="12345943" y="6451600"/>
            <a:ext cx="5080635"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19"/>
          <p:cNvSpPr/>
          <p:nvPr/>
        </p:nvSpPr>
        <p:spPr>
          <a:xfrm>
            <a:off x="12942918" y="6845300"/>
            <a:ext cx="4089911"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yne"/>
              <a:buNone/>
            </a:pPr>
            <a:r>
              <a:rPr b="1" i="0" lang="en-US" sz="4800" u="none" cap="none" strike="noStrike">
                <a:solidFill>
                  <a:srgbClr val="000000"/>
                </a:solidFill>
                <a:latin typeface="Syne"/>
                <a:ea typeface="Syne"/>
                <a:cs typeface="Syne"/>
                <a:sym typeface="Syne"/>
              </a:rPr>
              <a:t>Foundation</a:t>
            </a:r>
            <a:endParaRPr b="0" i="0" sz="4800" u="none" cap="none" strike="noStrike">
              <a:solidFill>
                <a:schemeClr val="dk1"/>
              </a:solidFill>
              <a:latin typeface="Calibri"/>
              <a:ea typeface="Calibri"/>
              <a:cs typeface="Calibri"/>
              <a:sym typeface="Calibri"/>
            </a:endParaRPr>
          </a:p>
        </p:txBody>
      </p:sp>
      <p:sp>
        <p:nvSpPr>
          <p:cNvPr id="458" name="Google Shape;458;p19"/>
          <p:cNvSpPr/>
          <p:nvPr/>
        </p:nvSpPr>
        <p:spPr>
          <a:xfrm>
            <a:off x="17426578" y="7213600"/>
            <a:ext cx="304838" cy="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59" name="Google Shape;459;p19"/>
          <p:cNvPicPr preferRelativeResize="0"/>
          <p:nvPr/>
        </p:nvPicPr>
        <p:blipFill rotWithShape="1">
          <a:blip r:embed="rId5">
            <a:alphaModFix/>
          </a:blip>
          <a:srcRect b="0" l="0" r="0" t="0"/>
          <a:stretch/>
        </p:blipFill>
        <p:spPr>
          <a:xfrm>
            <a:off x="17426578" y="7175500"/>
            <a:ext cx="304838" cy="38100"/>
          </a:xfrm>
          <a:prstGeom prst="rect">
            <a:avLst/>
          </a:prstGeom>
          <a:noFill/>
          <a:ln>
            <a:noFill/>
          </a:ln>
        </p:spPr>
      </p:pic>
      <p:sp>
        <p:nvSpPr>
          <p:cNvPr id="460" name="Google Shape;460;p19"/>
          <p:cNvSpPr/>
          <p:nvPr/>
        </p:nvSpPr>
        <p:spPr>
          <a:xfrm>
            <a:off x="17731416" y="6451600"/>
            <a:ext cx="5080635" cy="1524000"/>
          </a:xfrm>
          <a:prstGeom prst="rect">
            <a:avLst/>
          </a:prstGeom>
          <a:solidFill>
            <a:srgbClr val="FFFFFF"/>
          </a:solidFill>
          <a:ln cap="flat" cmpd="sng" w="50800">
            <a:solidFill>
              <a:srgbClr val="27272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19"/>
          <p:cNvSpPr/>
          <p:nvPr/>
        </p:nvSpPr>
        <p:spPr>
          <a:xfrm>
            <a:off x="18525265" y="6845300"/>
            <a:ext cx="369616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yne"/>
              <a:buNone/>
            </a:pPr>
            <a:r>
              <a:rPr b="1" i="0" lang="en-US" sz="4800" u="none" cap="none" strike="noStrike">
                <a:solidFill>
                  <a:srgbClr val="000000"/>
                </a:solidFill>
                <a:latin typeface="Syne"/>
                <a:ea typeface="Syne"/>
                <a:cs typeface="Syne"/>
                <a:sym typeface="Syne"/>
              </a:rPr>
              <a:t>Transform</a:t>
            </a:r>
            <a:endParaRPr b="0" i="0" sz="4800" u="none" cap="none" strike="noStrike">
              <a:solidFill>
                <a:schemeClr val="dk1"/>
              </a:solidFill>
              <a:latin typeface="Calibri"/>
              <a:ea typeface="Calibri"/>
              <a:cs typeface="Calibri"/>
              <a:sym typeface="Calibri"/>
            </a:endParaRPr>
          </a:p>
        </p:txBody>
      </p:sp>
      <p:sp>
        <p:nvSpPr>
          <p:cNvPr id="462" name="Google Shape;462;p19"/>
          <p:cNvSpPr/>
          <p:nvPr/>
        </p:nvSpPr>
        <p:spPr>
          <a:xfrm>
            <a:off x="3302413" y="4229100"/>
            <a:ext cx="1625803" cy="1625600"/>
          </a:xfrm>
          <a:prstGeom prst="roundRect">
            <a:avLst>
              <a:gd fmla="val 78188" name="adj"/>
            </a:avLst>
          </a:prstGeom>
          <a:solidFill>
            <a:srgbClr val="5A4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3" name="Google Shape;463;p19"/>
          <p:cNvPicPr preferRelativeResize="0"/>
          <p:nvPr/>
        </p:nvPicPr>
        <p:blipFill rotWithShape="1">
          <a:blip r:embed="rId6">
            <a:alphaModFix/>
          </a:blip>
          <a:srcRect b="0" l="0" r="0" t="0"/>
          <a:stretch/>
        </p:blipFill>
        <p:spPr>
          <a:xfrm>
            <a:off x="3607251" y="4533900"/>
            <a:ext cx="1016127" cy="1016000"/>
          </a:xfrm>
          <a:prstGeom prst="rect">
            <a:avLst/>
          </a:prstGeom>
          <a:noFill/>
          <a:ln>
            <a:noFill/>
          </a:ln>
        </p:spPr>
      </p:pic>
      <p:pic>
        <p:nvPicPr>
          <p:cNvPr descr=" " id="464" name="Google Shape;464;p19"/>
          <p:cNvPicPr preferRelativeResize="0"/>
          <p:nvPr/>
        </p:nvPicPr>
        <p:blipFill rotWithShape="1">
          <a:blip r:embed="rId7">
            <a:alphaModFix/>
          </a:blip>
          <a:srcRect b="0" l="0" r="0" t="0"/>
          <a:stretch/>
        </p:blipFill>
        <p:spPr>
          <a:xfrm>
            <a:off x="3686636" y="4668837"/>
            <a:ext cx="857357" cy="722313"/>
          </a:xfrm>
          <a:prstGeom prst="rect">
            <a:avLst/>
          </a:prstGeom>
          <a:noFill/>
          <a:ln>
            <a:noFill/>
          </a:ln>
        </p:spPr>
      </p:pic>
      <p:sp>
        <p:nvSpPr>
          <p:cNvPr id="465" name="Google Shape;465;p19"/>
          <p:cNvSpPr/>
          <p:nvPr/>
        </p:nvSpPr>
        <p:spPr>
          <a:xfrm>
            <a:off x="8687886" y="8585200"/>
            <a:ext cx="1625803" cy="1625600"/>
          </a:xfrm>
          <a:prstGeom prst="roundRect">
            <a:avLst>
              <a:gd fmla="val 78188" name="adj"/>
            </a:avLst>
          </a:prstGeom>
          <a:solidFill>
            <a:srgbClr val="5A4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6" name="Google Shape;466;p19"/>
          <p:cNvPicPr preferRelativeResize="0"/>
          <p:nvPr/>
        </p:nvPicPr>
        <p:blipFill rotWithShape="1">
          <a:blip r:embed="rId6">
            <a:alphaModFix/>
          </a:blip>
          <a:srcRect b="0" l="0" r="0" t="0"/>
          <a:stretch/>
        </p:blipFill>
        <p:spPr>
          <a:xfrm>
            <a:off x="8992724" y="8890000"/>
            <a:ext cx="1016127" cy="1016000"/>
          </a:xfrm>
          <a:prstGeom prst="rect">
            <a:avLst/>
          </a:prstGeom>
          <a:noFill/>
          <a:ln>
            <a:noFill/>
          </a:ln>
        </p:spPr>
      </p:pic>
      <p:pic>
        <p:nvPicPr>
          <p:cNvPr descr=" " id="467" name="Google Shape;467;p19"/>
          <p:cNvPicPr preferRelativeResize="0"/>
          <p:nvPr/>
        </p:nvPicPr>
        <p:blipFill rotWithShape="1">
          <a:blip r:embed="rId8">
            <a:alphaModFix/>
          </a:blip>
          <a:srcRect b="0" l="0" r="0" t="0"/>
          <a:stretch/>
        </p:blipFill>
        <p:spPr>
          <a:xfrm>
            <a:off x="9056161" y="9027021"/>
            <a:ext cx="889179" cy="742057"/>
          </a:xfrm>
          <a:prstGeom prst="rect">
            <a:avLst/>
          </a:prstGeom>
          <a:noFill/>
          <a:ln>
            <a:noFill/>
          </a:ln>
        </p:spPr>
      </p:pic>
      <p:sp>
        <p:nvSpPr>
          <p:cNvPr id="468" name="Google Shape;468;p19"/>
          <p:cNvSpPr/>
          <p:nvPr/>
        </p:nvSpPr>
        <p:spPr>
          <a:xfrm>
            <a:off x="14073359" y="4229100"/>
            <a:ext cx="1625803" cy="1625600"/>
          </a:xfrm>
          <a:prstGeom prst="roundRect">
            <a:avLst>
              <a:gd fmla="val 78188" name="adj"/>
            </a:avLst>
          </a:prstGeom>
          <a:solidFill>
            <a:srgbClr val="5A4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69" name="Google Shape;469;p19"/>
          <p:cNvPicPr preferRelativeResize="0"/>
          <p:nvPr/>
        </p:nvPicPr>
        <p:blipFill rotWithShape="1">
          <a:blip r:embed="rId6">
            <a:alphaModFix/>
          </a:blip>
          <a:srcRect b="0" l="0" r="0" t="0"/>
          <a:stretch/>
        </p:blipFill>
        <p:spPr>
          <a:xfrm>
            <a:off x="14378197" y="4533900"/>
            <a:ext cx="1016127" cy="1016000"/>
          </a:xfrm>
          <a:prstGeom prst="rect">
            <a:avLst/>
          </a:prstGeom>
          <a:noFill/>
          <a:ln>
            <a:noFill/>
          </a:ln>
        </p:spPr>
      </p:pic>
      <p:pic>
        <p:nvPicPr>
          <p:cNvPr descr=" " id="470" name="Google Shape;470;p19"/>
          <p:cNvPicPr preferRelativeResize="0"/>
          <p:nvPr/>
        </p:nvPicPr>
        <p:blipFill rotWithShape="1">
          <a:blip r:embed="rId9">
            <a:alphaModFix/>
          </a:blip>
          <a:srcRect b="0" l="0" r="0" t="0"/>
          <a:stretch/>
        </p:blipFill>
        <p:spPr>
          <a:xfrm>
            <a:off x="14489336" y="4645025"/>
            <a:ext cx="793849" cy="793750"/>
          </a:xfrm>
          <a:prstGeom prst="rect">
            <a:avLst/>
          </a:prstGeom>
          <a:noFill/>
          <a:ln>
            <a:noFill/>
          </a:ln>
        </p:spPr>
      </p:pic>
      <p:sp>
        <p:nvSpPr>
          <p:cNvPr id="471" name="Google Shape;471;p19"/>
          <p:cNvSpPr/>
          <p:nvPr/>
        </p:nvSpPr>
        <p:spPr>
          <a:xfrm>
            <a:off x="19458832" y="8585200"/>
            <a:ext cx="1625803" cy="1625600"/>
          </a:xfrm>
          <a:prstGeom prst="roundRect">
            <a:avLst>
              <a:gd fmla="val 78188" name="adj"/>
            </a:avLst>
          </a:prstGeom>
          <a:solidFill>
            <a:srgbClr val="5A4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72" name="Google Shape;472;p19"/>
          <p:cNvPicPr preferRelativeResize="0"/>
          <p:nvPr/>
        </p:nvPicPr>
        <p:blipFill rotWithShape="1">
          <a:blip r:embed="rId6">
            <a:alphaModFix/>
          </a:blip>
          <a:srcRect b="0" l="0" r="0" t="0"/>
          <a:stretch/>
        </p:blipFill>
        <p:spPr>
          <a:xfrm>
            <a:off x="19763670" y="8890000"/>
            <a:ext cx="1016127" cy="1016000"/>
          </a:xfrm>
          <a:prstGeom prst="rect">
            <a:avLst/>
          </a:prstGeom>
          <a:noFill/>
          <a:ln>
            <a:noFill/>
          </a:ln>
        </p:spPr>
      </p:pic>
      <p:pic>
        <p:nvPicPr>
          <p:cNvPr descr=" " id="473" name="Google Shape;473;p19"/>
          <p:cNvPicPr preferRelativeResize="0"/>
          <p:nvPr/>
        </p:nvPicPr>
        <p:blipFill rotWithShape="1">
          <a:blip r:embed="rId10">
            <a:alphaModFix/>
          </a:blip>
          <a:srcRect b="0" l="0" r="0" t="0"/>
          <a:stretch/>
        </p:blipFill>
        <p:spPr>
          <a:xfrm>
            <a:off x="20078220" y="9240242"/>
            <a:ext cx="386989" cy="315491"/>
          </a:xfrm>
          <a:prstGeom prst="rect">
            <a:avLst/>
          </a:prstGeom>
          <a:noFill/>
          <a:ln>
            <a:noFill/>
          </a:ln>
        </p:spPr>
      </p:pic>
      <p:pic>
        <p:nvPicPr>
          <p:cNvPr descr=" " id="474" name="Google Shape;474;p19"/>
          <p:cNvPicPr preferRelativeResize="0"/>
          <p:nvPr/>
        </p:nvPicPr>
        <p:blipFill rotWithShape="1">
          <a:blip r:embed="rId11">
            <a:alphaModFix/>
          </a:blip>
          <a:srcRect b="0" l="0" r="0" t="0"/>
          <a:stretch/>
        </p:blipFill>
        <p:spPr>
          <a:xfrm>
            <a:off x="19827178" y="8953500"/>
            <a:ext cx="889111" cy="889000"/>
          </a:xfrm>
          <a:prstGeom prst="rect">
            <a:avLst/>
          </a:prstGeom>
          <a:noFill/>
          <a:ln>
            <a:noFill/>
          </a:ln>
        </p:spPr>
      </p:pic>
      <p:sp>
        <p:nvSpPr>
          <p:cNvPr id="475" name="Google Shape;475;p19"/>
          <p:cNvSpPr/>
          <p:nvPr/>
        </p:nvSpPr>
        <p:spPr>
          <a:xfrm>
            <a:off x="1574997" y="8604250"/>
            <a:ext cx="5080635" cy="28956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19"/>
          <p:cNvSpPr/>
          <p:nvPr/>
        </p:nvSpPr>
        <p:spPr>
          <a:xfrm>
            <a:off x="1981448" y="8909050"/>
            <a:ext cx="4267733"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19"/>
          <p:cNvSpPr/>
          <p:nvPr/>
        </p:nvSpPr>
        <p:spPr>
          <a:xfrm>
            <a:off x="1981448" y="8909050"/>
            <a:ext cx="4470959"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April</a:t>
            </a:r>
            <a:endParaRPr b="0" i="0" sz="4800" u="none" cap="none" strike="noStrike">
              <a:solidFill>
                <a:schemeClr val="dk1"/>
              </a:solidFill>
              <a:latin typeface="Calibri"/>
              <a:ea typeface="Calibri"/>
              <a:cs typeface="Calibri"/>
              <a:sym typeface="Calibri"/>
            </a:endParaRPr>
          </a:p>
        </p:txBody>
      </p:sp>
      <p:sp>
        <p:nvSpPr>
          <p:cNvPr id="478" name="Google Shape;478;p19"/>
          <p:cNvSpPr/>
          <p:nvPr/>
        </p:nvSpPr>
        <p:spPr>
          <a:xfrm>
            <a:off x="1981448" y="9747250"/>
            <a:ext cx="4403217"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Eclipse, quest for artifact, volcano disaster</a:t>
            </a:r>
            <a:endParaRPr b="0" i="0" sz="3200" u="none" cap="none" strike="noStrike">
              <a:solidFill>
                <a:schemeClr val="dk1"/>
              </a:solidFill>
              <a:latin typeface="Calibri"/>
              <a:ea typeface="Calibri"/>
              <a:cs typeface="Calibri"/>
              <a:sym typeface="Calibri"/>
            </a:endParaRPr>
          </a:p>
        </p:txBody>
      </p:sp>
      <p:sp>
        <p:nvSpPr>
          <p:cNvPr id="479" name="Google Shape;479;p19"/>
          <p:cNvSpPr/>
          <p:nvPr/>
        </p:nvSpPr>
        <p:spPr>
          <a:xfrm>
            <a:off x="6960470" y="2940050"/>
            <a:ext cx="5080635" cy="28956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19"/>
          <p:cNvSpPr/>
          <p:nvPr/>
        </p:nvSpPr>
        <p:spPr>
          <a:xfrm>
            <a:off x="7366921" y="3244850"/>
            <a:ext cx="4267733"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19"/>
          <p:cNvSpPr/>
          <p:nvPr/>
        </p:nvSpPr>
        <p:spPr>
          <a:xfrm>
            <a:off x="7366921" y="3244850"/>
            <a:ext cx="4470959"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May</a:t>
            </a:r>
            <a:endParaRPr b="0" i="0" sz="4800" u="none" cap="none" strike="noStrike">
              <a:solidFill>
                <a:schemeClr val="dk1"/>
              </a:solidFill>
              <a:latin typeface="Calibri"/>
              <a:ea typeface="Calibri"/>
              <a:cs typeface="Calibri"/>
              <a:sym typeface="Calibri"/>
            </a:endParaRPr>
          </a:p>
        </p:txBody>
      </p:sp>
      <p:sp>
        <p:nvSpPr>
          <p:cNvPr id="482" name="Google Shape;482;p19"/>
          <p:cNvSpPr/>
          <p:nvPr/>
        </p:nvSpPr>
        <p:spPr>
          <a:xfrm>
            <a:off x="7366921" y="4083050"/>
            <a:ext cx="4403217"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Shimmering City, conquest, Unicorn Crystal</a:t>
            </a:r>
            <a:endParaRPr b="0" i="0" sz="3200" u="none" cap="none" strike="noStrike">
              <a:solidFill>
                <a:schemeClr val="dk1"/>
              </a:solidFill>
              <a:latin typeface="Calibri"/>
              <a:ea typeface="Calibri"/>
              <a:cs typeface="Calibri"/>
              <a:sym typeface="Calibri"/>
            </a:endParaRPr>
          </a:p>
        </p:txBody>
      </p:sp>
      <p:sp>
        <p:nvSpPr>
          <p:cNvPr id="483" name="Google Shape;483;p19"/>
          <p:cNvSpPr/>
          <p:nvPr/>
        </p:nvSpPr>
        <p:spPr>
          <a:xfrm>
            <a:off x="12345943" y="8604250"/>
            <a:ext cx="5080635" cy="28956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19"/>
          <p:cNvSpPr/>
          <p:nvPr/>
        </p:nvSpPr>
        <p:spPr>
          <a:xfrm>
            <a:off x="12752394" y="8909050"/>
            <a:ext cx="4267733"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9"/>
          <p:cNvSpPr/>
          <p:nvPr/>
        </p:nvSpPr>
        <p:spPr>
          <a:xfrm>
            <a:off x="12752394" y="8909050"/>
            <a:ext cx="4470959"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June</a:t>
            </a:r>
            <a:endParaRPr b="0" i="0" sz="4800" u="none" cap="none" strike="noStrike">
              <a:solidFill>
                <a:schemeClr val="dk1"/>
              </a:solidFill>
              <a:latin typeface="Calibri"/>
              <a:ea typeface="Calibri"/>
              <a:cs typeface="Calibri"/>
              <a:sym typeface="Calibri"/>
            </a:endParaRPr>
          </a:p>
        </p:txBody>
      </p:sp>
      <p:sp>
        <p:nvSpPr>
          <p:cNvPr id="486" name="Google Shape;486;p19"/>
          <p:cNvSpPr/>
          <p:nvPr/>
        </p:nvSpPr>
        <p:spPr>
          <a:xfrm>
            <a:off x="12752394" y="9747250"/>
            <a:ext cx="4403217"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War, curse from artifact, magic discovery</a:t>
            </a:r>
            <a:endParaRPr b="0" i="0" sz="3200" u="none" cap="none" strike="noStrike">
              <a:solidFill>
                <a:schemeClr val="dk1"/>
              </a:solidFill>
              <a:latin typeface="Calibri"/>
              <a:ea typeface="Calibri"/>
              <a:cs typeface="Calibri"/>
              <a:sym typeface="Calibri"/>
            </a:endParaRPr>
          </a:p>
        </p:txBody>
      </p:sp>
      <p:sp>
        <p:nvSpPr>
          <p:cNvPr id="487" name="Google Shape;487;p19"/>
          <p:cNvSpPr/>
          <p:nvPr/>
        </p:nvSpPr>
        <p:spPr>
          <a:xfrm>
            <a:off x="17731416" y="2940050"/>
            <a:ext cx="5080635" cy="28956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19"/>
          <p:cNvSpPr/>
          <p:nvPr/>
        </p:nvSpPr>
        <p:spPr>
          <a:xfrm>
            <a:off x="18137867" y="3244850"/>
            <a:ext cx="4267733"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19"/>
          <p:cNvSpPr/>
          <p:nvPr/>
        </p:nvSpPr>
        <p:spPr>
          <a:xfrm>
            <a:off x="18137867" y="3244850"/>
            <a:ext cx="4470959"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July</a:t>
            </a:r>
            <a:endParaRPr b="0" i="0" sz="4800" u="none" cap="none" strike="noStrike">
              <a:solidFill>
                <a:schemeClr val="dk1"/>
              </a:solidFill>
              <a:latin typeface="Calibri"/>
              <a:ea typeface="Calibri"/>
              <a:cs typeface="Calibri"/>
              <a:sym typeface="Calibri"/>
            </a:endParaRPr>
          </a:p>
        </p:txBody>
      </p:sp>
      <p:sp>
        <p:nvSpPr>
          <p:cNvPr id="490" name="Google Shape;490;p19"/>
          <p:cNvSpPr/>
          <p:nvPr/>
        </p:nvSpPr>
        <p:spPr>
          <a:xfrm>
            <a:off x="18137867" y="4083050"/>
            <a:ext cx="4403217"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Kingdom invaded, betrayal, brave hero's festival</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26" name="Shape 26"/>
        <p:cNvGrpSpPr/>
        <p:nvPr/>
      </p:nvGrpSpPr>
      <p:grpSpPr>
        <a:xfrm>
          <a:off x="0" y="0"/>
          <a:ext cx="0" cy="0"/>
          <a:chOff x="0" y="0"/>
          <a:chExt cx="0" cy="0"/>
        </a:xfrm>
      </p:grpSpPr>
      <p:sp>
        <p:nvSpPr>
          <p:cNvPr id="27" name="Google Shape;27;p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28" name="Google Shape;28;p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29" name="Google Shape;29;p2"/>
          <p:cNvSpPr/>
          <p:nvPr/>
        </p:nvSpPr>
        <p:spPr>
          <a:xfrm>
            <a:off x="11736267" y="10642600"/>
            <a:ext cx="11084252" cy="2548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world of fantasy! Join us on a journey to explore the mystical creatures, enchanted lands, and magical wonders that exist beyond our reality. Discover the wonders and secrets of this exciting realm and unlock the power of imagination.</a:t>
            </a:r>
            <a:endParaRPr b="0" i="0" sz="3200" u="none" cap="none" strike="noStrike">
              <a:solidFill>
                <a:schemeClr val="dk1"/>
              </a:solidFill>
              <a:latin typeface="Calibri"/>
              <a:ea typeface="Calibri"/>
              <a:cs typeface="Calibri"/>
              <a:sym typeface="Calibri"/>
            </a:endParaRPr>
          </a:p>
        </p:txBody>
      </p:sp>
      <p:pic>
        <p:nvPicPr>
          <p:cNvPr descr=" " id="30" name="Google Shape;30;p2"/>
          <p:cNvPicPr preferRelativeResize="0"/>
          <p:nvPr/>
        </p:nvPicPr>
        <p:blipFill rotWithShape="1">
          <a:blip r:embed="rId4">
            <a:alphaModFix/>
          </a:blip>
          <a:srcRect b="0" l="0" r="0" t="0"/>
          <a:stretch/>
        </p:blipFill>
        <p:spPr>
          <a:xfrm>
            <a:off x="723990" y="2628900"/>
            <a:ext cx="5334667" cy="5334000"/>
          </a:xfrm>
          <a:prstGeom prst="rect">
            <a:avLst/>
          </a:prstGeom>
          <a:noFill/>
          <a:ln>
            <a:noFill/>
          </a:ln>
        </p:spPr>
      </p:pic>
      <p:sp>
        <p:nvSpPr>
          <p:cNvPr id="31" name="Google Shape;31;p2"/>
          <p:cNvSpPr/>
          <p:nvPr/>
        </p:nvSpPr>
        <p:spPr>
          <a:xfrm>
            <a:off x="5017127" y="4318000"/>
            <a:ext cx="9293328" cy="2497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Syne"/>
              <a:buNone/>
            </a:pPr>
            <a:r>
              <a:rPr b="1" i="0" lang="en-US" sz="12800" u="none" cap="none" strike="noStrike">
                <a:solidFill>
                  <a:srgbClr val="000000"/>
                </a:solidFill>
                <a:latin typeface="Syne"/>
                <a:ea typeface="Syne"/>
                <a:cs typeface="Syne"/>
                <a:sym typeface="Syne"/>
              </a:rPr>
              <a:t>Welcome</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495" name="Shape 495"/>
        <p:cNvGrpSpPr/>
        <p:nvPr/>
      </p:nvGrpSpPr>
      <p:grpSpPr>
        <a:xfrm>
          <a:off x="0" y="0"/>
          <a:ext cx="0" cy="0"/>
          <a:chOff x="0" y="0"/>
          <a:chExt cx="0" cy="0"/>
        </a:xfrm>
      </p:grpSpPr>
      <p:sp>
        <p:nvSpPr>
          <p:cNvPr id="496" name="Google Shape;496;p20"/>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497" name="Google Shape;497;p20"/>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498" name="Google Shape;498;p20"/>
          <p:cNvSpPr/>
          <p:nvPr/>
        </p:nvSpPr>
        <p:spPr>
          <a:xfrm>
            <a:off x="9449981" y="1562100"/>
            <a:ext cx="5825795"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Our Team</a:t>
            </a:r>
            <a:endParaRPr b="0" i="0" sz="8000" u="none" cap="none" strike="noStrike">
              <a:solidFill>
                <a:schemeClr val="dk1"/>
              </a:solidFill>
              <a:latin typeface="Calibri"/>
              <a:ea typeface="Calibri"/>
              <a:cs typeface="Calibri"/>
              <a:sym typeface="Calibri"/>
            </a:endParaRPr>
          </a:p>
        </p:txBody>
      </p:sp>
      <p:sp>
        <p:nvSpPr>
          <p:cNvPr id="499" name="Google Shape;499;p20"/>
          <p:cNvSpPr/>
          <p:nvPr/>
        </p:nvSpPr>
        <p:spPr>
          <a:xfrm>
            <a:off x="2070359" y="3975100"/>
            <a:ext cx="6096762" cy="7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0" name="Google Shape;500;p20"/>
          <p:cNvPicPr preferRelativeResize="0"/>
          <p:nvPr/>
        </p:nvPicPr>
        <p:blipFill rotWithShape="1">
          <a:blip r:embed="rId4">
            <a:alphaModFix/>
          </a:blip>
          <a:srcRect b="0" l="0" r="0" t="0"/>
          <a:stretch/>
        </p:blipFill>
        <p:spPr>
          <a:xfrm>
            <a:off x="2070359" y="3975100"/>
            <a:ext cx="6096762" cy="6096000"/>
          </a:xfrm>
          <a:prstGeom prst="rect">
            <a:avLst/>
          </a:prstGeom>
          <a:noFill/>
          <a:ln>
            <a:noFill/>
          </a:ln>
        </p:spPr>
      </p:pic>
      <p:sp>
        <p:nvSpPr>
          <p:cNvPr id="501" name="Google Shape;501;p20"/>
          <p:cNvSpPr/>
          <p:nvPr/>
        </p:nvSpPr>
        <p:spPr>
          <a:xfrm>
            <a:off x="2070359" y="10274300"/>
            <a:ext cx="60967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2" name="Google Shape;502;p20"/>
          <p:cNvSpPr/>
          <p:nvPr/>
        </p:nvSpPr>
        <p:spPr>
          <a:xfrm>
            <a:off x="2070359" y="10274300"/>
            <a:ext cx="60967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20"/>
          <p:cNvSpPr/>
          <p:nvPr/>
        </p:nvSpPr>
        <p:spPr>
          <a:xfrm>
            <a:off x="2070359" y="10274300"/>
            <a:ext cx="6299987"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Eldruin</a:t>
            </a:r>
            <a:endParaRPr b="0" i="0" sz="4800" u="none" cap="none" strike="noStrike">
              <a:solidFill>
                <a:schemeClr val="dk1"/>
              </a:solidFill>
              <a:latin typeface="Calibri"/>
              <a:ea typeface="Calibri"/>
              <a:cs typeface="Calibri"/>
              <a:sym typeface="Calibri"/>
            </a:endParaRPr>
          </a:p>
        </p:txBody>
      </p:sp>
      <p:sp>
        <p:nvSpPr>
          <p:cNvPr id="504" name="Google Shape;504;p20"/>
          <p:cNvSpPr/>
          <p:nvPr/>
        </p:nvSpPr>
        <p:spPr>
          <a:xfrm>
            <a:off x="2070359" y="11163300"/>
            <a:ext cx="6232246"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Fire Mage</a:t>
            </a:r>
            <a:endParaRPr b="0" i="0" sz="3200" u="none" cap="none" strike="noStrike">
              <a:solidFill>
                <a:schemeClr val="dk1"/>
              </a:solidFill>
              <a:latin typeface="Calibri"/>
              <a:ea typeface="Calibri"/>
              <a:cs typeface="Calibri"/>
              <a:sym typeface="Calibri"/>
            </a:endParaRPr>
          </a:p>
        </p:txBody>
      </p:sp>
      <p:sp>
        <p:nvSpPr>
          <p:cNvPr id="505" name="Google Shape;505;p20"/>
          <p:cNvSpPr/>
          <p:nvPr/>
        </p:nvSpPr>
        <p:spPr>
          <a:xfrm>
            <a:off x="9145143" y="3975100"/>
            <a:ext cx="6096762" cy="7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06" name="Google Shape;506;p20"/>
          <p:cNvPicPr preferRelativeResize="0"/>
          <p:nvPr/>
        </p:nvPicPr>
        <p:blipFill rotWithShape="1">
          <a:blip r:embed="rId5">
            <a:alphaModFix/>
          </a:blip>
          <a:srcRect b="0" l="0" r="0" t="0"/>
          <a:stretch/>
        </p:blipFill>
        <p:spPr>
          <a:xfrm>
            <a:off x="9145143" y="3975100"/>
            <a:ext cx="6096762" cy="6096000"/>
          </a:xfrm>
          <a:prstGeom prst="rect">
            <a:avLst/>
          </a:prstGeom>
          <a:noFill/>
          <a:ln>
            <a:noFill/>
          </a:ln>
        </p:spPr>
      </p:pic>
      <p:sp>
        <p:nvSpPr>
          <p:cNvPr id="507" name="Google Shape;507;p20"/>
          <p:cNvSpPr/>
          <p:nvPr/>
        </p:nvSpPr>
        <p:spPr>
          <a:xfrm>
            <a:off x="9145143" y="10274300"/>
            <a:ext cx="60967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20"/>
          <p:cNvSpPr/>
          <p:nvPr/>
        </p:nvSpPr>
        <p:spPr>
          <a:xfrm>
            <a:off x="9145143" y="10274300"/>
            <a:ext cx="60967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20"/>
          <p:cNvSpPr/>
          <p:nvPr/>
        </p:nvSpPr>
        <p:spPr>
          <a:xfrm>
            <a:off x="9145143" y="10274300"/>
            <a:ext cx="6299987"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Elementalen</a:t>
            </a:r>
            <a:endParaRPr b="0" i="0" sz="4800" u="none" cap="none" strike="noStrike">
              <a:solidFill>
                <a:schemeClr val="dk1"/>
              </a:solidFill>
              <a:latin typeface="Calibri"/>
              <a:ea typeface="Calibri"/>
              <a:cs typeface="Calibri"/>
              <a:sym typeface="Calibri"/>
            </a:endParaRPr>
          </a:p>
        </p:txBody>
      </p:sp>
      <p:sp>
        <p:nvSpPr>
          <p:cNvPr id="510" name="Google Shape;510;p20"/>
          <p:cNvSpPr/>
          <p:nvPr/>
        </p:nvSpPr>
        <p:spPr>
          <a:xfrm>
            <a:off x="9145143" y="11163300"/>
            <a:ext cx="6232246"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Guardian</a:t>
            </a:r>
            <a:endParaRPr b="0" i="0" sz="3200" u="none" cap="none" strike="noStrike">
              <a:solidFill>
                <a:schemeClr val="dk1"/>
              </a:solidFill>
              <a:latin typeface="Calibri"/>
              <a:ea typeface="Calibri"/>
              <a:cs typeface="Calibri"/>
              <a:sym typeface="Calibri"/>
            </a:endParaRPr>
          </a:p>
        </p:txBody>
      </p:sp>
      <p:sp>
        <p:nvSpPr>
          <p:cNvPr id="511" name="Google Shape;511;p20"/>
          <p:cNvSpPr/>
          <p:nvPr/>
        </p:nvSpPr>
        <p:spPr>
          <a:xfrm>
            <a:off x="16219927" y="3975100"/>
            <a:ext cx="6096762" cy="767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12" name="Google Shape;512;p20"/>
          <p:cNvPicPr preferRelativeResize="0"/>
          <p:nvPr/>
        </p:nvPicPr>
        <p:blipFill rotWithShape="1">
          <a:blip r:embed="rId6">
            <a:alphaModFix/>
          </a:blip>
          <a:srcRect b="0" l="0" r="0" t="0"/>
          <a:stretch/>
        </p:blipFill>
        <p:spPr>
          <a:xfrm>
            <a:off x="16219927" y="3975100"/>
            <a:ext cx="6096762" cy="6096000"/>
          </a:xfrm>
          <a:prstGeom prst="rect">
            <a:avLst/>
          </a:prstGeom>
          <a:noFill/>
          <a:ln>
            <a:noFill/>
          </a:ln>
        </p:spPr>
      </p:pic>
      <p:sp>
        <p:nvSpPr>
          <p:cNvPr id="513" name="Google Shape;513;p20"/>
          <p:cNvSpPr/>
          <p:nvPr/>
        </p:nvSpPr>
        <p:spPr>
          <a:xfrm>
            <a:off x="16219927" y="10274300"/>
            <a:ext cx="60967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20"/>
          <p:cNvSpPr/>
          <p:nvPr/>
        </p:nvSpPr>
        <p:spPr>
          <a:xfrm>
            <a:off x="16219927" y="10274300"/>
            <a:ext cx="6096762" cy="1371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20"/>
          <p:cNvSpPr/>
          <p:nvPr/>
        </p:nvSpPr>
        <p:spPr>
          <a:xfrm>
            <a:off x="16219927" y="10274300"/>
            <a:ext cx="6299987"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Lunaria</a:t>
            </a:r>
            <a:endParaRPr b="0" i="0" sz="4800" u="none" cap="none" strike="noStrike">
              <a:solidFill>
                <a:schemeClr val="dk1"/>
              </a:solidFill>
              <a:latin typeface="Calibri"/>
              <a:ea typeface="Calibri"/>
              <a:cs typeface="Calibri"/>
              <a:sym typeface="Calibri"/>
            </a:endParaRPr>
          </a:p>
        </p:txBody>
      </p:sp>
      <p:sp>
        <p:nvSpPr>
          <p:cNvPr id="516" name="Google Shape;516;p20"/>
          <p:cNvSpPr/>
          <p:nvPr/>
        </p:nvSpPr>
        <p:spPr>
          <a:xfrm>
            <a:off x="16219927" y="11163300"/>
            <a:ext cx="6232246"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Moon Priestess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521" name="Shape 521"/>
        <p:cNvGrpSpPr/>
        <p:nvPr/>
      </p:nvGrpSpPr>
      <p:grpSpPr>
        <a:xfrm>
          <a:off x="0" y="0"/>
          <a:ext cx="0" cy="0"/>
          <a:chOff x="0" y="0"/>
          <a:chExt cx="0" cy="0"/>
        </a:xfrm>
      </p:grpSpPr>
      <p:sp>
        <p:nvSpPr>
          <p:cNvPr id="522" name="Google Shape;522;p21"/>
          <p:cNvSpPr/>
          <p:nvPr/>
        </p:nvSpPr>
        <p:spPr>
          <a:xfrm>
            <a:off x="0" y="0"/>
            <a:ext cx="5817327" cy="137160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21"/>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24" name="Google Shape;524;p21"/>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525" name="Google Shape;525;p21"/>
          <p:cNvPicPr preferRelativeResize="0"/>
          <p:nvPr/>
        </p:nvPicPr>
        <p:blipFill rotWithShape="1">
          <a:blip r:embed="rId4">
            <a:alphaModFix/>
          </a:blip>
          <a:srcRect b="0" l="0" r="0" t="0"/>
          <a:stretch/>
        </p:blipFill>
        <p:spPr>
          <a:xfrm>
            <a:off x="1867133" y="1778000"/>
            <a:ext cx="7125591" cy="11061700"/>
          </a:xfrm>
          <a:prstGeom prst="rect">
            <a:avLst/>
          </a:prstGeom>
          <a:noFill/>
          <a:ln>
            <a:noFill/>
          </a:ln>
        </p:spPr>
      </p:pic>
      <p:sp>
        <p:nvSpPr>
          <p:cNvPr id="526" name="Google Shape;526;p21"/>
          <p:cNvSpPr/>
          <p:nvPr/>
        </p:nvSpPr>
        <p:spPr>
          <a:xfrm>
            <a:off x="9272159" y="2336800"/>
            <a:ext cx="2743543" cy="9753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21"/>
          <p:cNvSpPr/>
          <p:nvPr/>
        </p:nvSpPr>
        <p:spPr>
          <a:xfrm>
            <a:off x="9303913" y="2336800"/>
            <a:ext cx="2680035"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21"/>
          <p:cNvSpPr/>
          <p:nvPr/>
        </p:nvSpPr>
        <p:spPr>
          <a:xfrm>
            <a:off x="9303913" y="2336800"/>
            <a:ext cx="3018744"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8000"/>
              <a:buFont typeface="Syne"/>
              <a:buNone/>
            </a:pPr>
            <a:r>
              <a:rPr b="1" i="0" lang="en-US" sz="8000" u="none" cap="none" strike="noStrike">
                <a:solidFill>
                  <a:srgbClr val="5A4135"/>
                </a:solidFill>
                <a:latin typeface="Syne"/>
                <a:ea typeface="Syne"/>
                <a:cs typeface="Syne"/>
                <a:sym typeface="Syne"/>
              </a:rPr>
              <a:t>2023</a:t>
            </a:r>
            <a:endParaRPr b="0" i="0" sz="8000" u="none" cap="none" strike="noStrike">
              <a:solidFill>
                <a:schemeClr val="dk1"/>
              </a:solidFill>
              <a:latin typeface="Calibri"/>
              <a:ea typeface="Calibri"/>
              <a:cs typeface="Calibri"/>
              <a:sym typeface="Calibri"/>
            </a:endParaRPr>
          </a:p>
        </p:txBody>
      </p:sp>
      <p:pic>
        <p:nvPicPr>
          <p:cNvPr descr=" " id="529" name="Google Shape;529;p21"/>
          <p:cNvPicPr preferRelativeResize="0"/>
          <p:nvPr/>
        </p:nvPicPr>
        <p:blipFill rotWithShape="1">
          <a:blip r:embed="rId5">
            <a:alphaModFix/>
          </a:blip>
          <a:srcRect b="0" l="0" r="0" t="0"/>
          <a:stretch/>
        </p:blipFill>
        <p:spPr>
          <a:xfrm>
            <a:off x="10605826" y="3556000"/>
            <a:ext cx="38105" cy="1625600"/>
          </a:xfrm>
          <a:prstGeom prst="rect">
            <a:avLst/>
          </a:prstGeom>
          <a:noFill/>
          <a:ln>
            <a:noFill/>
          </a:ln>
        </p:spPr>
      </p:pic>
      <p:sp>
        <p:nvSpPr>
          <p:cNvPr id="530" name="Google Shape;530;p21"/>
          <p:cNvSpPr/>
          <p:nvPr/>
        </p:nvSpPr>
        <p:spPr>
          <a:xfrm>
            <a:off x="9272159" y="5181600"/>
            <a:ext cx="2743543"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21"/>
          <p:cNvSpPr/>
          <p:nvPr/>
        </p:nvSpPr>
        <p:spPr>
          <a:xfrm>
            <a:off x="9272159" y="5181600"/>
            <a:ext cx="3082252"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8000"/>
              <a:buFont typeface="Syne"/>
              <a:buNone/>
            </a:pPr>
            <a:r>
              <a:rPr b="1" i="0" lang="en-US" sz="8000" u="none" cap="none" strike="noStrike">
                <a:solidFill>
                  <a:srgbClr val="5A4135"/>
                </a:solidFill>
                <a:latin typeface="Syne"/>
                <a:ea typeface="Syne"/>
                <a:cs typeface="Syne"/>
                <a:sym typeface="Syne"/>
              </a:rPr>
              <a:t>2024</a:t>
            </a:r>
            <a:endParaRPr b="0" i="0" sz="8000" u="none" cap="none" strike="noStrike">
              <a:solidFill>
                <a:schemeClr val="dk1"/>
              </a:solidFill>
              <a:latin typeface="Calibri"/>
              <a:ea typeface="Calibri"/>
              <a:cs typeface="Calibri"/>
              <a:sym typeface="Calibri"/>
            </a:endParaRPr>
          </a:p>
        </p:txBody>
      </p:sp>
      <p:pic>
        <p:nvPicPr>
          <p:cNvPr descr=" " id="532" name="Google Shape;532;p21"/>
          <p:cNvPicPr preferRelativeResize="0"/>
          <p:nvPr/>
        </p:nvPicPr>
        <p:blipFill rotWithShape="1">
          <a:blip r:embed="rId5">
            <a:alphaModFix/>
          </a:blip>
          <a:srcRect b="0" l="0" r="0" t="0"/>
          <a:stretch/>
        </p:blipFill>
        <p:spPr>
          <a:xfrm>
            <a:off x="10605826" y="6400800"/>
            <a:ext cx="38105" cy="1625600"/>
          </a:xfrm>
          <a:prstGeom prst="rect">
            <a:avLst/>
          </a:prstGeom>
          <a:noFill/>
          <a:ln>
            <a:noFill/>
          </a:ln>
        </p:spPr>
      </p:pic>
      <p:sp>
        <p:nvSpPr>
          <p:cNvPr id="533" name="Google Shape;533;p21"/>
          <p:cNvSpPr/>
          <p:nvPr/>
        </p:nvSpPr>
        <p:spPr>
          <a:xfrm>
            <a:off x="9284860" y="8026400"/>
            <a:ext cx="2718140"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21"/>
          <p:cNvSpPr/>
          <p:nvPr/>
        </p:nvSpPr>
        <p:spPr>
          <a:xfrm>
            <a:off x="9284860" y="8026400"/>
            <a:ext cx="3056849"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8000"/>
              <a:buFont typeface="Syne"/>
              <a:buNone/>
            </a:pPr>
            <a:r>
              <a:rPr b="1" i="0" lang="en-US" sz="8000" u="none" cap="none" strike="noStrike">
                <a:solidFill>
                  <a:srgbClr val="5A4135"/>
                </a:solidFill>
                <a:latin typeface="Syne"/>
                <a:ea typeface="Syne"/>
                <a:cs typeface="Syne"/>
                <a:sym typeface="Syne"/>
              </a:rPr>
              <a:t>2025</a:t>
            </a:r>
            <a:endParaRPr b="0" i="0" sz="8000" u="none" cap="none" strike="noStrike">
              <a:solidFill>
                <a:schemeClr val="dk1"/>
              </a:solidFill>
              <a:latin typeface="Calibri"/>
              <a:ea typeface="Calibri"/>
              <a:cs typeface="Calibri"/>
              <a:sym typeface="Calibri"/>
            </a:endParaRPr>
          </a:p>
        </p:txBody>
      </p:sp>
      <p:pic>
        <p:nvPicPr>
          <p:cNvPr descr=" " id="535" name="Google Shape;535;p21"/>
          <p:cNvPicPr preferRelativeResize="0"/>
          <p:nvPr/>
        </p:nvPicPr>
        <p:blipFill rotWithShape="1">
          <a:blip r:embed="rId5">
            <a:alphaModFix/>
          </a:blip>
          <a:srcRect b="0" l="0" r="0" t="0"/>
          <a:stretch/>
        </p:blipFill>
        <p:spPr>
          <a:xfrm>
            <a:off x="10605826" y="9245600"/>
            <a:ext cx="38105" cy="1625600"/>
          </a:xfrm>
          <a:prstGeom prst="rect">
            <a:avLst/>
          </a:prstGeom>
          <a:noFill/>
          <a:ln>
            <a:noFill/>
          </a:ln>
        </p:spPr>
      </p:pic>
      <p:sp>
        <p:nvSpPr>
          <p:cNvPr id="536" name="Google Shape;536;p21"/>
          <p:cNvSpPr/>
          <p:nvPr/>
        </p:nvSpPr>
        <p:spPr>
          <a:xfrm>
            <a:off x="9278510" y="10871200"/>
            <a:ext cx="2730841" cy="121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21"/>
          <p:cNvSpPr/>
          <p:nvPr/>
        </p:nvSpPr>
        <p:spPr>
          <a:xfrm>
            <a:off x="9278510" y="10871200"/>
            <a:ext cx="3069550"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5A4135"/>
              </a:buClr>
              <a:buSzPts val="8000"/>
              <a:buFont typeface="Syne"/>
              <a:buNone/>
            </a:pPr>
            <a:r>
              <a:rPr b="1" i="0" lang="en-US" sz="8000" u="none" cap="none" strike="noStrike">
                <a:solidFill>
                  <a:srgbClr val="5A4135"/>
                </a:solidFill>
                <a:latin typeface="Syne"/>
                <a:ea typeface="Syne"/>
                <a:cs typeface="Syne"/>
                <a:sym typeface="Syne"/>
              </a:rPr>
              <a:t>2026</a:t>
            </a:r>
            <a:endParaRPr b="0" i="0" sz="8000" u="none" cap="none" strike="noStrike">
              <a:solidFill>
                <a:schemeClr val="dk1"/>
              </a:solidFill>
              <a:latin typeface="Calibri"/>
              <a:ea typeface="Calibri"/>
              <a:cs typeface="Calibri"/>
              <a:sym typeface="Calibri"/>
            </a:endParaRPr>
          </a:p>
        </p:txBody>
      </p:sp>
      <p:sp>
        <p:nvSpPr>
          <p:cNvPr id="538" name="Google Shape;538;p21"/>
          <p:cNvSpPr/>
          <p:nvPr/>
        </p:nvSpPr>
        <p:spPr>
          <a:xfrm>
            <a:off x="11710864" y="3619500"/>
            <a:ext cx="11808243" cy="1164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Forbidden Forest: A place of mystery and wonder, where mystical creatures roam and flora flourishes.</a:t>
            </a:r>
            <a:endParaRPr b="0" i="0" sz="3200" u="none" cap="none" strike="noStrike">
              <a:solidFill>
                <a:schemeClr val="dk1"/>
              </a:solidFill>
              <a:latin typeface="Calibri"/>
              <a:ea typeface="Calibri"/>
              <a:cs typeface="Calibri"/>
              <a:sym typeface="Calibri"/>
            </a:endParaRPr>
          </a:p>
        </p:txBody>
      </p:sp>
      <p:sp>
        <p:nvSpPr>
          <p:cNvPr id="539" name="Google Shape;539;p21"/>
          <p:cNvSpPr/>
          <p:nvPr/>
        </p:nvSpPr>
        <p:spPr>
          <a:xfrm>
            <a:off x="11710864" y="6794500"/>
            <a:ext cx="11808243" cy="1164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Crystal Caves: A network of glittering caves filled with precious gems and minerals, guarded by fierce beasts.</a:t>
            </a:r>
            <a:endParaRPr b="0" i="0" sz="3200" u="none" cap="none" strike="noStrike">
              <a:solidFill>
                <a:schemeClr val="dk1"/>
              </a:solidFill>
              <a:latin typeface="Calibri"/>
              <a:ea typeface="Calibri"/>
              <a:cs typeface="Calibri"/>
              <a:sym typeface="Calibri"/>
            </a:endParaRPr>
          </a:p>
        </p:txBody>
      </p:sp>
      <p:sp>
        <p:nvSpPr>
          <p:cNvPr id="540" name="Google Shape;540;p21"/>
          <p:cNvSpPr/>
          <p:nvPr/>
        </p:nvSpPr>
        <p:spPr>
          <a:xfrm>
            <a:off x="11710864" y="9969500"/>
            <a:ext cx="11808243" cy="11641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Enchanted Garden: A place of pure beauty and tranquility, where the colors of the flowers are vibrant.</a:t>
            </a:r>
            <a:endParaRPr b="0" i="0" sz="3200" u="none" cap="none" strike="noStrike">
              <a:solidFill>
                <a:schemeClr val="dk1"/>
              </a:solidFill>
              <a:latin typeface="Calibri"/>
              <a:ea typeface="Calibri"/>
              <a:cs typeface="Calibri"/>
              <a:sym typeface="Calibri"/>
            </a:endParaRPr>
          </a:p>
        </p:txBody>
      </p:sp>
      <p:sp>
        <p:nvSpPr>
          <p:cNvPr id="541" name="Google Shape;541;p21"/>
          <p:cNvSpPr/>
          <p:nvPr/>
        </p:nvSpPr>
        <p:spPr>
          <a:xfrm>
            <a:off x="15673759" y="717550"/>
            <a:ext cx="7172163"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The Mystery</a:t>
            </a:r>
            <a:endParaRPr b="0" i="0" sz="80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546" name="Shape 546"/>
        <p:cNvGrpSpPr/>
        <p:nvPr/>
      </p:nvGrpSpPr>
      <p:grpSpPr>
        <a:xfrm>
          <a:off x="0" y="0"/>
          <a:ext cx="0" cy="0"/>
          <a:chOff x="0" y="0"/>
          <a:chExt cx="0" cy="0"/>
        </a:xfrm>
      </p:grpSpPr>
      <p:sp>
        <p:nvSpPr>
          <p:cNvPr id="547" name="Google Shape;547;p22"/>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48" name="Google Shape;548;p22"/>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549" name="Google Shape;549;p22"/>
          <p:cNvSpPr/>
          <p:nvPr/>
        </p:nvSpPr>
        <p:spPr>
          <a:xfrm>
            <a:off x="7747968" y="12801600"/>
            <a:ext cx="7807242"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To download more editable chart, </a:t>
            </a:r>
            <a:r>
              <a:rPr b="0" i="0" lang="en-US" sz="3200" u="sng" cap="none" strike="noStrike">
                <a:solidFill>
                  <a:srgbClr val="0E0E0E"/>
                </a:solidFill>
                <a:latin typeface="Lato"/>
                <a:ea typeface="Lato"/>
                <a:cs typeface="Lato"/>
                <a:sym typeface="Lato"/>
                <a:hlinkClick r:id="rId4">
                  <a:extLst>
                    <a:ext uri="{A12FA001-AC4F-418D-AE19-62706E023703}">
                      <ahyp:hlinkClr val="tx"/>
                    </a:ext>
                  </a:extLst>
                </a:hlinkClick>
              </a:rPr>
              <a:t>click here</a:t>
            </a:r>
            <a:endParaRPr b="0" i="0" sz="3200" u="none" cap="none" strike="noStrike">
              <a:solidFill>
                <a:schemeClr val="dk1"/>
              </a:solidFill>
              <a:latin typeface="Calibri"/>
              <a:ea typeface="Calibri"/>
              <a:cs typeface="Calibri"/>
              <a:sym typeface="Calibri"/>
            </a:endParaRPr>
          </a:p>
        </p:txBody>
      </p:sp>
      <p:sp>
        <p:nvSpPr>
          <p:cNvPr id="550" name="Google Shape;550;p22"/>
          <p:cNvSpPr/>
          <p:nvPr/>
        </p:nvSpPr>
        <p:spPr>
          <a:xfrm>
            <a:off x="7424078" y="939800"/>
            <a:ext cx="9890303"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The Organization</a:t>
            </a:r>
            <a:endParaRPr b="0" i="0" sz="8000" u="none" cap="none" strike="noStrike">
              <a:solidFill>
                <a:schemeClr val="dk1"/>
              </a:solidFill>
              <a:latin typeface="Calibri"/>
              <a:ea typeface="Calibri"/>
              <a:cs typeface="Calibri"/>
              <a:sym typeface="Calibri"/>
            </a:endParaRPr>
          </a:p>
        </p:txBody>
      </p:sp>
      <p:sp>
        <p:nvSpPr>
          <p:cNvPr id="551" name="Google Shape;551;p22"/>
          <p:cNvSpPr/>
          <p:nvPr/>
        </p:nvSpPr>
        <p:spPr>
          <a:xfrm>
            <a:off x="787498" y="3111500"/>
            <a:ext cx="22812051" cy="8597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22"/>
          <p:cNvSpPr/>
          <p:nvPr/>
        </p:nvSpPr>
        <p:spPr>
          <a:xfrm>
            <a:off x="10173972" y="31115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3" name="Google Shape;553;p22"/>
          <p:cNvPicPr preferRelativeResize="0"/>
          <p:nvPr/>
        </p:nvPicPr>
        <p:blipFill rotWithShape="1">
          <a:blip r:embed="rId5">
            <a:alphaModFix/>
          </a:blip>
          <a:srcRect b="0" l="0" r="0" t="0"/>
          <a:stretch/>
        </p:blipFill>
        <p:spPr>
          <a:xfrm>
            <a:off x="10478810" y="3321050"/>
            <a:ext cx="1117740" cy="1117600"/>
          </a:xfrm>
          <a:prstGeom prst="rect">
            <a:avLst/>
          </a:prstGeom>
          <a:noFill/>
          <a:ln>
            <a:noFill/>
          </a:ln>
        </p:spPr>
      </p:pic>
      <p:sp>
        <p:nvSpPr>
          <p:cNvPr id="554" name="Google Shape;554;p22"/>
          <p:cNvSpPr/>
          <p:nvPr/>
        </p:nvSpPr>
        <p:spPr>
          <a:xfrm>
            <a:off x="11799775" y="33147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22"/>
          <p:cNvSpPr/>
          <p:nvPr/>
        </p:nvSpPr>
        <p:spPr>
          <a:xfrm>
            <a:off x="11799775" y="33147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Chloe Ng</a:t>
            </a:r>
            <a:endParaRPr b="0" i="0" sz="3600" u="none" cap="none" strike="noStrike">
              <a:solidFill>
                <a:schemeClr val="dk1"/>
              </a:solidFill>
              <a:latin typeface="Calibri"/>
              <a:ea typeface="Calibri"/>
              <a:cs typeface="Calibri"/>
              <a:sym typeface="Calibri"/>
            </a:endParaRPr>
          </a:p>
        </p:txBody>
      </p:sp>
      <p:sp>
        <p:nvSpPr>
          <p:cNvPr id="556" name="Google Shape;556;p22"/>
          <p:cNvSpPr/>
          <p:nvPr/>
        </p:nvSpPr>
        <p:spPr>
          <a:xfrm>
            <a:off x="11799775" y="39624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Mage</a:t>
            </a:r>
            <a:endParaRPr b="0" i="0" sz="3200" u="none" cap="none" strike="noStrike">
              <a:solidFill>
                <a:schemeClr val="dk1"/>
              </a:solidFill>
              <a:latin typeface="Calibri"/>
              <a:ea typeface="Calibri"/>
              <a:cs typeface="Calibri"/>
              <a:sym typeface="Calibri"/>
            </a:endParaRPr>
          </a:p>
        </p:txBody>
      </p:sp>
      <p:sp>
        <p:nvSpPr>
          <p:cNvPr id="557" name="Google Shape;557;p22"/>
          <p:cNvSpPr/>
          <p:nvPr/>
        </p:nvSpPr>
        <p:spPr>
          <a:xfrm>
            <a:off x="787498" y="54737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58" name="Google Shape;558;p22"/>
          <p:cNvPicPr preferRelativeResize="0"/>
          <p:nvPr/>
        </p:nvPicPr>
        <p:blipFill rotWithShape="1">
          <a:blip r:embed="rId6">
            <a:alphaModFix/>
          </a:blip>
          <a:srcRect b="0" l="0" r="0" t="0"/>
          <a:stretch/>
        </p:blipFill>
        <p:spPr>
          <a:xfrm>
            <a:off x="1092337" y="5683250"/>
            <a:ext cx="1117740" cy="1117600"/>
          </a:xfrm>
          <a:prstGeom prst="rect">
            <a:avLst/>
          </a:prstGeom>
          <a:noFill/>
          <a:ln>
            <a:noFill/>
          </a:ln>
        </p:spPr>
      </p:pic>
      <p:sp>
        <p:nvSpPr>
          <p:cNvPr id="559" name="Google Shape;559;p22"/>
          <p:cNvSpPr/>
          <p:nvPr/>
        </p:nvSpPr>
        <p:spPr>
          <a:xfrm>
            <a:off x="2413302" y="56769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22"/>
          <p:cNvSpPr/>
          <p:nvPr/>
        </p:nvSpPr>
        <p:spPr>
          <a:xfrm>
            <a:off x="2413302" y="56769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Valtorin</a:t>
            </a:r>
            <a:endParaRPr b="0" i="0" sz="3600" u="none" cap="none" strike="noStrike">
              <a:solidFill>
                <a:schemeClr val="dk1"/>
              </a:solidFill>
              <a:latin typeface="Calibri"/>
              <a:ea typeface="Calibri"/>
              <a:cs typeface="Calibri"/>
              <a:sym typeface="Calibri"/>
            </a:endParaRPr>
          </a:p>
        </p:txBody>
      </p:sp>
      <p:sp>
        <p:nvSpPr>
          <p:cNvPr id="561" name="Google Shape;561;p22"/>
          <p:cNvSpPr/>
          <p:nvPr/>
        </p:nvSpPr>
        <p:spPr>
          <a:xfrm>
            <a:off x="2413302" y="63246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Assassin</a:t>
            </a:r>
            <a:endParaRPr b="0" i="0" sz="3200" u="none" cap="none" strike="noStrike">
              <a:solidFill>
                <a:schemeClr val="dk1"/>
              </a:solidFill>
              <a:latin typeface="Calibri"/>
              <a:ea typeface="Calibri"/>
              <a:cs typeface="Calibri"/>
              <a:sym typeface="Calibri"/>
            </a:endParaRPr>
          </a:p>
        </p:txBody>
      </p:sp>
      <p:sp>
        <p:nvSpPr>
          <p:cNvPr id="562" name="Google Shape;562;p22"/>
          <p:cNvSpPr/>
          <p:nvPr/>
        </p:nvSpPr>
        <p:spPr>
          <a:xfrm>
            <a:off x="3835879" y="78105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3" name="Google Shape;563;p22"/>
          <p:cNvPicPr preferRelativeResize="0"/>
          <p:nvPr/>
        </p:nvPicPr>
        <p:blipFill rotWithShape="1">
          <a:blip r:embed="rId7">
            <a:alphaModFix/>
          </a:blip>
          <a:srcRect b="0" l="0" r="0" t="0"/>
          <a:stretch/>
        </p:blipFill>
        <p:spPr>
          <a:xfrm>
            <a:off x="4140718" y="8020050"/>
            <a:ext cx="1117740" cy="1117600"/>
          </a:xfrm>
          <a:prstGeom prst="rect">
            <a:avLst/>
          </a:prstGeom>
          <a:noFill/>
          <a:ln>
            <a:noFill/>
          </a:ln>
        </p:spPr>
      </p:pic>
      <p:sp>
        <p:nvSpPr>
          <p:cNvPr id="564" name="Google Shape;564;p22"/>
          <p:cNvSpPr/>
          <p:nvPr/>
        </p:nvSpPr>
        <p:spPr>
          <a:xfrm>
            <a:off x="5461683" y="80137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22"/>
          <p:cNvSpPr/>
          <p:nvPr/>
        </p:nvSpPr>
        <p:spPr>
          <a:xfrm>
            <a:off x="5461683" y="80137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Lucian</a:t>
            </a:r>
            <a:endParaRPr b="0" i="0" sz="3600" u="none" cap="none" strike="noStrike">
              <a:solidFill>
                <a:schemeClr val="dk1"/>
              </a:solidFill>
              <a:latin typeface="Calibri"/>
              <a:ea typeface="Calibri"/>
              <a:cs typeface="Calibri"/>
              <a:sym typeface="Calibri"/>
            </a:endParaRPr>
          </a:p>
        </p:txBody>
      </p:sp>
      <p:sp>
        <p:nvSpPr>
          <p:cNvPr id="566" name="Google Shape;566;p22"/>
          <p:cNvSpPr/>
          <p:nvPr/>
        </p:nvSpPr>
        <p:spPr>
          <a:xfrm>
            <a:off x="5461683" y="86614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Conjurer</a:t>
            </a:r>
            <a:endParaRPr b="0" i="0" sz="3200" u="none" cap="none" strike="noStrike">
              <a:solidFill>
                <a:schemeClr val="dk1"/>
              </a:solidFill>
              <a:latin typeface="Calibri"/>
              <a:ea typeface="Calibri"/>
              <a:cs typeface="Calibri"/>
              <a:sym typeface="Calibri"/>
            </a:endParaRPr>
          </a:p>
        </p:txBody>
      </p:sp>
      <p:sp>
        <p:nvSpPr>
          <p:cNvPr id="567" name="Google Shape;567;p22"/>
          <p:cNvSpPr/>
          <p:nvPr/>
        </p:nvSpPr>
        <p:spPr>
          <a:xfrm>
            <a:off x="3835879" y="101981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68" name="Google Shape;568;p22"/>
          <p:cNvPicPr preferRelativeResize="0"/>
          <p:nvPr/>
        </p:nvPicPr>
        <p:blipFill rotWithShape="1">
          <a:blip r:embed="rId8">
            <a:alphaModFix/>
          </a:blip>
          <a:srcRect b="0" l="0" r="0" t="0"/>
          <a:stretch/>
        </p:blipFill>
        <p:spPr>
          <a:xfrm>
            <a:off x="4140718" y="10407650"/>
            <a:ext cx="1117740" cy="1117600"/>
          </a:xfrm>
          <a:prstGeom prst="rect">
            <a:avLst/>
          </a:prstGeom>
          <a:noFill/>
          <a:ln>
            <a:noFill/>
          </a:ln>
        </p:spPr>
      </p:pic>
      <p:sp>
        <p:nvSpPr>
          <p:cNvPr id="569" name="Google Shape;569;p22"/>
          <p:cNvSpPr/>
          <p:nvPr/>
        </p:nvSpPr>
        <p:spPr>
          <a:xfrm>
            <a:off x="5461683" y="104013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22"/>
          <p:cNvSpPr/>
          <p:nvPr/>
        </p:nvSpPr>
        <p:spPr>
          <a:xfrm>
            <a:off x="5461683" y="104013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Cedric</a:t>
            </a:r>
            <a:endParaRPr b="0" i="0" sz="3600" u="none" cap="none" strike="noStrike">
              <a:solidFill>
                <a:schemeClr val="dk1"/>
              </a:solidFill>
              <a:latin typeface="Calibri"/>
              <a:ea typeface="Calibri"/>
              <a:cs typeface="Calibri"/>
              <a:sym typeface="Calibri"/>
            </a:endParaRPr>
          </a:p>
        </p:txBody>
      </p:sp>
      <p:sp>
        <p:nvSpPr>
          <p:cNvPr id="571" name="Google Shape;571;p22"/>
          <p:cNvSpPr/>
          <p:nvPr/>
        </p:nvSpPr>
        <p:spPr>
          <a:xfrm>
            <a:off x="5461683" y="110490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Timekeeper</a:t>
            </a:r>
            <a:endParaRPr b="0" i="0" sz="3200" u="none" cap="none" strike="noStrike">
              <a:solidFill>
                <a:schemeClr val="dk1"/>
              </a:solidFill>
              <a:latin typeface="Calibri"/>
              <a:ea typeface="Calibri"/>
              <a:cs typeface="Calibri"/>
              <a:sym typeface="Calibri"/>
            </a:endParaRPr>
          </a:p>
        </p:txBody>
      </p:sp>
      <p:sp>
        <p:nvSpPr>
          <p:cNvPr id="572" name="Google Shape;572;p22"/>
          <p:cNvSpPr/>
          <p:nvPr/>
        </p:nvSpPr>
        <p:spPr>
          <a:xfrm>
            <a:off x="15343518" y="78359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3" name="Google Shape;573;p22"/>
          <p:cNvPicPr preferRelativeResize="0"/>
          <p:nvPr/>
        </p:nvPicPr>
        <p:blipFill rotWithShape="1">
          <a:blip r:embed="rId9">
            <a:alphaModFix/>
          </a:blip>
          <a:srcRect b="0" l="0" r="0" t="0"/>
          <a:stretch/>
        </p:blipFill>
        <p:spPr>
          <a:xfrm>
            <a:off x="15648356" y="8045450"/>
            <a:ext cx="1117740" cy="1117600"/>
          </a:xfrm>
          <a:prstGeom prst="rect">
            <a:avLst/>
          </a:prstGeom>
          <a:noFill/>
          <a:ln>
            <a:noFill/>
          </a:ln>
        </p:spPr>
      </p:pic>
      <p:sp>
        <p:nvSpPr>
          <p:cNvPr id="574" name="Google Shape;574;p22"/>
          <p:cNvSpPr/>
          <p:nvPr/>
        </p:nvSpPr>
        <p:spPr>
          <a:xfrm>
            <a:off x="16969321" y="80391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22"/>
          <p:cNvSpPr/>
          <p:nvPr/>
        </p:nvSpPr>
        <p:spPr>
          <a:xfrm>
            <a:off x="16969321" y="80391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Elvina</a:t>
            </a:r>
            <a:endParaRPr b="0" i="0" sz="3600" u="none" cap="none" strike="noStrike">
              <a:solidFill>
                <a:schemeClr val="dk1"/>
              </a:solidFill>
              <a:latin typeface="Calibri"/>
              <a:ea typeface="Calibri"/>
              <a:cs typeface="Calibri"/>
              <a:sym typeface="Calibri"/>
            </a:endParaRPr>
          </a:p>
        </p:txBody>
      </p:sp>
      <p:sp>
        <p:nvSpPr>
          <p:cNvPr id="576" name="Google Shape;576;p22"/>
          <p:cNvSpPr/>
          <p:nvPr/>
        </p:nvSpPr>
        <p:spPr>
          <a:xfrm>
            <a:off x="16969321" y="86868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Oracle</a:t>
            </a:r>
            <a:endParaRPr b="0" i="0" sz="3200" u="none" cap="none" strike="noStrike">
              <a:solidFill>
                <a:schemeClr val="dk1"/>
              </a:solidFill>
              <a:latin typeface="Calibri"/>
              <a:ea typeface="Calibri"/>
              <a:cs typeface="Calibri"/>
              <a:sym typeface="Calibri"/>
            </a:endParaRPr>
          </a:p>
        </p:txBody>
      </p:sp>
      <p:sp>
        <p:nvSpPr>
          <p:cNvPr id="577" name="Google Shape;577;p22"/>
          <p:cNvSpPr/>
          <p:nvPr/>
        </p:nvSpPr>
        <p:spPr>
          <a:xfrm>
            <a:off x="15343518" y="101981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78" name="Google Shape;578;p22"/>
          <p:cNvPicPr preferRelativeResize="0"/>
          <p:nvPr/>
        </p:nvPicPr>
        <p:blipFill rotWithShape="1">
          <a:blip r:embed="rId10">
            <a:alphaModFix/>
          </a:blip>
          <a:srcRect b="0" l="0" r="0" t="0"/>
          <a:stretch/>
        </p:blipFill>
        <p:spPr>
          <a:xfrm>
            <a:off x="15648356" y="10407650"/>
            <a:ext cx="1117740" cy="1117600"/>
          </a:xfrm>
          <a:prstGeom prst="rect">
            <a:avLst/>
          </a:prstGeom>
          <a:noFill/>
          <a:ln>
            <a:noFill/>
          </a:ln>
        </p:spPr>
      </p:pic>
      <p:sp>
        <p:nvSpPr>
          <p:cNvPr id="579" name="Google Shape;579;p22"/>
          <p:cNvSpPr/>
          <p:nvPr/>
        </p:nvSpPr>
        <p:spPr>
          <a:xfrm>
            <a:off x="16969321" y="104013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22"/>
          <p:cNvSpPr/>
          <p:nvPr/>
        </p:nvSpPr>
        <p:spPr>
          <a:xfrm>
            <a:off x="16969321" y="104013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Seraphina</a:t>
            </a:r>
            <a:endParaRPr b="0" i="0" sz="3600" u="none" cap="none" strike="noStrike">
              <a:solidFill>
                <a:schemeClr val="dk1"/>
              </a:solidFill>
              <a:latin typeface="Calibri"/>
              <a:ea typeface="Calibri"/>
              <a:cs typeface="Calibri"/>
              <a:sym typeface="Calibri"/>
            </a:endParaRPr>
          </a:p>
        </p:txBody>
      </p:sp>
      <p:sp>
        <p:nvSpPr>
          <p:cNvPr id="581" name="Google Shape;581;p22"/>
          <p:cNvSpPr/>
          <p:nvPr/>
        </p:nvSpPr>
        <p:spPr>
          <a:xfrm>
            <a:off x="16969321" y="110490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Lightbringer</a:t>
            </a:r>
            <a:endParaRPr b="0" i="0" sz="3200" u="none" cap="none" strike="noStrike">
              <a:solidFill>
                <a:schemeClr val="dk1"/>
              </a:solidFill>
              <a:latin typeface="Calibri"/>
              <a:ea typeface="Calibri"/>
              <a:cs typeface="Calibri"/>
              <a:sym typeface="Calibri"/>
            </a:endParaRPr>
          </a:p>
        </p:txBody>
      </p:sp>
      <p:sp>
        <p:nvSpPr>
          <p:cNvPr id="582" name="Google Shape;582;p22"/>
          <p:cNvSpPr/>
          <p:nvPr/>
        </p:nvSpPr>
        <p:spPr>
          <a:xfrm>
            <a:off x="6681035" y="54737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3" name="Google Shape;583;p22"/>
          <p:cNvPicPr preferRelativeResize="0"/>
          <p:nvPr/>
        </p:nvPicPr>
        <p:blipFill rotWithShape="1">
          <a:blip r:embed="rId11">
            <a:alphaModFix/>
          </a:blip>
          <a:srcRect b="0" l="0" r="0" t="0"/>
          <a:stretch/>
        </p:blipFill>
        <p:spPr>
          <a:xfrm>
            <a:off x="6985873" y="5683250"/>
            <a:ext cx="1117740" cy="1117600"/>
          </a:xfrm>
          <a:prstGeom prst="rect">
            <a:avLst/>
          </a:prstGeom>
          <a:noFill/>
          <a:ln>
            <a:noFill/>
          </a:ln>
        </p:spPr>
      </p:pic>
      <p:sp>
        <p:nvSpPr>
          <p:cNvPr id="584" name="Google Shape;584;p22"/>
          <p:cNvSpPr/>
          <p:nvPr/>
        </p:nvSpPr>
        <p:spPr>
          <a:xfrm>
            <a:off x="8306838" y="56769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22"/>
          <p:cNvSpPr/>
          <p:nvPr/>
        </p:nvSpPr>
        <p:spPr>
          <a:xfrm>
            <a:off x="8306838" y="56769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Aurielle</a:t>
            </a:r>
            <a:endParaRPr b="0" i="0" sz="3600" u="none" cap="none" strike="noStrike">
              <a:solidFill>
                <a:schemeClr val="dk1"/>
              </a:solidFill>
              <a:latin typeface="Calibri"/>
              <a:ea typeface="Calibri"/>
              <a:cs typeface="Calibri"/>
              <a:sym typeface="Calibri"/>
            </a:endParaRPr>
          </a:p>
        </p:txBody>
      </p:sp>
      <p:sp>
        <p:nvSpPr>
          <p:cNvPr id="586" name="Google Shape;586;p22"/>
          <p:cNvSpPr/>
          <p:nvPr/>
        </p:nvSpPr>
        <p:spPr>
          <a:xfrm>
            <a:off x="8306838" y="63246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Priestess</a:t>
            </a:r>
            <a:endParaRPr b="0" i="0" sz="3200" u="none" cap="none" strike="noStrike">
              <a:solidFill>
                <a:schemeClr val="dk1"/>
              </a:solidFill>
              <a:latin typeface="Calibri"/>
              <a:ea typeface="Calibri"/>
              <a:cs typeface="Calibri"/>
              <a:sym typeface="Calibri"/>
            </a:endParaRPr>
          </a:p>
        </p:txBody>
      </p:sp>
      <p:sp>
        <p:nvSpPr>
          <p:cNvPr id="587" name="Google Shape;587;p22"/>
          <p:cNvSpPr/>
          <p:nvPr/>
        </p:nvSpPr>
        <p:spPr>
          <a:xfrm>
            <a:off x="18468108" y="54737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88" name="Google Shape;588;p22"/>
          <p:cNvPicPr preferRelativeResize="0"/>
          <p:nvPr/>
        </p:nvPicPr>
        <p:blipFill rotWithShape="1">
          <a:blip r:embed="rId12">
            <a:alphaModFix/>
          </a:blip>
          <a:srcRect b="0" l="0" r="0" t="0"/>
          <a:stretch/>
        </p:blipFill>
        <p:spPr>
          <a:xfrm>
            <a:off x="18772946" y="5683250"/>
            <a:ext cx="1117740" cy="1117600"/>
          </a:xfrm>
          <a:prstGeom prst="rect">
            <a:avLst/>
          </a:prstGeom>
          <a:noFill/>
          <a:ln>
            <a:noFill/>
          </a:ln>
        </p:spPr>
      </p:pic>
      <p:sp>
        <p:nvSpPr>
          <p:cNvPr id="589" name="Google Shape;589;p22"/>
          <p:cNvSpPr/>
          <p:nvPr/>
        </p:nvSpPr>
        <p:spPr>
          <a:xfrm>
            <a:off x="20093911" y="56769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22"/>
          <p:cNvSpPr/>
          <p:nvPr/>
        </p:nvSpPr>
        <p:spPr>
          <a:xfrm>
            <a:off x="20093911" y="56769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Dariana</a:t>
            </a:r>
            <a:endParaRPr b="0" i="0" sz="3600" u="none" cap="none" strike="noStrike">
              <a:solidFill>
                <a:schemeClr val="dk1"/>
              </a:solidFill>
              <a:latin typeface="Calibri"/>
              <a:ea typeface="Calibri"/>
              <a:cs typeface="Calibri"/>
              <a:sym typeface="Calibri"/>
            </a:endParaRPr>
          </a:p>
        </p:txBody>
      </p:sp>
      <p:sp>
        <p:nvSpPr>
          <p:cNvPr id="591" name="Google Shape;591;p22"/>
          <p:cNvSpPr/>
          <p:nvPr/>
        </p:nvSpPr>
        <p:spPr>
          <a:xfrm>
            <a:off x="20093911" y="63246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Shaman</a:t>
            </a:r>
            <a:endParaRPr b="0" i="0" sz="3200" u="none" cap="none" strike="noStrike">
              <a:solidFill>
                <a:schemeClr val="dk1"/>
              </a:solidFill>
              <a:latin typeface="Calibri"/>
              <a:ea typeface="Calibri"/>
              <a:cs typeface="Calibri"/>
              <a:sym typeface="Calibri"/>
            </a:endParaRPr>
          </a:p>
        </p:txBody>
      </p:sp>
      <p:sp>
        <p:nvSpPr>
          <p:cNvPr id="592" name="Google Shape;592;p22"/>
          <p:cNvSpPr/>
          <p:nvPr/>
        </p:nvSpPr>
        <p:spPr>
          <a:xfrm>
            <a:off x="12574572" y="5473700"/>
            <a:ext cx="5487086" cy="15367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593" name="Google Shape;593;p22"/>
          <p:cNvPicPr preferRelativeResize="0"/>
          <p:nvPr/>
        </p:nvPicPr>
        <p:blipFill rotWithShape="1">
          <a:blip r:embed="rId13">
            <a:alphaModFix/>
          </a:blip>
          <a:srcRect b="0" l="0" r="0" t="0"/>
          <a:stretch/>
        </p:blipFill>
        <p:spPr>
          <a:xfrm>
            <a:off x="12879410" y="5683250"/>
            <a:ext cx="1117740" cy="1117600"/>
          </a:xfrm>
          <a:prstGeom prst="rect">
            <a:avLst/>
          </a:prstGeom>
          <a:noFill/>
          <a:ln>
            <a:noFill/>
          </a:ln>
        </p:spPr>
      </p:pic>
      <p:sp>
        <p:nvSpPr>
          <p:cNvPr id="594" name="Google Shape;594;p22"/>
          <p:cNvSpPr/>
          <p:nvPr/>
        </p:nvSpPr>
        <p:spPr>
          <a:xfrm>
            <a:off x="14200375" y="5676900"/>
            <a:ext cx="3556445" cy="1130300"/>
          </a:xfrm>
          <a:prstGeom prst="roundRect">
            <a:avLst>
              <a:gd fmla="val 4854"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22"/>
          <p:cNvSpPr/>
          <p:nvPr/>
        </p:nvSpPr>
        <p:spPr>
          <a:xfrm>
            <a:off x="14200375" y="5676900"/>
            <a:ext cx="3708864"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Theronis</a:t>
            </a:r>
            <a:endParaRPr b="0" i="0" sz="3600" u="none" cap="none" strike="noStrike">
              <a:solidFill>
                <a:schemeClr val="dk1"/>
              </a:solidFill>
              <a:latin typeface="Calibri"/>
              <a:ea typeface="Calibri"/>
              <a:cs typeface="Calibri"/>
              <a:sym typeface="Calibri"/>
            </a:endParaRPr>
          </a:p>
        </p:txBody>
      </p:sp>
      <p:sp>
        <p:nvSpPr>
          <p:cNvPr id="596" name="Google Shape;596;p22"/>
          <p:cNvSpPr/>
          <p:nvPr/>
        </p:nvSpPr>
        <p:spPr>
          <a:xfrm>
            <a:off x="14200375" y="6324600"/>
            <a:ext cx="3691928"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Warrior</a:t>
            </a:r>
            <a:endParaRPr b="0" i="0" sz="3200" u="none" cap="none" strike="noStrike">
              <a:solidFill>
                <a:schemeClr val="dk1"/>
              </a:solidFill>
              <a:latin typeface="Calibri"/>
              <a:ea typeface="Calibri"/>
              <a:cs typeface="Calibri"/>
              <a:sym typeface="Calibri"/>
            </a:endParaRPr>
          </a:p>
        </p:txBody>
      </p:sp>
      <p:pic>
        <p:nvPicPr>
          <p:cNvPr descr=" " id="597" name="Google Shape;597;p22"/>
          <p:cNvPicPr preferRelativeResize="0"/>
          <p:nvPr/>
        </p:nvPicPr>
        <p:blipFill rotWithShape="1">
          <a:blip r:embed="rId14">
            <a:alphaModFix/>
          </a:blip>
          <a:srcRect b="0" l="0" r="0" t="0"/>
          <a:stretch/>
        </p:blipFill>
        <p:spPr>
          <a:xfrm>
            <a:off x="3353219" y="5054600"/>
            <a:ext cx="17680610" cy="12700"/>
          </a:xfrm>
          <a:prstGeom prst="rect">
            <a:avLst/>
          </a:prstGeom>
          <a:noFill/>
          <a:ln>
            <a:noFill/>
          </a:ln>
        </p:spPr>
      </p:pic>
      <p:pic>
        <p:nvPicPr>
          <p:cNvPr descr=" " id="598" name="Google Shape;598;p22"/>
          <p:cNvPicPr preferRelativeResize="0"/>
          <p:nvPr/>
        </p:nvPicPr>
        <p:blipFill rotWithShape="1">
          <a:blip r:embed="rId15">
            <a:alphaModFix/>
          </a:blip>
          <a:srcRect b="0" l="0" r="0" t="0"/>
          <a:stretch/>
        </p:blipFill>
        <p:spPr>
          <a:xfrm>
            <a:off x="13006426" y="4660900"/>
            <a:ext cx="12702" cy="406400"/>
          </a:xfrm>
          <a:prstGeom prst="rect">
            <a:avLst/>
          </a:prstGeom>
          <a:noFill/>
          <a:ln>
            <a:noFill/>
          </a:ln>
        </p:spPr>
      </p:pic>
      <p:pic>
        <p:nvPicPr>
          <p:cNvPr descr=" " id="599" name="Google Shape;599;p22"/>
          <p:cNvPicPr preferRelativeResize="0"/>
          <p:nvPr/>
        </p:nvPicPr>
        <p:blipFill rotWithShape="1">
          <a:blip r:embed="rId16">
            <a:alphaModFix/>
          </a:blip>
          <a:srcRect b="0" l="0" r="0" t="0"/>
          <a:stretch/>
        </p:blipFill>
        <p:spPr>
          <a:xfrm>
            <a:off x="3353219" y="5067300"/>
            <a:ext cx="12702" cy="419100"/>
          </a:xfrm>
          <a:prstGeom prst="rect">
            <a:avLst/>
          </a:prstGeom>
          <a:noFill/>
          <a:ln>
            <a:noFill/>
          </a:ln>
        </p:spPr>
      </p:pic>
      <p:pic>
        <p:nvPicPr>
          <p:cNvPr descr=" " id="600" name="Google Shape;600;p22"/>
          <p:cNvPicPr preferRelativeResize="0"/>
          <p:nvPr/>
        </p:nvPicPr>
        <p:blipFill rotWithShape="1">
          <a:blip r:embed="rId16">
            <a:alphaModFix/>
          </a:blip>
          <a:srcRect b="0" l="0" r="0" t="0"/>
          <a:stretch/>
        </p:blipFill>
        <p:spPr>
          <a:xfrm>
            <a:off x="9513489" y="5067300"/>
            <a:ext cx="12702" cy="419100"/>
          </a:xfrm>
          <a:prstGeom prst="rect">
            <a:avLst/>
          </a:prstGeom>
          <a:noFill/>
          <a:ln>
            <a:noFill/>
          </a:ln>
        </p:spPr>
      </p:pic>
      <p:pic>
        <p:nvPicPr>
          <p:cNvPr descr=" " id="601" name="Google Shape;601;p22"/>
          <p:cNvPicPr preferRelativeResize="0"/>
          <p:nvPr/>
        </p:nvPicPr>
        <p:blipFill rotWithShape="1">
          <a:blip r:embed="rId16">
            <a:alphaModFix/>
          </a:blip>
          <a:srcRect b="0" l="0" r="0" t="0"/>
          <a:stretch/>
        </p:blipFill>
        <p:spPr>
          <a:xfrm>
            <a:off x="15407026" y="5067300"/>
            <a:ext cx="12702" cy="419100"/>
          </a:xfrm>
          <a:prstGeom prst="rect">
            <a:avLst/>
          </a:prstGeom>
          <a:noFill/>
          <a:ln>
            <a:noFill/>
          </a:ln>
        </p:spPr>
      </p:pic>
      <p:pic>
        <p:nvPicPr>
          <p:cNvPr descr=" " id="602" name="Google Shape;602;p22"/>
          <p:cNvPicPr preferRelativeResize="0"/>
          <p:nvPr/>
        </p:nvPicPr>
        <p:blipFill rotWithShape="1">
          <a:blip r:embed="rId16">
            <a:alphaModFix/>
          </a:blip>
          <a:srcRect b="0" l="0" r="0" t="0"/>
          <a:stretch/>
        </p:blipFill>
        <p:spPr>
          <a:xfrm>
            <a:off x="21021127" y="5067300"/>
            <a:ext cx="12702" cy="419100"/>
          </a:xfrm>
          <a:prstGeom prst="rect">
            <a:avLst/>
          </a:prstGeom>
          <a:noFill/>
          <a:ln>
            <a:noFill/>
          </a:ln>
        </p:spPr>
      </p:pic>
      <p:pic>
        <p:nvPicPr>
          <p:cNvPr descr=" " id="603" name="Google Shape;603;p22"/>
          <p:cNvPicPr preferRelativeResize="0"/>
          <p:nvPr/>
        </p:nvPicPr>
        <p:blipFill rotWithShape="1">
          <a:blip r:embed="rId17">
            <a:alphaModFix/>
          </a:blip>
          <a:srcRect b="0" l="0" r="0" t="0"/>
          <a:stretch/>
        </p:blipFill>
        <p:spPr>
          <a:xfrm>
            <a:off x="9513489" y="6883400"/>
            <a:ext cx="12702" cy="4165600"/>
          </a:xfrm>
          <a:prstGeom prst="rect">
            <a:avLst/>
          </a:prstGeom>
          <a:noFill/>
          <a:ln>
            <a:noFill/>
          </a:ln>
        </p:spPr>
      </p:pic>
      <p:pic>
        <p:nvPicPr>
          <p:cNvPr descr=" " id="604" name="Google Shape;604;p22"/>
          <p:cNvPicPr preferRelativeResize="0"/>
          <p:nvPr/>
        </p:nvPicPr>
        <p:blipFill rotWithShape="1">
          <a:blip r:embed="rId18">
            <a:alphaModFix/>
          </a:blip>
          <a:srcRect b="0" l="0" r="0" t="0"/>
          <a:stretch/>
        </p:blipFill>
        <p:spPr>
          <a:xfrm>
            <a:off x="9322965" y="8572500"/>
            <a:ext cx="203225" cy="12700"/>
          </a:xfrm>
          <a:prstGeom prst="rect">
            <a:avLst/>
          </a:prstGeom>
          <a:noFill/>
          <a:ln>
            <a:noFill/>
          </a:ln>
        </p:spPr>
      </p:pic>
      <p:pic>
        <p:nvPicPr>
          <p:cNvPr descr=" " id="605" name="Google Shape;605;p22"/>
          <p:cNvPicPr preferRelativeResize="0"/>
          <p:nvPr/>
        </p:nvPicPr>
        <p:blipFill rotWithShape="1">
          <a:blip r:embed="rId18">
            <a:alphaModFix/>
          </a:blip>
          <a:srcRect b="0" l="0" r="0" t="0"/>
          <a:stretch/>
        </p:blipFill>
        <p:spPr>
          <a:xfrm>
            <a:off x="20830603" y="8572500"/>
            <a:ext cx="203225" cy="12700"/>
          </a:xfrm>
          <a:prstGeom prst="rect">
            <a:avLst/>
          </a:prstGeom>
          <a:noFill/>
          <a:ln>
            <a:noFill/>
          </a:ln>
        </p:spPr>
      </p:pic>
      <p:pic>
        <p:nvPicPr>
          <p:cNvPr descr=" " id="606" name="Google Shape;606;p22"/>
          <p:cNvPicPr preferRelativeResize="0"/>
          <p:nvPr/>
        </p:nvPicPr>
        <p:blipFill rotWithShape="1">
          <a:blip r:embed="rId18">
            <a:alphaModFix/>
          </a:blip>
          <a:srcRect b="0" l="0" r="0" t="0"/>
          <a:stretch/>
        </p:blipFill>
        <p:spPr>
          <a:xfrm>
            <a:off x="9322965" y="11036300"/>
            <a:ext cx="203225" cy="12700"/>
          </a:xfrm>
          <a:prstGeom prst="rect">
            <a:avLst/>
          </a:prstGeom>
          <a:noFill/>
          <a:ln>
            <a:noFill/>
          </a:ln>
        </p:spPr>
      </p:pic>
      <p:pic>
        <p:nvPicPr>
          <p:cNvPr descr=" " id="607" name="Google Shape;607;p22"/>
          <p:cNvPicPr preferRelativeResize="0"/>
          <p:nvPr/>
        </p:nvPicPr>
        <p:blipFill rotWithShape="1">
          <a:blip r:embed="rId18">
            <a:alphaModFix/>
          </a:blip>
          <a:srcRect b="0" l="0" r="0" t="0"/>
          <a:stretch/>
        </p:blipFill>
        <p:spPr>
          <a:xfrm>
            <a:off x="20830603" y="11036300"/>
            <a:ext cx="203225" cy="12700"/>
          </a:xfrm>
          <a:prstGeom prst="rect">
            <a:avLst/>
          </a:prstGeom>
          <a:noFill/>
          <a:ln>
            <a:noFill/>
          </a:ln>
        </p:spPr>
      </p:pic>
      <p:pic>
        <p:nvPicPr>
          <p:cNvPr descr=" " id="608" name="Google Shape;608;p22"/>
          <p:cNvPicPr preferRelativeResize="0"/>
          <p:nvPr/>
        </p:nvPicPr>
        <p:blipFill rotWithShape="1">
          <a:blip r:embed="rId19">
            <a:alphaModFix/>
          </a:blip>
          <a:srcRect b="0" l="0" r="0" t="0"/>
          <a:stretch/>
        </p:blipFill>
        <p:spPr>
          <a:xfrm>
            <a:off x="21021127" y="7023100"/>
            <a:ext cx="12702" cy="40259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613" name="Shape 613"/>
        <p:cNvGrpSpPr/>
        <p:nvPr/>
      </p:nvGrpSpPr>
      <p:grpSpPr>
        <a:xfrm>
          <a:off x="0" y="0"/>
          <a:ext cx="0" cy="0"/>
          <a:chOff x="0" y="0"/>
          <a:chExt cx="0" cy="0"/>
        </a:xfrm>
      </p:grpSpPr>
      <p:sp>
        <p:nvSpPr>
          <p:cNvPr id="614" name="Google Shape;614;p23"/>
          <p:cNvSpPr/>
          <p:nvPr/>
        </p:nvSpPr>
        <p:spPr>
          <a:xfrm>
            <a:off x="2540318" y="8699500"/>
            <a:ext cx="17477384" cy="24384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2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616" name="Google Shape;616;p23"/>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617" name="Google Shape;617;p23"/>
          <p:cNvSpPr/>
          <p:nvPr/>
        </p:nvSpPr>
        <p:spPr>
          <a:xfrm>
            <a:off x="1642739" y="2946400"/>
            <a:ext cx="9737884" cy="8365067"/>
          </a:xfrm>
          <a:prstGeom prst="rect">
            <a:avLst/>
          </a:prstGeom>
          <a:noFill/>
          <a:ln>
            <a:noFill/>
          </a:ln>
        </p:spPr>
        <p:txBody>
          <a:bodyPr anchorCtr="0" anchor="t" bIns="0" lIns="0" spcFirstLastPara="1" rIns="0" wrap="square" tIns="0">
            <a:noAutofit/>
          </a:bodyPr>
          <a:lstStyle/>
          <a:p>
            <a:pPr indent="0" lvl="0" marL="0" marR="0" rtl="0" algn="r">
              <a:spcBef>
                <a:spcPts val="0"/>
              </a:spcBef>
              <a:spcAft>
                <a:spcPts val="0"/>
              </a:spcAft>
              <a:buClr>
                <a:srgbClr val="000000"/>
              </a:buClr>
              <a:buSzPts val="12800"/>
              <a:buFont typeface="Syne"/>
              <a:buNone/>
            </a:pPr>
            <a:r>
              <a:rPr b="1" i="0" lang="en-US" sz="12800" u="none" cap="none" strike="noStrike">
                <a:solidFill>
                  <a:srgbClr val="000000"/>
                </a:solidFill>
                <a:latin typeface="Syne"/>
                <a:ea typeface="Syne"/>
                <a:cs typeface="Syne"/>
                <a:sym typeface="Syne"/>
              </a:rPr>
              <a:t>Thank you for</a:t>
            </a:r>
            <a:endParaRPr b="0" i="0" sz="12800" u="none" cap="none" strike="noStrike">
              <a:solidFill>
                <a:schemeClr val="dk1"/>
              </a:solidFill>
              <a:latin typeface="Calibri"/>
              <a:ea typeface="Calibri"/>
              <a:cs typeface="Calibri"/>
              <a:sym typeface="Calibri"/>
            </a:endParaRPr>
          </a:p>
          <a:p>
            <a:pPr indent="0" lvl="0" marL="0" marR="0" rtl="0" algn="r">
              <a:spcBef>
                <a:spcPts val="0"/>
              </a:spcBef>
              <a:spcAft>
                <a:spcPts val="0"/>
              </a:spcAft>
              <a:buClr>
                <a:srgbClr val="000000"/>
              </a:buClr>
              <a:buSzPts val="12800"/>
              <a:buFont typeface="Syne"/>
              <a:buNone/>
            </a:pPr>
            <a:r>
              <a:rPr b="1" i="0" lang="en-US" sz="12800" u="none" cap="none" strike="noStrike">
                <a:solidFill>
                  <a:srgbClr val="000000"/>
                </a:solidFill>
                <a:latin typeface="Syne"/>
                <a:ea typeface="Syne"/>
                <a:cs typeface="Syne"/>
                <a:sym typeface="Syne"/>
              </a:rPr>
              <a:t>choosing EaTemp</a:t>
            </a:r>
            <a:endParaRPr b="0" i="0" sz="12800" u="none" cap="none" strike="noStrike">
              <a:solidFill>
                <a:schemeClr val="dk1"/>
              </a:solidFill>
              <a:latin typeface="Calibri"/>
              <a:ea typeface="Calibri"/>
              <a:cs typeface="Calibri"/>
              <a:sym typeface="Calibri"/>
            </a:endParaRPr>
          </a:p>
        </p:txBody>
      </p:sp>
      <p:sp>
        <p:nvSpPr>
          <p:cNvPr id="618" name="Google Shape;618;p23"/>
          <p:cNvSpPr/>
          <p:nvPr/>
        </p:nvSpPr>
        <p:spPr>
          <a:xfrm>
            <a:off x="12193524" y="990600"/>
            <a:ext cx="9636271" cy="5037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Yes, you can use this for both personal and commercial projects.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don't have to credit us.</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No, you can't resell or redistribute it, including uploading this template online.</a:t>
            </a:r>
            <a:endParaRPr b="0" i="0" sz="3200" u="none" cap="none" strike="noStrike">
              <a:solidFill>
                <a:schemeClr val="dk1"/>
              </a:solidFill>
              <a:latin typeface="Calibri"/>
              <a:ea typeface="Calibri"/>
              <a:cs typeface="Calibri"/>
              <a:sym typeface="Calibri"/>
            </a:endParaRPr>
          </a:p>
          <a:p>
            <a:pPr indent="0" lvl="0" marL="0" marR="0" rtl="0" algn="l">
              <a:spcBef>
                <a:spcPts val="400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 And you can support us by sharing our site, EaTemp.com, with others.</a:t>
            </a:r>
            <a:endParaRPr b="0" i="0" sz="3200" u="none" cap="none" strike="noStrike">
              <a:solidFill>
                <a:schemeClr val="dk1"/>
              </a:solidFill>
              <a:latin typeface="Calibri"/>
              <a:ea typeface="Calibri"/>
              <a:cs typeface="Calibri"/>
              <a:sym typeface="Calibri"/>
            </a:endParaRPr>
          </a:p>
        </p:txBody>
      </p:sp>
      <p:sp>
        <p:nvSpPr>
          <p:cNvPr id="619" name="Google Shape;619;p23"/>
          <p:cNvSpPr/>
          <p:nvPr/>
        </p:nvSpPr>
        <p:spPr>
          <a:xfrm rot="-5400000">
            <a:off x="21715345" y="7889987"/>
            <a:ext cx="4454023"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Credit | Image: </a:t>
            </a:r>
            <a:r>
              <a:rPr b="0" i="0" lang="en-US" sz="3200" u="sng" cap="none" strike="noStrike">
                <a:solidFill>
                  <a:srgbClr val="0E0E0E"/>
                </a:solidFill>
                <a:latin typeface="Lato"/>
                <a:ea typeface="Lato"/>
                <a:cs typeface="Lato"/>
                <a:sym typeface="Lato"/>
                <a:hlinkClick r:id="rId4">
                  <a:extLst>
                    <a:ext uri="{A12FA001-AC4F-418D-AE19-62706E023703}">
                      <ahyp:hlinkClr val="tx"/>
                    </a:ext>
                  </a:extLst>
                </a:hlinkClick>
              </a:rPr>
              <a:t>Unsplash</a:t>
            </a:r>
            <a:r>
              <a:rPr b="0" i="0" lang="en-US" sz="3200" u="none" cap="none" strike="noStrike">
                <a:solidFill>
                  <a:srgbClr val="0E0E0E"/>
                </a:solidFill>
                <a:latin typeface="Lato"/>
                <a:ea typeface="Lato"/>
                <a:cs typeface="Lato"/>
                <a:sym typeface="Lato"/>
              </a:rPr>
              <a:t> </a:t>
            </a:r>
            <a:endParaRPr b="0" i="0" sz="3200" u="none" cap="none" strike="noStrike">
              <a:solidFill>
                <a:schemeClr val="dk1"/>
              </a:solidFill>
              <a:latin typeface="Calibri"/>
              <a:ea typeface="Calibri"/>
              <a:cs typeface="Calibri"/>
              <a:sym typeface="Calibri"/>
            </a:endParaRPr>
          </a:p>
        </p:txBody>
      </p:sp>
      <p:pic>
        <p:nvPicPr>
          <p:cNvPr descr=" " id="620" name="Google Shape;620;p23"/>
          <p:cNvPicPr preferRelativeResize="0"/>
          <p:nvPr/>
        </p:nvPicPr>
        <p:blipFill rotWithShape="1">
          <a:blip r:embed="rId5">
            <a:alphaModFix/>
          </a:blip>
          <a:srcRect b="0" l="0" r="0" t="0"/>
          <a:stretch/>
        </p:blipFill>
        <p:spPr>
          <a:xfrm>
            <a:off x="12193524" y="6858000"/>
            <a:ext cx="8510064" cy="584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36" name="Shape 36"/>
        <p:cNvGrpSpPr/>
        <p:nvPr/>
      </p:nvGrpSpPr>
      <p:grpSpPr>
        <a:xfrm>
          <a:off x="0" y="0"/>
          <a:ext cx="0" cy="0"/>
          <a:chOff x="0" y="0"/>
          <a:chExt cx="0" cy="0"/>
        </a:xfrm>
      </p:grpSpPr>
      <p:sp>
        <p:nvSpPr>
          <p:cNvPr id="37" name="Google Shape;37;p3"/>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38" name="Google Shape;38;p3"/>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39" name="Google Shape;39;p3"/>
          <p:cNvSpPr/>
          <p:nvPr/>
        </p:nvSpPr>
        <p:spPr>
          <a:xfrm>
            <a:off x="4267733" y="1422400"/>
            <a:ext cx="16406217" cy="2497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Syne"/>
              <a:buNone/>
            </a:pPr>
            <a:r>
              <a:rPr b="1" i="0" lang="en-US" sz="12800" u="none" cap="none" strike="noStrike">
                <a:solidFill>
                  <a:srgbClr val="000000"/>
                </a:solidFill>
                <a:latin typeface="Syne"/>
                <a:ea typeface="Syne"/>
                <a:cs typeface="Syne"/>
                <a:sym typeface="Syne"/>
              </a:rPr>
              <a:t>Table of Contents</a:t>
            </a:r>
            <a:endParaRPr b="0" i="0" sz="12800" u="none" cap="none" strike="noStrike">
              <a:solidFill>
                <a:schemeClr val="dk1"/>
              </a:solidFill>
              <a:latin typeface="Calibri"/>
              <a:ea typeface="Calibri"/>
              <a:cs typeface="Calibri"/>
              <a:sym typeface="Calibri"/>
            </a:endParaRPr>
          </a:p>
        </p:txBody>
      </p:sp>
      <p:sp>
        <p:nvSpPr>
          <p:cNvPr id="40" name="Google Shape;40;p3"/>
          <p:cNvSpPr/>
          <p:nvPr/>
        </p:nvSpPr>
        <p:spPr>
          <a:xfrm>
            <a:off x="1219352" y="4521200"/>
            <a:ext cx="7620953" cy="19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948385" y="4250267"/>
            <a:ext cx="2383665" cy="2497667"/>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A4135"/>
              </a:buClr>
              <a:buSzPts val="12800"/>
              <a:buFont typeface="Syne"/>
              <a:buNone/>
            </a:pPr>
            <a:r>
              <a:rPr b="1" i="0" lang="en-US" sz="12800" u="none" cap="none" strike="noStrike">
                <a:solidFill>
                  <a:srgbClr val="5A4135"/>
                </a:solidFill>
                <a:latin typeface="Syne"/>
                <a:ea typeface="Syne"/>
                <a:cs typeface="Syne"/>
                <a:sym typeface="Syne"/>
              </a:rPr>
              <a:t>01</a:t>
            </a:r>
            <a:endParaRPr b="0" i="0" sz="12800" u="none" cap="none" strike="noStrike">
              <a:solidFill>
                <a:schemeClr val="dk1"/>
              </a:solidFill>
              <a:latin typeface="Calibri"/>
              <a:ea typeface="Calibri"/>
              <a:cs typeface="Calibri"/>
              <a:sym typeface="Calibri"/>
            </a:endParaRPr>
          </a:p>
        </p:txBody>
      </p:sp>
      <p:sp>
        <p:nvSpPr>
          <p:cNvPr id="42" name="Google Shape;42;p3"/>
          <p:cNvSpPr/>
          <p:nvPr/>
        </p:nvSpPr>
        <p:spPr>
          <a:xfrm>
            <a:off x="3264308" y="4838700"/>
            <a:ext cx="5575997" cy="13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3"/>
          <p:cNvSpPr/>
          <p:nvPr/>
        </p:nvSpPr>
        <p:spPr>
          <a:xfrm>
            <a:off x="3264308" y="4838700"/>
            <a:ext cx="577922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Introduction</a:t>
            </a:r>
            <a:endParaRPr b="0" i="0" sz="4800" u="none" cap="none" strike="noStrike">
              <a:solidFill>
                <a:schemeClr val="dk1"/>
              </a:solidFill>
              <a:latin typeface="Calibri"/>
              <a:ea typeface="Calibri"/>
              <a:cs typeface="Calibri"/>
              <a:sym typeface="Calibri"/>
            </a:endParaRPr>
          </a:p>
        </p:txBody>
      </p:sp>
      <p:sp>
        <p:nvSpPr>
          <p:cNvPr id="44" name="Google Shape;44;p3"/>
          <p:cNvSpPr/>
          <p:nvPr/>
        </p:nvSpPr>
        <p:spPr>
          <a:xfrm>
            <a:off x="3264308" y="5676900"/>
            <a:ext cx="5711481"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Extraordinary Realm</a:t>
            </a:r>
            <a:endParaRPr b="0" i="0" sz="3200" u="none" cap="none" strike="noStrike">
              <a:solidFill>
                <a:schemeClr val="dk1"/>
              </a:solidFill>
              <a:latin typeface="Calibri"/>
              <a:ea typeface="Calibri"/>
              <a:cs typeface="Calibri"/>
              <a:sym typeface="Calibri"/>
            </a:endParaRPr>
          </a:p>
        </p:txBody>
      </p:sp>
      <p:sp>
        <p:nvSpPr>
          <p:cNvPr id="45" name="Google Shape;45;p3"/>
          <p:cNvSpPr/>
          <p:nvPr/>
        </p:nvSpPr>
        <p:spPr>
          <a:xfrm>
            <a:off x="1219352" y="9156700"/>
            <a:ext cx="7620953" cy="19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948385" y="8885767"/>
            <a:ext cx="2904430" cy="2497667"/>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A4135"/>
              </a:buClr>
              <a:buSzPts val="12800"/>
              <a:buFont typeface="Syne"/>
              <a:buNone/>
            </a:pPr>
            <a:r>
              <a:rPr b="1" i="0" lang="en-US" sz="12800" u="none" cap="none" strike="noStrike">
                <a:solidFill>
                  <a:srgbClr val="5A4135"/>
                </a:solidFill>
                <a:latin typeface="Syne"/>
                <a:ea typeface="Syne"/>
                <a:cs typeface="Syne"/>
                <a:sym typeface="Syne"/>
              </a:rPr>
              <a:t>04</a:t>
            </a:r>
            <a:endParaRPr b="0" i="0" sz="12800" u="none" cap="none" strike="noStrike">
              <a:solidFill>
                <a:schemeClr val="dk1"/>
              </a:solidFill>
              <a:latin typeface="Calibri"/>
              <a:ea typeface="Calibri"/>
              <a:cs typeface="Calibri"/>
              <a:sym typeface="Calibri"/>
            </a:endParaRPr>
          </a:p>
        </p:txBody>
      </p:sp>
      <p:sp>
        <p:nvSpPr>
          <p:cNvPr id="47" name="Google Shape;47;p3"/>
          <p:cNvSpPr/>
          <p:nvPr/>
        </p:nvSpPr>
        <p:spPr>
          <a:xfrm>
            <a:off x="3785073" y="9474200"/>
            <a:ext cx="5055232" cy="13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3"/>
          <p:cNvSpPr/>
          <p:nvPr/>
        </p:nvSpPr>
        <p:spPr>
          <a:xfrm>
            <a:off x="3785073" y="9474200"/>
            <a:ext cx="5258457"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Encounters</a:t>
            </a:r>
            <a:endParaRPr b="0" i="0" sz="4800" u="none" cap="none" strike="noStrike">
              <a:solidFill>
                <a:schemeClr val="dk1"/>
              </a:solidFill>
              <a:latin typeface="Calibri"/>
              <a:ea typeface="Calibri"/>
              <a:cs typeface="Calibri"/>
              <a:sym typeface="Calibri"/>
            </a:endParaRPr>
          </a:p>
        </p:txBody>
      </p:sp>
      <p:sp>
        <p:nvSpPr>
          <p:cNvPr id="49" name="Google Shape;49;p3"/>
          <p:cNvSpPr/>
          <p:nvPr/>
        </p:nvSpPr>
        <p:spPr>
          <a:xfrm>
            <a:off x="3785073" y="10312400"/>
            <a:ext cx="5190715"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Unicorn Sightings</a:t>
            </a:r>
            <a:endParaRPr b="0" i="0" sz="3200" u="none" cap="none" strike="noStrike">
              <a:solidFill>
                <a:schemeClr val="dk1"/>
              </a:solidFill>
              <a:latin typeface="Calibri"/>
              <a:ea typeface="Calibri"/>
              <a:cs typeface="Calibri"/>
              <a:sym typeface="Calibri"/>
            </a:endParaRPr>
          </a:p>
        </p:txBody>
      </p:sp>
      <p:sp>
        <p:nvSpPr>
          <p:cNvPr id="50" name="Google Shape;50;p3"/>
          <p:cNvSpPr/>
          <p:nvPr/>
        </p:nvSpPr>
        <p:spPr>
          <a:xfrm>
            <a:off x="8535467" y="4521200"/>
            <a:ext cx="7620953" cy="19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
          <p:cNvSpPr/>
          <p:nvPr/>
        </p:nvSpPr>
        <p:spPr>
          <a:xfrm>
            <a:off x="8264500" y="4250267"/>
            <a:ext cx="2764712" cy="2497667"/>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A4135"/>
              </a:buClr>
              <a:buSzPts val="12800"/>
              <a:buFont typeface="Syne"/>
              <a:buNone/>
            </a:pPr>
            <a:r>
              <a:rPr b="1" i="0" lang="en-US" sz="12800" u="none" cap="none" strike="noStrike">
                <a:solidFill>
                  <a:srgbClr val="5A4135"/>
                </a:solidFill>
                <a:latin typeface="Syne"/>
                <a:ea typeface="Syne"/>
                <a:cs typeface="Syne"/>
                <a:sym typeface="Syne"/>
              </a:rPr>
              <a:t>02</a:t>
            </a:r>
            <a:endParaRPr b="0" i="0" sz="12800" u="none" cap="none" strike="noStrike">
              <a:solidFill>
                <a:schemeClr val="dk1"/>
              </a:solidFill>
              <a:latin typeface="Calibri"/>
              <a:ea typeface="Calibri"/>
              <a:cs typeface="Calibri"/>
              <a:sym typeface="Calibri"/>
            </a:endParaRPr>
          </a:p>
        </p:txBody>
      </p:sp>
      <p:sp>
        <p:nvSpPr>
          <p:cNvPr id="52" name="Google Shape;52;p3"/>
          <p:cNvSpPr/>
          <p:nvPr/>
        </p:nvSpPr>
        <p:spPr>
          <a:xfrm>
            <a:off x="10961470" y="4838700"/>
            <a:ext cx="5194949" cy="13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a:off x="10961470" y="4838700"/>
            <a:ext cx="5398175"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Wonders</a:t>
            </a:r>
            <a:endParaRPr b="0" i="0" sz="4800" u="none" cap="none" strike="noStrike">
              <a:solidFill>
                <a:schemeClr val="dk1"/>
              </a:solidFill>
              <a:latin typeface="Calibri"/>
              <a:ea typeface="Calibri"/>
              <a:cs typeface="Calibri"/>
              <a:sym typeface="Calibri"/>
            </a:endParaRPr>
          </a:p>
        </p:txBody>
      </p:sp>
      <p:sp>
        <p:nvSpPr>
          <p:cNvPr id="54" name="Google Shape;54;p3"/>
          <p:cNvSpPr/>
          <p:nvPr/>
        </p:nvSpPr>
        <p:spPr>
          <a:xfrm>
            <a:off x="10961470" y="5676900"/>
            <a:ext cx="5330433"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Wishes Granted</a:t>
            </a:r>
            <a:endParaRPr b="0" i="0" sz="3200" u="none" cap="none" strike="noStrike">
              <a:solidFill>
                <a:schemeClr val="dk1"/>
              </a:solidFill>
              <a:latin typeface="Calibri"/>
              <a:ea typeface="Calibri"/>
              <a:cs typeface="Calibri"/>
              <a:sym typeface="Calibri"/>
            </a:endParaRPr>
          </a:p>
        </p:txBody>
      </p:sp>
      <p:sp>
        <p:nvSpPr>
          <p:cNvPr id="55" name="Google Shape;55;p3"/>
          <p:cNvSpPr/>
          <p:nvPr/>
        </p:nvSpPr>
        <p:spPr>
          <a:xfrm>
            <a:off x="8535467" y="9156700"/>
            <a:ext cx="7620953" cy="19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8264500" y="8885767"/>
            <a:ext cx="2866325" cy="2497667"/>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A4135"/>
              </a:buClr>
              <a:buSzPts val="12800"/>
              <a:buFont typeface="Syne"/>
              <a:buNone/>
            </a:pPr>
            <a:r>
              <a:rPr b="1" i="0" lang="en-US" sz="12800" u="none" cap="none" strike="noStrike">
                <a:solidFill>
                  <a:srgbClr val="5A4135"/>
                </a:solidFill>
                <a:latin typeface="Syne"/>
                <a:ea typeface="Syne"/>
                <a:cs typeface="Syne"/>
                <a:sym typeface="Syne"/>
              </a:rPr>
              <a:t>05</a:t>
            </a:r>
            <a:endParaRPr b="0" i="0" sz="12800" u="none" cap="none" strike="noStrike">
              <a:solidFill>
                <a:schemeClr val="dk1"/>
              </a:solidFill>
              <a:latin typeface="Calibri"/>
              <a:ea typeface="Calibri"/>
              <a:cs typeface="Calibri"/>
              <a:sym typeface="Calibri"/>
            </a:endParaRPr>
          </a:p>
        </p:txBody>
      </p:sp>
      <p:sp>
        <p:nvSpPr>
          <p:cNvPr id="57" name="Google Shape;57;p3"/>
          <p:cNvSpPr/>
          <p:nvPr/>
        </p:nvSpPr>
        <p:spPr>
          <a:xfrm>
            <a:off x="11063083" y="9474200"/>
            <a:ext cx="5093337" cy="13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11063083" y="9474200"/>
            <a:ext cx="529656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Magic</a:t>
            </a:r>
            <a:endParaRPr b="0" i="0" sz="4800" u="none" cap="none" strike="noStrike">
              <a:solidFill>
                <a:schemeClr val="dk1"/>
              </a:solidFill>
              <a:latin typeface="Calibri"/>
              <a:ea typeface="Calibri"/>
              <a:cs typeface="Calibri"/>
              <a:sym typeface="Calibri"/>
            </a:endParaRPr>
          </a:p>
        </p:txBody>
      </p:sp>
      <p:sp>
        <p:nvSpPr>
          <p:cNvPr id="59" name="Google Shape;59;p3"/>
          <p:cNvSpPr/>
          <p:nvPr/>
        </p:nvSpPr>
        <p:spPr>
          <a:xfrm>
            <a:off x="11063083" y="10312400"/>
            <a:ext cx="5228820"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Spellcasting</a:t>
            </a:r>
            <a:endParaRPr b="0" i="0" sz="3200" u="none" cap="none" strike="noStrike">
              <a:solidFill>
                <a:schemeClr val="dk1"/>
              </a:solidFill>
              <a:latin typeface="Calibri"/>
              <a:ea typeface="Calibri"/>
              <a:cs typeface="Calibri"/>
              <a:sym typeface="Calibri"/>
            </a:endParaRPr>
          </a:p>
        </p:txBody>
      </p:sp>
      <p:sp>
        <p:nvSpPr>
          <p:cNvPr id="60" name="Google Shape;60;p3"/>
          <p:cNvSpPr/>
          <p:nvPr/>
        </p:nvSpPr>
        <p:spPr>
          <a:xfrm>
            <a:off x="15851581" y="4521200"/>
            <a:ext cx="7620953" cy="19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15580614" y="4250267"/>
            <a:ext cx="2790115" cy="2497667"/>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A4135"/>
              </a:buClr>
              <a:buSzPts val="12800"/>
              <a:buFont typeface="Syne"/>
              <a:buNone/>
            </a:pPr>
            <a:r>
              <a:rPr b="1" i="0" lang="en-US" sz="12800" u="none" cap="none" strike="noStrike">
                <a:solidFill>
                  <a:srgbClr val="5A4135"/>
                </a:solidFill>
                <a:latin typeface="Syne"/>
                <a:ea typeface="Syne"/>
                <a:cs typeface="Syne"/>
                <a:sym typeface="Syne"/>
              </a:rPr>
              <a:t>03</a:t>
            </a:r>
            <a:endParaRPr b="0" i="0" sz="12800" u="none" cap="none" strike="noStrike">
              <a:solidFill>
                <a:schemeClr val="dk1"/>
              </a:solidFill>
              <a:latin typeface="Calibri"/>
              <a:ea typeface="Calibri"/>
              <a:cs typeface="Calibri"/>
              <a:sym typeface="Calibri"/>
            </a:endParaRPr>
          </a:p>
        </p:txBody>
      </p:sp>
      <p:sp>
        <p:nvSpPr>
          <p:cNvPr id="62" name="Google Shape;62;p3"/>
          <p:cNvSpPr/>
          <p:nvPr/>
        </p:nvSpPr>
        <p:spPr>
          <a:xfrm>
            <a:off x="18302988" y="4838700"/>
            <a:ext cx="5169546" cy="13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18302988" y="4838700"/>
            <a:ext cx="537277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Adventure</a:t>
            </a:r>
            <a:endParaRPr b="0" i="0" sz="4800" u="none" cap="none" strike="noStrike">
              <a:solidFill>
                <a:schemeClr val="dk1"/>
              </a:solidFill>
              <a:latin typeface="Calibri"/>
              <a:ea typeface="Calibri"/>
              <a:cs typeface="Calibri"/>
              <a:sym typeface="Calibri"/>
            </a:endParaRPr>
          </a:p>
        </p:txBody>
      </p:sp>
      <p:sp>
        <p:nvSpPr>
          <p:cNvPr id="64" name="Google Shape;64;p3"/>
          <p:cNvSpPr/>
          <p:nvPr/>
        </p:nvSpPr>
        <p:spPr>
          <a:xfrm>
            <a:off x="18302988" y="5676900"/>
            <a:ext cx="5305030"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Happily Ever After</a:t>
            </a:r>
            <a:endParaRPr b="0" i="0" sz="3200" u="none" cap="none" strike="noStrike">
              <a:solidFill>
                <a:schemeClr val="dk1"/>
              </a:solidFill>
              <a:latin typeface="Calibri"/>
              <a:ea typeface="Calibri"/>
              <a:cs typeface="Calibri"/>
              <a:sym typeface="Calibri"/>
            </a:endParaRPr>
          </a:p>
        </p:txBody>
      </p:sp>
      <p:sp>
        <p:nvSpPr>
          <p:cNvPr id="65" name="Google Shape;65;p3"/>
          <p:cNvSpPr/>
          <p:nvPr/>
        </p:nvSpPr>
        <p:spPr>
          <a:xfrm>
            <a:off x="15851581" y="9156700"/>
            <a:ext cx="7620953" cy="1955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15580614" y="8885767"/>
            <a:ext cx="2866325" cy="2497667"/>
          </a:xfrm>
          <a:prstGeom prst="rect">
            <a:avLst/>
          </a:prstGeom>
          <a:noFill/>
          <a:ln>
            <a:noFill/>
          </a:ln>
        </p:spPr>
        <p:txBody>
          <a:bodyPr anchorCtr="0" anchor="ctr" bIns="0" lIns="0" spcFirstLastPara="1" rIns="0" wrap="square" tIns="0">
            <a:noAutofit/>
          </a:bodyPr>
          <a:lstStyle/>
          <a:p>
            <a:pPr indent="0" lvl="0" marL="0" marR="0" rtl="0" algn="ctr">
              <a:spcBef>
                <a:spcPts val="0"/>
              </a:spcBef>
              <a:spcAft>
                <a:spcPts val="0"/>
              </a:spcAft>
              <a:buClr>
                <a:srgbClr val="5A4135"/>
              </a:buClr>
              <a:buSzPts val="12800"/>
              <a:buFont typeface="Syne"/>
              <a:buNone/>
            </a:pPr>
            <a:r>
              <a:rPr b="1" i="0" lang="en-US" sz="12800" u="none" cap="none" strike="noStrike">
                <a:solidFill>
                  <a:srgbClr val="5A4135"/>
                </a:solidFill>
                <a:latin typeface="Syne"/>
                <a:ea typeface="Syne"/>
                <a:cs typeface="Syne"/>
                <a:sym typeface="Syne"/>
              </a:rPr>
              <a:t>06</a:t>
            </a:r>
            <a:endParaRPr b="0" i="0" sz="12800" u="none" cap="none" strike="noStrike">
              <a:solidFill>
                <a:schemeClr val="dk1"/>
              </a:solidFill>
              <a:latin typeface="Calibri"/>
              <a:ea typeface="Calibri"/>
              <a:cs typeface="Calibri"/>
              <a:sym typeface="Calibri"/>
            </a:endParaRPr>
          </a:p>
        </p:txBody>
      </p:sp>
      <p:sp>
        <p:nvSpPr>
          <p:cNvPr id="67" name="Google Shape;67;p3"/>
          <p:cNvSpPr/>
          <p:nvPr/>
        </p:nvSpPr>
        <p:spPr>
          <a:xfrm>
            <a:off x="18379197" y="9474200"/>
            <a:ext cx="5093337" cy="1320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18379197" y="9474200"/>
            <a:ext cx="529656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Conclusion</a:t>
            </a:r>
            <a:endParaRPr b="0" i="0" sz="4800" u="none" cap="none" strike="noStrike">
              <a:solidFill>
                <a:schemeClr val="dk1"/>
              </a:solidFill>
              <a:latin typeface="Calibri"/>
              <a:ea typeface="Calibri"/>
              <a:cs typeface="Calibri"/>
              <a:sym typeface="Calibri"/>
            </a:endParaRPr>
          </a:p>
        </p:txBody>
      </p:sp>
      <p:sp>
        <p:nvSpPr>
          <p:cNvPr id="69" name="Google Shape;69;p3"/>
          <p:cNvSpPr/>
          <p:nvPr/>
        </p:nvSpPr>
        <p:spPr>
          <a:xfrm>
            <a:off x="18379197" y="10312400"/>
            <a:ext cx="5228820" cy="6180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Embrace the Fantasy</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74" name="Shape 74"/>
        <p:cNvGrpSpPr/>
        <p:nvPr/>
      </p:nvGrpSpPr>
      <p:grpSpPr>
        <a:xfrm>
          <a:off x="0" y="0"/>
          <a:ext cx="0" cy="0"/>
          <a:chOff x="0" y="0"/>
          <a:chExt cx="0" cy="0"/>
        </a:xfrm>
      </p:grpSpPr>
      <p:sp>
        <p:nvSpPr>
          <p:cNvPr id="75" name="Google Shape;75;p4"/>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76" name="Google Shape;76;p4"/>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77" name="Google Shape;77;p4"/>
          <p:cNvSpPr/>
          <p:nvPr/>
        </p:nvSpPr>
        <p:spPr>
          <a:xfrm>
            <a:off x="2959479" y="2457450"/>
            <a:ext cx="17778000" cy="15579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The Realm of the Extraordinary</a:t>
            </a:r>
            <a:endParaRPr b="0" i="0" sz="8000" u="none" cap="none" strike="noStrike">
              <a:solidFill>
                <a:schemeClr val="dk1"/>
              </a:solidFill>
              <a:latin typeface="Calibri"/>
              <a:ea typeface="Calibri"/>
              <a:cs typeface="Calibri"/>
              <a:sym typeface="Calibri"/>
            </a:endParaRPr>
          </a:p>
        </p:txBody>
      </p:sp>
      <p:sp>
        <p:nvSpPr>
          <p:cNvPr id="78" name="Google Shape;78;p4"/>
          <p:cNvSpPr/>
          <p:nvPr/>
        </p:nvSpPr>
        <p:spPr>
          <a:xfrm>
            <a:off x="2959470" y="4737100"/>
            <a:ext cx="8861474" cy="447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Welcome to the Fantasy World, a realm of wonder and enchantment where anything is possible. Here, dragons breathe fire, unicorns prance through meadows, and rainbows shine brightly. This world is a place where wishes come true, where potions can be cursed and spells are cast. It's a place of treasure and adventure, where the impossible becomes possible. But the greatest treasure of all is the one that lies within. </a:t>
            </a:r>
            <a:endParaRPr b="0" i="0" sz="3200" u="none" cap="none" strike="noStrike">
              <a:solidFill>
                <a:schemeClr val="dk1"/>
              </a:solidFill>
              <a:latin typeface="Calibri"/>
              <a:ea typeface="Calibri"/>
              <a:cs typeface="Calibri"/>
              <a:sym typeface="Calibri"/>
            </a:endParaRPr>
          </a:p>
        </p:txBody>
      </p:sp>
      <p:sp>
        <p:nvSpPr>
          <p:cNvPr id="79" name="Google Shape;79;p4"/>
          <p:cNvSpPr/>
          <p:nvPr/>
        </p:nvSpPr>
        <p:spPr>
          <a:xfrm>
            <a:off x="12701588" y="4737100"/>
            <a:ext cx="8861474" cy="4478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world of fantasy is a reflection of our deepest desires, our fondest dreams, and our wildest imaginations. It's a place where we can let go of the constraints of reality and explore the boundless possibilities of the human mind. In this introduction, we will delve into the mysteries of this realm, uncovering the magic and wonder that lies within. So come with us and let's embark on a journey through the Fantasy World.</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84" name="Shape 84"/>
        <p:cNvGrpSpPr/>
        <p:nvPr/>
      </p:nvGrpSpPr>
      <p:grpSpPr>
        <a:xfrm>
          <a:off x="0" y="0"/>
          <a:ext cx="0" cy="0"/>
          <a:chOff x="0" y="0"/>
          <a:chExt cx="0" cy="0"/>
        </a:xfrm>
      </p:grpSpPr>
      <p:pic>
        <p:nvPicPr>
          <p:cNvPr descr=" " id="85" name="Google Shape;85;p5"/>
          <p:cNvPicPr preferRelativeResize="0"/>
          <p:nvPr/>
        </p:nvPicPr>
        <p:blipFill rotWithShape="1">
          <a:blip r:embed="rId3">
            <a:alphaModFix/>
          </a:blip>
          <a:srcRect b="0" l="0" r="0" t="0"/>
          <a:stretch/>
        </p:blipFill>
        <p:spPr>
          <a:xfrm>
            <a:off x="0" y="5041900"/>
            <a:ext cx="24387048" cy="8674100"/>
          </a:xfrm>
          <a:prstGeom prst="rect">
            <a:avLst/>
          </a:prstGeom>
          <a:noFill/>
          <a:ln>
            <a:noFill/>
          </a:ln>
        </p:spPr>
      </p:pic>
      <p:pic>
        <p:nvPicPr>
          <p:cNvPr descr=" " id="86" name="Google Shape;86;p5"/>
          <p:cNvPicPr preferRelativeResize="0"/>
          <p:nvPr/>
        </p:nvPicPr>
        <p:blipFill rotWithShape="1">
          <a:blip r:embed="rId4">
            <a:alphaModFix/>
          </a:blip>
          <a:srcRect b="0" l="0" r="0" t="0"/>
          <a:stretch/>
        </p:blipFill>
        <p:spPr>
          <a:xfrm>
            <a:off x="23370921" y="10515600"/>
            <a:ext cx="1016127" cy="3200400"/>
          </a:xfrm>
          <a:prstGeom prst="rect">
            <a:avLst/>
          </a:prstGeom>
          <a:noFill/>
          <a:ln>
            <a:noFill/>
          </a:ln>
        </p:spPr>
      </p:pic>
      <p:sp>
        <p:nvSpPr>
          <p:cNvPr id="87" name="Google Shape;87;p5"/>
          <p:cNvSpPr/>
          <p:nvPr/>
        </p:nvSpPr>
        <p:spPr>
          <a:xfrm>
            <a:off x="965321" y="1447800"/>
            <a:ext cx="22456407" cy="60833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
        <p:nvSpPr>
          <p:cNvPr id="88" name="Google Shape;88;p5"/>
          <p:cNvSpPr/>
          <p:nvPr/>
        </p:nvSpPr>
        <p:spPr>
          <a:xfrm>
            <a:off x="1727416" y="2273300"/>
            <a:ext cx="9869133" cy="42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5"/>
          <p:cNvSpPr/>
          <p:nvPr/>
        </p:nvSpPr>
        <p:spPr>
          <a:xfrm>
            <a:off x="1727416" y="22733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0" name="Google Shape;90;p5"/>
          <p:cNvPicPr preferRelativeResize="0"/>
          <p:nvPr/>
        </p:nvPicPr>
        <p:blipFill rotWithShape="1">
          <a:blip r:embed="rId5">
            <a:alphaModFix/>
          </a:blip>
          <a:srcRect b="0" l="0" r="0" t="0"/>
          <a:stretch/>
        </p:blipFill>
        <p:spPr>
          <a:xfrm>
            <a:off x="1727416" y="2273300"/>
            <a:ext cx="1625803" cy="1625600"/>
          </a:xfrm>
          <a:prstGeom prst="rect">
            <a:avLst/>
          </a:prstGeom>
          <a:noFill/>
          <a:ln>
            <a:noFill/>
          </a:ln>
        </p:spPr>
      </p:pic>
      <p:pic>
        <p:nvPicPr>
          <p:cNvPr descr=" " id="91" name="Google Shape;91;p5"/>
          <p:cNvPicPr preferRelativeResize="0"/>
          <p:nvPr/>
        </p:nvPicPr>
        <p:blipFill rotWithShape="1">
          <a:blip r:embed="rId6">
            <a:alphaModFix/>
          </a:blip>
          <a:srcRect b="0" l="0" r="0" t="0"/>
          <a:stretch/>
        </p:blipFill>
        <p:spPr>
          <a:xfrm>
            <a:off x="1892657" y="2438561"/>
            <a:ext cx="1295481" cy="1294923"/>
          </a:xfrm>
          <a:prstGeom prst="rect">
            <a:avLst/>
          </a:prstGeom>
          <a:noFill/>
          <a:ln>
            <a:noFill/>
          </a:ln>
        </p:spPr>
      </p:pic>
      <p:sp>
        <p:nvSpPr>
          <p:cNvPr id="92" name="Google Shape;92;p5"/>
          <p:cNvSpPr/>
          <p:nvPr/>
        </p:nvSpPr>
        <p:spPr>
          <a:xfrm>
            <a:off x="1727416" y="4203700"/>
            <a:ext cx="9869133"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5"/>
          <p:cNvSpPr/>
          <p:nvPr/>
        </p:nvSpPr>
        <p:spPr>
          <a:xfrm>
            <a:off x="1727416" y="4203700"/>
            <a:ext cx="10072359"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Unicorn Sightings</a:t>
            </a:r>
            <a:endParaRPr b="0" i="0" sz="4800" u="none" cap="none" strike="noStrike">
              <a:solidFill>
                <a:schemeClr val="dk1"/>
              </a:solidFill>
              <a:latin typeface="Calibri"/>
              <a:ea typeface="Calibri"/>
              <a:cs typeface="Calibri"/>
              <a:sym typeface="Calibri"/>
            </a:endParaRPr>
          </a:p>
        </p:txBody>
      </p:sp>
      <p:sp>
        <p:nvSpPr>
          <p:cNvPr id="94" name="Google Shape;94;p5"/>
          <p:cNvSpPr/>
          <p:nvPr/>
        </p:nvSpPr>
        <p:spPr>
          <a:xfrm>
            <a:off x="1727416" y="5041900"/>
            <a:ext cx="10004617"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 that surrounds these enchanting creatures.</a:t>
            </a:r>
            <a:endParaRPr b="0" i="0" sz="3200" u="none" cap="none" strike="noStrike">
              <a:solidFill>
                <a:schemeClr val="dk1"/>
              </a:solidFill>
              <a:latin typeface="Calibri"/>
              <a:ea typeface="Calibri"/>
              <a:cs typeface="Calibri"/>
              <a:sym typeface="Calibri"/>
            </a:endParaRPr>
          </a:p>
        </p:txBody>
      </p:sp>
      <p:sp>
        <p:nvSpPr>
          <p:cNvPr id="95" name="Google Shape;95;p5"/>
          <p:cNvSpPr/>
          <p:nvPr/>
        </p:nvSpPr>
        <p:spPr>
          <a:xfrm>
            <a:off x="12434854" y="2273300"/>
            <a:ext cx="9869133" cy="4216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5"/>
          <p:cNvSpPr/>
          <p:nvPr/>
        </p:nvSpPr>
        <p:spPr>
          <a:xfrm>
            <a:off x="12434854" y="2273300"/>
            <a:ext cx="1625803" cy="1625600"/>
          </a:xfrm>
          <a:prstGeom prst="roundRect">
            <a:avLst>
              <a:gd fmla="val 78188"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97" name="Google Shape;97;p5"/>
          <p:cNvPicPr preferRelativeResize="0"/>
          <p:nvPr/>
        </p:nvPicPr>
        <p:blipFill rotWithShape="1">
          <a:blip r:embed="rId5">
            <a:alphaModFix/>
          </a:blip>
          <a:srcRect b="0" l="0" r="0" t="0"/>
          <a:stretch/>
        </p:blipFill>
        <p:spPr>
          <a:xfrm>
            <a:off x="12434854" y="2273300"/>
            <a:ext cx="1625803" cy="1625600"/>
          </a:xfrm>
          <a:prstGeom prst="rect">
            <a:avLst/>
          </a:prstGeom>
          <a:noFill/>
          <a:ln>
            <a:noFill/>
          </a:ln>
        </p:spPr>
      </p:pic>
      <p:pic>
        <p:nvPicPr>
          <p:cNvPr descr=" " id="98" name="Google Shape;98;p5"/>
          <p:cNvPicPr preferRelativeResize="0"/>
          <p:nvPr/>
        </p:nvPicPr>
        <p:blipFill rotWithShape="1">
          <a:blip r:embed="rId7">
            <a:alphaModFix/>
          </a:blip>
          <a:srcRect b="0" l="0" r="0" t="0"/>
          <a:stretch/>
        </p:blipFill>
        <p:spPr>
          <a:xfrm>
            <a:off x="12587273" y="2501900"/>
            <a:ext cx="1244756" cy="1219200"/>
          </a:xfrm>
          <a:prstGeom prst="rect">
            <a:avLst/>
          </a:prstGeom>
          <a:noFill/>
          <a:ln>
            <a:noFill/>
          </a:ln>
        </p:spPr>
      </p:pic>
      <p:sp>
        <p:nvSpPr>
          <p:cNvPr id="99" name="Google Shape;99;p5"/>
          <p:cNvSpPr/>
          <p:nvPr/>
        </p:nvSpPr>
        <p:spPr>
          <a:xfrm>
            <a:off x="12434854" y="4203700"/>
            <a:ext cx="9869133" cy="2286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5"/>
          <p:cNvSpPr/>
          <p:nvPr/>
        </p:nvSpPr>
        <p:spPr>
          <a:xfrm>
            <a:off x="12434854" y="4203700"/>
            <a:ext cx="10072359"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Dragon Taming</a:t>
            </a:r>
            <a:endParaRPr b="0" i="0" sz="4800" u="none" cap="none" strike="noStrike">
              <a:solidFill>
                <a:schemeClr val="dk1"/>
              </a:solidFill>
              <a:latin typeface="Calibri"/>
              <a:ea typeface="Calibri"/>
              <a:cs typeface="Calibri"/>
              <a:sym typeface="Calibri"/>
            </a:endParaRPr>
          </a:p>
        </p:txBody>
      </p:sp>
      <p:sp>
        <p:nvSpPr>
          <p:cNvPr id="101" name="Google Shape;101;p5"/>
          <p:cNvSpPr/>
          <p:nvPr/>
        </p:nvSpPr>
        <p:spPr>
          <a:xfrm>
            <a:off x="12434854" y="5041900"/>
            <a:ext cx="10004617"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brave adventurers who dare to take on these fearsome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106" name="Shape 106"/>
        <p:cNvGrpSpPr/>
        <p:nvPr/>
      </p:nvGrpSpPr>
      <p:grpSpPr>
        <a:xfrm>
          <a:off x="0" y="0"/>
          <a:ext cx="0" cy="0"/>
          <a:chOff x="0" y="0"/>
          <a:chExt cx="0" cy="0"/>
        </a:xfrm>
      </p:grpSpPr>
      <p:sp>
        <p:nvSpPr>
          <p:cNvPr id="107" name="Google Shape;107;p6"/>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08" name="Google Shape;108;p6"/>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09" name="Google Shape;109;p6"/>
          <p:cNvSpPr/>
          <p:nvPr/>
        </p:nvSpPr>
        <p:spPr>
          <a:xfrm>
            <a:off x="2934067"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0" name="Google Shape;110;p6"/>
          <p:cNvPicPr preferRelativeResize="0"/>
          <p:nvPr/>
        </p:nvPicPr>
        <p:blipFill rotWithShape="1">
          <a:blip r:embed="rId4">
            <a:alphaModFix/>
          </a:blip>
          <a:srcRect b="0" l="0" r="0" t="0"/>
          <a:stretch/>
        </p:blipFill>
        <p:spPr>
          <a:xfrm>
            <a:off x="2934067" y="1384300"/>
            <a:ext cx="8129016" cy="7683500"/>
          </a:xfrm>
          <a:prstGeom prst="rect">
            <a:avLst/>
          </a:prstGeom>
          <a:noFill/>
          <a:ln>
            <a:noFill/>
          </a:ln>
        </p:spPr>
      </p:pic>
      <p:sp>
        <p:nvSpPr>
          <p:cNvPr id="111" name="Google Shape;111;p6"/>
          <p:cNvSpPr/>
          <p:nvPr/>
        </p:nvSpPr>
        <p:spPr>
          <a:xfrm>
            <a:off x="2934067" y="9677400"/>
            <a:ext cx="8129016" cy="13462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6"/>
          <p:cNvSpPr/>
          <p:nvPr/>
        </p:nvSpPr>
        <p:spPr>
          <a:xfrm>
            <a:off x="3696162" y="9982200"/>
            <a:ext cx="6020552"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yne"/>
              <a:buNone/>
            </a:pPr>
            <a:r>
              <a:rPr b="1" i="0" lang="en-US" sz="4800" u="none" cap="none" strike="noStrike">
                <a:solidFill>
                  <a:srgbClr val="000000"/>
                </a:solidFill>
                <a:latin typeface="Syne"/>
                <a:ea typeface="Syne"/>
                <a:cs typeface="Syne"/>
                <a:sym typeface="Syne"/>
              </a:rPr>
              <a:t>Unicorn Sightings</a:t>
            </a:r>
            <a:endParaRPr b="0" i="0" sz="4800" u="none" cap="none" strike="noStrike">
              <a:solidFill>
                <a:schemeClr val="dk1"/>
              </a:solidFill>
              <a:latin typeface="Calibri"/>
              <a:ea typeface="Calibri"/>
              <a:cs typeface="Calibri"/>
              <a:sym typeface="Calibri"/>
            </a:endParaRPr>
          </a:p>
        </p:txBody>
      </p:sp>
      <p:sp>
        <p:nvSpPr>
          <p:cNvPr id="113" name="Google Shape;113;p6"/>
          <p:cNvSpPr/>
          <p:nvPr/>
        </p:nvSpPr>
        <p:spPr>
          <a:xfrm>
            <a:off x="2934067" y="11633200"/>
            <a:ext cx="8129016" cy="96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6"/>
          <p:cNvSpPr/>
          <p:nvPr/>
        </p:nvSpPr>
        <p:spPr>
          <a:xfrm>
            <a:off x="2934067" y="11633200"/>
            <a:ext cx="8264500"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record of the number of unicorns spotted in the fantasy realm and the beauty and mystery.</a:t>
            </a:r>
            <a:endParaRPr b="0" i="0" sz="3200" u="none" cap="none" strike="noStrike">
              <a:solidFill>
                <a:schemeClr val="dk1"/>
              </a:solidFill>
              <a:latin typeface="Calibri"/>
              <a:ea typeface="Calibri"/>
              <a:cs typeface="Calibri"/>
              <a:sym typeface="Calibri"/>
            </a:endParaRPr>
          </a:p>
        </p:txBody>
      </p:sp>
      <p:sp>
        <p:nvSpPr>
          <p:cNvPr id="115" name="Google Shape;115;p6"/>
          <p:cNvSpPr/>
          <p:nvPr/>
        </p:nvSpPr>
        <p:spPr>
          <a:xfrm>
            <a:off x="13323965" y="1384300"/>
            <a:ext cx="8129016" cy="11214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16" name="Google Shape;116;p6"/>
          <p:cNvPicPr preferRelativeResize="0"/>
          <p:nvPr/>
        </p:nvPicPr>
        <p:blipFill rotWithShape="1">
          <a:blip r:embed="rId5">
            <a:alphaModFix/>
          </a:blip>
          <a:srcRect b="0" l="0" r="0" t="0"/>
          <a:stretch/>
        </p:blipFill>
        <p:spPr>
          <a:xfrm>
            <a:off x="13323965" y="1384300"/>
            <a:ext cx="8129016" cy="7683500"/>
          </a:xfrm>
          <a:prstGeom prst="rect">
            <a:avLst/>
          </a:prstGeom>
          <a:noFill/>
          <a:ln>
            <a:noFill/>
          </a:ln>
        </p:spPr>
      </p:pic>
      <p:sp>
        <p:nvSpPr>
          <p:cNvPr id="117" name="Google Shape;117;p6"/>
          <p:cNvSpPr/>
          <p:nvPr/>
        </p:nvSpPr>
        <p:spPr>
          <a:xfrm>
            <a:off x="13323965" y="9677400"/>
            <a:ext cx="8129016" cy="13462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6"/>
          <p:cNvSpPr/>
          <p:nvPr/>
        </p:nvSpPr>
        <p:spPr>
          <a:xfrm>
            <a:off x="14086061" y="9982200"/>
            <a:ext cx="5321965" cy="9398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4800"/>
              <a:buFont typeface="Syne"/>
              <a:buNone/>
            </a:pPr>
            <a:r>
              <a:rPr b="1" i="0" lang="en-US" sz="4800" u="none" cap="none" strike="noStrike">
                <a:solidFill>
                  <a:srgbClr val="000000"/>
                </a:solidFill>
                <a:latin typeface="Syne"/>
                <a:ea typeface="Syne"/>
                <a:cs typeface="Syne"/>
                <a:sym typeface="Syne"/>
              </a:rPr>
              <a:t>Dragon Taming</a:t>
            </a:r>
            <a:endParaRPr b="0" i="0" sz="4800" u="none" cap="none" strike="noStrike">
              <a:solidFill>
                <a:schemeClr val="dk1"/>
              </a:solidFill>
              <a:latin typeface="Calibri"/>
              <a:ea typeface="Calibri"/>
              <a:cs typeface="Calibri"/>
              <a:sym typeface="Calibri"/>
            </a:endParaRPr>
          </a:p>
        </p:txBody>
      </p:sp>
      <p:sp>
        <p:nvSpPr>
          <p:cNvPr id="119" name="Google Shape;119;p6"/>
          <p:cNvSpPr/>
          <p:nvPr/>
        </p:nvSpPr>
        <p:spPr>
          <a:xfrm>
            <a:off x="13323965" y="11633200"/>
            <a:ext cx="8129016" cy="965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6"/>
          <p:cNvSpPr/>
          <p:nvPr/>
        </p:nvSpPr>
        <p:spPr>
          <a:xfrm>
            <a:off x="13323965" y="11633200"/>
            <a:ext cx="8264500"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closer look at the art of taming dragons and the adventurers who take on these creatures.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125" name="Shape 125"/>
        <p:cNvGrpSpPr/>
        <p:nvPr/>
      </p:nvGrpSpPr>
      <p:grpSpPr>
        <a:xfrm>
          <a:off x="0" y="0"/>
          <a:ext cx="0" cy="0"/>
          <a:chOff x="0" y="0"/>
          <a:chExt cx="0" cy="0"/>
        </a:xfrm>
      </p:grpSpPr>
      <p:sp>
        <p:nvSpPr>
          <p:cNvPr id="126" name="Google Shape;126;p7"/>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27" name="Google Shape;127;p7"/>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pic>
        <p:nvPicPr>
          <p:cNvPr descr=" " id="128" name="Google Shape;128;p7"/>
          <p:cNvPicPr preferRelativeResize="0"/>
          <p:nvPr/>
        </p:nvPicPr>
        <p:blipFill rotWithShape="1">
          <a:blip r:embed="rId4">
            <a:alphaModFix/>
          </a:blip>
          <a:srcRect b="0" l="0" r="0" t="0"/>
          <a:stretch/>
        </p:blipFill>
        <p:spPr>
          <a:xfrm>
            <a:off x="914514" y="1384300"/>
            <a:ext cx="5966698" cy="4437887"/>
          </a:xfrm>
          <a:prstGeom prst="rect">
            <a:avLst/>
          </a:prstGeom>
          <a:noFill/>
          <a:ln>
            <a:noFill/>
          </a:ln>
        </p:spPr>
      </p:pic>
      <p:sp>
        <p:nvSpPr>
          <p:cNvPr id="129" name="Google Shape;129;p7"/>
          <p:cNvSpPr/>
          <p:nvPr/>
        </p:nvSpPr>
        <p:spPr>
          <a:xfrm>
            <a:off x="5842730" y="4699000"/>
            <a:ext cx="13603400" cy="60071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7"/>
          <p:cNvSpPr/>
          <p:nvPr/>
        </p:nvSpPr>
        <p:spPr>
          <a:xfrm>
            <a:off x="5842730" y="4699000"/>
            <a:ext cx="13806626" cy="5359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4800"/>
              <a:buFont typeface="Syne"/>
              <a:buNone/>
            </a:pPr>
            <a:r>
              <a:rPr b="1" i="0" lang="en-US" sz="4800" u="none" cap="none" strike="noStrike">
                <a:solidFill>
                  <a:srgbClr val="0E0E0E"/>
                </a:solidFill>
                <a:latin typeface="Syne"/>
                <a:ea typeface="Syne"/>
                <a:cs typeface="Syne"/>
                <a:sym typeface="Syne"/>
              </a:rPr>
              <a:t>Fantasy is the gateway to the impossible, the land where the ordinary becomes extraordinary, and the impossible becomes possible. It is the realm of the imagination, where anything can happen and everything is possible.</a:t>
            </a:r>
            <a:endParaRPr b="0" i="0" sz="4800" u="none" cap="none" strike="noStrike">
              <a:solidFill>
                <a:schemeClr val="dk1"/>
              </a:solidFill>
              <a:latin typeface="Calibri"/>
              <a:ea typeface="Calibri"/>
              <a:cs typeface="Calibri"/>
              <a:sym typeface="Calibri"/>
            </a:endParaRPr>
          </a:p>
        </p:txBody>
      </p:sp>
      <p:sp>
        <p:nvSpPr>
          <p:cNvPr id="131" name="Google Shape;131;p7"/>
          <p:cNvSpPr/>
          <p:nvPr/>
        </p:nvSpPr>
        <p:spPr>
          <a:xfrm>
            <a:off x="14568721" y="10160000"/>
            <a:ext cx="5029829" cy="6985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600"/>
              <a:buFont typeface="Syne"/>
              <a:buNone/>
            </a:pPr>
            <a:r>
              <a:rPr b="1" i="0" lang="en-US" sz="3600" u="none" cap="none" strike="noStrike">
                <a:solidFill>
                  <a:srgbClr val="0E0E0E"/>
                </a:solidFill>
                <a:latin typeface="Syne"/>
                <a:ea typeface="Syne"/>
                <a:cs typeface="Syne"/>
                <a:sym typeface="Syne"/>
              </a:rPr>
              <a:t>The Dream Weaver</a:t>
            </a:r>
            <a:endParaRPr b="0" i="0" sz="36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136" name="Shape 136"/>
        <p:cNvGrpSpPr/>
        <p:nvPr/>
      </p:nvGrpSpPr>
      <p:grpSpPr>
        <a:xfrm>
          <a:off x="0" y="0"/>
          <a:ext cx="0" cy="0"/>
          <a:chOff x="0" y="0"/>
          <a:chExt cx="0" cy="0"/>
        </a:xfrm>
      </p:grpSpPr>
      <p:sp>
        <p:nvSpPr>
          <p:cNvPr id="137" name="Google Shape;137;p8"/>
          <p:cNvSpPr/>
          <p:nvPr/>
        </p:nvSpPr>
        <p:spPr>
          <a:xfrm>
            <a:off x="-1663908" y="1384300"/>
            <a:ext cx="17718715" cy="64008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38" name="Google Shape;138;p8"/>
          <p:cNvPicPr preferRelativeResize="0"/>
          <p:nvPr/>
        </p:nvPicPr>
        <p:blipFill rotWithShape="1">
          <a:blip r:embed="rId3">
            <a:alphaModFix/>
          </a:blip>
          <a:srcRect b="0" l="0" r="0" t="0"/>
          <a:stretch/>
        </p:blipFill>
        <p:spPr>
          <a:xfrm>
            <a:off x="16270734" y="1384300"/>
            <a:ext cx="7049381" cy="10947400"/>
          </a:xfrm>
          <a:prstGeom prst="rect">
            <a:avLst/>
          </a:prstGeom>
          <a:noFill/>
          <a:ln>
            <a:noFill/>
          </a:ln>
        </p:spPr>
      </p:pic>
      <p:sp>
        <p:nvSpPr>
          <p:cNvPr id="139" name="Google Shape;139;p8"/>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40" name="Google Shape;140;p8"/>
          <p:cNvPicPr preferRelativeResize="0"/>
          <p:nvPr/>
        </p:nvPicPr>
        <p:blipFill rotWithShape="1">
          <a:blip r:embed="rId4">
            <a:alphaModFix/>
          </a:blip>
          <a:srcRect b="0" l="0" r="0" t="0"/>
          <a:stretch/>
        </p:blipFill>
        <p:spPr>
          <a:xfrm>
            <a:off x="23523340" y="10820400"/>
            <a:ext cx="711289" cy="2590800"/>
          </a:xfrm>
          <a:prstGeom prst="rect">
            <a:avLst/>
          </a:prstGeom>
          <a:noFill/>
          <a:ln>
            <a:noFill/>
          </a:ln>
        </p:spPr>
      </p:pic>
      <p:sp>
        <p:nvSpPr>
          <p:cNvPr id="141" name="Google Shape;141;p8"/>
          <p:cNvSpPr/>
          <p:nvPr/>
        </p:nvSpPr>
        <p:spPr>
          <a:xfrm>
            <a:off x="1079635" y="2247900"/>
            <a:ext cx="7049381" cy="24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8"/>
          <p:cNvSpPr/>
          <p:nvPr/>
        </p:nvSpPr>
        <p:spPr>
          <a:xfrm>
            <a:off x="1079635" y="2247900"/>
            <a:ext cx="4466725"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Dragon </a:t>
            </a:r>
            <a:endParaRPr b="0" i="0" sz="8000" u="none" cap="none" strike="noStrike">
              <a:solidFill>
                <a:schemeClr val="dk1"/>
              </a:solidFill>
              <a:latin typeface="Calibri"/>
              <a:ea typeface="Calibri"/>
              <a:cs typeface="Calibri"/>
              <a:sym typeface="Calibri"/>
            </a:endParaRPr>
          </a:p>
        </p:txBody>
      </p:sp>
      <p:sp>
        <p:nvSpPr>
          <p:cNvPr id="143" name="Google Shape;143;p8"/>
          <p:cNvSpPr/>
          <p:nvPr/>
        </p:nvSpPr>
        <p:spPr>
          <a:xfrm>
            <a:off x="1079635" y="3771900"/>
            <a:ext cx="7184865"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A guide to taming and caring for dragons in the realm of magic.</a:t>
            </a:r>
            <a:endParaRPr b="0" i="0" sz="3200" u="none" cap="none" strike="noStrike">
              <a:solidFill>
                <a:schemeClr val="dk1"/>
              </a:solidFill>
              <a:latin typeface="Calibri"/>
              <a:ea typeface="Calibri"/>
              <a:cs typeface="Calibri"/>
              <a:sym typeface="Calibri"/>
            </a:endParaRPr>
          </a:p>
        </p:txBody>
      </p:sp>
      <p:sp>
        <p:nvSpPr>
          <p:cNvPr id="144" name="Google Shape;144;p8"/>
          <p:cNvSpPr/>
          <p:nvPr/>
        </p:nvSpPr>
        <p:spPr>
          <a:xfrm>
            <a:off x="8675184" y="2247900"/>
            <a:ext cx="7049381" cy="2489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8"/>
          <p:cNvSpPr/>
          <p:nvPr/>
        </p:nvSpPr>
        <p:spPr>
          <a:xfrm>
            <a:off x="8675184" y="2247900"/>
            <a:ext cx="4746160" cy="15578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8000"/>
              <a:buFont typeface="Syne"/>
              <a:buNone/>
            </a:pPr>
            <a:r>
              <a:rPr b="1" i="0" lang="en-US" sz="8000" u="none" cap="none" strike="noStrike">
                <a:solidFill>
                  <a:srgbClr val="000000"/>
                </a:solidFill>
                <a:latin typeface="Syne"/>
                <a:ea typeface="Syne"/>
                <a:cs typeface="Syne"/>
                <a:sym typeface="Syne"/>
              </a:rPr>
              <a:t>Unicorn</a:t>
            </a:r>
            <a:endParaRPr b="0" i="0" sz="8000" u="none" cap="none" strike="noStrike">
              <a:solidFill>
                <a:schemeClr val="dk1"/>
              </a:solidFill>
              <a:latin typeface="Calibri"/>
              <a:ea typeface="Calibri"/>
              <a:cs typeface="Calibri"/>
              <a:sym typeface="Calibri"/>
            </a:endParaRPr>
          </a:p>
        </p:txBody>
      </p:sp>
      <p:sp>
        <p:nvSpPr>
          <p:cNvPr id="146" name="Google Shape;146;p8"/>
          <p:cNvSpPr/>
          <p:nvPr/>
        </p:nvSpPr>
        <p:spPr>
          <a:xfrm>
            <a:off x="8675184" y="3771900"/>
            <a:ext cx="7184865" cy="11006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Tips and tricks for spotting the elusive unicorns in their natural habitat.</a:t>
            </a:r>
            <a:endParaRPr b="0" i="0" sz="3200" u="none" cap="none" strike="noStrike">
              <a:solidFill>
                <a:schemeClr val="dk1"/>
              </a:solidFill>
              <a:latin typeface="Calibri"/>
              <a:ea typeface="Calibri"/>
              <a:cs typeface="Calibri"/>
              <a:sym typeface="Calibri"/>
            </a:endParaRPr>
          </a:p>
        </p:txBody>
      </p:sp>
      <p:sp>
        <p:nvSpPr>
          <p:cNvPr id="147" name="Google Shape;147;p8"/>
          <p:cNvSpPr/>
          <p:nvPr/>
        </p:nvSpPr>
        <p:spPr>
          <a:xfrm>
            <a:off x="1079635" y="8420100"/>
            <a:ext cx="15186865" cy="44534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12800"/>
              <a:buFont typeface="Syne"/>
              <a:buNone/>
            </a:pPr>
            <a:r>
              <a:rPr b="1" i="0" lang="en-US" sz="12800" u="none" cap="none" strike="noStrike">
                <a:solidFill>
                  <a:srgbClr val="0E0E0E"/>
                </a:solidFill>
                <a:latin typeface="Syne"/>
                <a:ea typeface="Syne"/>
                <a:cs typeface="Syne"/>
                <a:sym typeface="Syne"/>
              </a:rPr>
              <a:t>Fantasy is the gateway </a:t>
            </a:r>
            <a:endParaRPr b="0" i="0" sz="12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F5EE"/>
        </a:solidFill>
      </p:bgPr>
    </p:bg>
    <p:spTree>
      <p:nvGrpSpPr>
        <p:cNvPr id="152" name="Shape 152"/>
        <p:cNvGrpSpPr/>
        <p:nvPr/>
      </p:nvGrpSpPr>
      <p:grpSpPr>
        <a:xfrm>
          <a:off x="0" y="0"/>
          <a:ext cx="0" cy="0"/>
          <a:chOff x="0" y="0"/>
          <a:chExt cx="0" cy="0"/>
        </a:xfrm>
      </p:grpSpPr>
      <p:sp>
        <p:nvSpPr>
          <p:cNvPr id="153" name="Google Shape;153;p9"/>
          <p:cNvSpPr/>
          <p:nvPr/>
        </p:nvSpPr>
        <p:spPr>
          <a:xfrm>
            <a:off x="-3950194" y="-2032000"/>
            <a:ext cx="17413876" cy="8890000"/>
          </a:xfrm>
          <a:prstGeom prst="rect">
            <a:avLst/>
          </a:prstGeom>
          <a:solidFill>
            <a:srgbClr val="E3D3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9"/>
          <p:cNvSpPr/>
          <p:nvPr/>
        </p:nvSpPr>
        <p:spPr>
          <a:xfrm>
            <a:off x="1498787" y="431800"/>
            <a:ext cx="12189290" cy="6409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00000"/>
              </a:buClr>
              <a:buSzPts val="12800"/>
              <a:buFont typeface="Syne"/>
              <a:buNone/>
            </a:pPr>
            <a:r>
              <a:rPr b="1" i="0" lang="en-US" sz="12800" u="none" cap="none" strike="noStrike">
                <a:solidFill>
                  <a:srgbClr val="000000"/>
                </a:solidFill>
                <a:latin typeface="Syne"/>
                <a:ea typeface="Syne"/>
                <a:cs typeface="Syne"/>
                <a:sym typeface="Syne"/>
              </a:rPr>
              <a:t>The Magic of Dragons: A Research</a:t>
            </a:r>
            <a:endParaRPr b="0" i="0" sz="12800" u="none" cap="none" strike="noStrike">
              <a:solidFill>
                <a:schemeClr val="dk1"/>
              </a:solidFill>
              <a:latin typeface="Calibri"/>
              <a:ea typeface="Calibri"/>
              <a:cs typeface="Calibri"/>
              <a:sym typeface="Calibri"/>
            </a:endParaRPr>
          </a:p>
        </p:txBody>
      </p:sp>
      <p:sp>
        <p:nvSpPr>
          <p:cNvPr id="155" name="Google Shape;155;p9"/>
          <p:cNvSpPr/>
          <p:nvPr/>
        </p:nvSpPr>
        <p:spPr>
          <a:xfrm>
            <a:off x="14086061" y="939800"/>
            <a:ext cx="8205226" cy="8204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9"/>
          <p:cNvSpPr/>
          <p:nvPr/>
        </p:nvSpPr>
        <p:spPr>
          <a:xfrm>
            <a:off x="14086061" y="939800"/>
            <a:ext cx="8205226" cy="8204200"/>
          </a:xfrm>
          <a:prstGeom prst="ellipse">
            <a:avLst/>
          </a:prstGeom>
          <a:solidFill>
            <a:srgbClr val="5A413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9"/>
          <p:cNvSpPr/>
          <p:nvPr/>
        </p:nvSpPr>
        <p:spPr>
          <a:xfrm>
            <a:off x="15114889" y="2832100"/>
            <a:ext cx="6160270" cy="6159500"/>
          </a:xfrm>
          <a:prstGeom prst="ellipse">
            <a:avLst/>
          </a:prstGeom>
          <a:solidFill>
            <a:srgbClr val="CDB4A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9"/>
          <p:cNvSpPr/>
          <p:nvPr/>
        </p:nvSpPr>
        <p:spPr>
          <a:xfrm>
            <a:off x="16143718" y="4711700"/>
            <a:ext cx="4089911" cy="4089400"/>
          </a:xfrm>
          <a:prstGeom prst="ellipse">
            <a:avLst/>
          </a:prstGeom>
          <a:solidFill>
            <a:srgbClr val="FCF5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9"/>
          <p:cNvSpPr/>
          <p:nvPr/>
        </p:nvSpPr>
        <p:spPr>
          <a:xfrm>
            <a:off x="17350369" y="1473200"/>
            <a:ext cx="1854432" cy="939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FCF5EE"/>
              </a:buClr>
              <a:buSzPts val="4800"/>
              <a:buFont typeface="Syne"/>
              <a:buNone/>
            </a:pPr>
            <a:r>
              <a:rPr b="1" i="0" lang="en-US" sz="4800" u="none" cap="none" strike="noStrike">
                <a:solidFill>
                  <a:srgbClr val="FCF5EE"/>
                </a:solidFill>
                <a:latin typeface="Syne"/>
                <a:ea typeface="Syne"/>
                <a:cs typeface="Syne"/>
                <a:sym typeface="Syne"/>
              </a:rPr>
              <a:t>6.7M</a:t>
            </a:r>
            <a:endParaRPr b="0" i="0" sz="4800" u="none" cap="none" strike="noStrike">
              <a:solidFill>
                <a:schemeClr val="dk1"/>
              </a:solidFill>
              <a:latin typeface="Calibri"/>
              <a:ea typeface="Calibri"/>
              <a:cs typeface="Calibri"/>
              <a:sym typeface="Calibri"/>
            </a:endParaRPr>
          </a:p>
        </p:txBody>
      </p:sp>
      <p:sp>
        <p:nvSpPr>
          <p:cNvPr id="160" name="Google Shape;160;p9"/>
          <p:cNvSpPr/>
          <p:nvPr/>
        </p:nvSpPr>
        <p:spPr>
          <a:xfrm>
            <a:off x="17388473" y="6286500"/>
            <a:ext cx="1816327" cy="939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72727"/>
              </a:buClr>
              <a:buSzPts val="4800"/>
              <a:buFont typeface="Syne"/>
              <a:buNone/>
            </a:pPr>
            <a:r>
              <a:rPr b="1" i="0" lang="en-US" sz="4800" u="none" cap="none" strike="noStrike">
                <a:solidFill>
                  <a:srgbClr val="272727"/>
                </a:solidFill>
                <a:latin typeface="Syne"/>
                <a:ea typeface="Syne"/>
                <a:cs typeface="Syne"/>
                <a:sym typeface="Syne"/>
              </a:rPr>
              <a:t>2.3M</a:t>
            </a:r>
            <a:endParaRPr b="0" i="0" sz="4800" u="none" cap="none" strike="noStrike">
              <a:solidFill>
                <a:schemeClr val="dk1"/>
              </a:solidFill>
              <a:latin typeface="Calibri"/>
              <a:ea typeface="Calibri"/>
              <a:cs typeface="Calibri"/>
              <a:sym typeface="Calibri"/>
            </a:endParaRPr>
          </a:p>
        </p:txBody>
      </p:sp>
      <p:sp>
        <p:nvSpPr>
          <p:cNvPr id="161" name="Google Shape;161;p9"/>
          <p:cNvSpPr/>
          <p:nvPr/>
        </p:nvSpPr>
        <p:spPr>
          <a:xfrm>
            <a:off x="17337667" y="3352800"/>
            <a:ext cx="1917940" cy="939800"/>
          </a:xfrm>
          <a:prstGeom prst="rect">
            <a:avLst/>
          </a:prstGeom>
          <a:noFill/>
          <a:ln>
            <a:noFill/>
          </a:ln>
        </p:spPr>
        <p:txBody>
          <a:bodyPr anchorCtr="0" anchor="ctr" bIns="0" lIns="0" spcFirstLastPara="1" rIns="0" wrap="square" tIns="0">
            <a:noAutofit/>
          </a:bodyPr>
          <a:lstStyle/>
          <a:p>
            <a:pPr indent="0" lvl="0" marL="0" marR="0" rtl="0" algn="l">
              <a:spcBef>
                <a:spcPts val="0"/>
              </a:spcBef>
              <a:spcAft>
                <a:spcPts val="0"/>
              </a:spcAft>
              <a:buClr>
                <a:srgbClr val="272727"/>
              </a:buClr>
              <a:buSzPts val="4800"/>
              <a:buFont typeface="Syne"/>
              <a:buNone/>
            </a:pPr>
            <a:r>
              <a:rPr b="1" i="0" lang="en-US" sz="4800" u="none" cap="none" strike="noStrike">
                <a:solidFill>
                  <a:srgbClr val="272727"/>
                </a:solidFill>
                <a:latin typeface="Syne"/>
                <a:ea typeface="Syne"/>
                <a:cs typeface="Syne"/>
                <a:sym typeface="Syne"/>
              </a:rPr>
              <a:t>4.4M</a:t>
            </a:r>
            <a:endParaRPr b="0" i="0" sz="4800" u="none" cap="none" strike="noStrike">
              <a:solidFill>
                <a:schemeClr val="dk1"/>
              </a:solidFill>
              <a:latin typeface="Calibri"/>
              <a:ea typeface="Calibri"/>
              <a:cs typeface="Calibri"/>
              <a:sym typeface="Calibri"/>
            </a:endParaRPr>
          </a:p>
        </p:txBody>
      </p:sp>
      <p:sp>
        <p:nvSpPr>
          <p:cNvPr id="162" name="Google Shape;162;p9"/>
          <p:cNvSpPr/>
          <p:nvPr/>
        </p:nvSpPr>
        <p:spPr>
          <a:xfrm>
            <a:off x="23370921" y="10515600"/>
            <a:ext cx="1016127" cy="32004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3" name="Google Shape;163;p9"/>
          <p:cNvPicPr preferRelativeResize="0"/>
          <p:nvPr/>
        </p:nvPicPr>
        <p:blipFill rotWithShape="1">
          <a:blip r:embed="rId3">
            <a:alphaModFix/>
          </a:blip>
          <a:srcRect b="0" l="0" r="0" t="0"/>
          <a:stretch/>
        </p:blipFill>
        <p:spPr>
          <a:xfrm>
            <a:off x="23523340" y="10820400"/>
            <a:ext cx="711289" cy="2590800"/>
          </a:xfrm>
          <a:prstGeom prst="rect">
            <a:avLst/>
          </a:prstGeom>
          <a:noFill/>
          <a:ln>
            <a:noFill/>
          </a:ln>
        </p:spPr>
      </p:pic>
      <p:sp>
        <p:nvSpPr>
          <p:cNvPr id="164" name="Google Shape;164;p9"/>
          <p:cNvSpPr/>
          <p:nvPr/>
        </p:nvSpPr>
        <p:spPr>
          <a:xfrm>
            <a:off x="1498787" y="7124700"/>
            <a:ext cx="5664908" cy="27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9"/>
          <p:cNvSpPr/>
          <p:nvPr/>
        </p:nvSpPr>
        <p:spPr>
          <a:xfrm>
            <a:off x="1498787" y="71247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66" name="Google Shape;166;p9"/>
          <p:cNvPicPr preferRelativeResize="0"/>
          <p:nvPr/>
        </p:nvPicPr>
        <p:blipFill rotWithShape="1">
          <a:blip r:embed="rId4">
            <a:alphaModFix/>
          </a:blip>
          <a:srcRect b="0" l="0" r="0" t="0"/>
          <a:stretch/>
        </p:blipFill>
        <p:spPr>
          <a:xfrm>
            <a:off x="1498787" y="7124700"/>
            <a:ext cx="1016127" cy="1016000"/>
          </a:xfrm>
          <a:prstGeom prst="rect">
            <a:avLst/>
          </a:prstGeom>
          <a:noFill/>
          <a:ln>
            <a:noFill/>
          </a:ln>
        </p:spPr>
      </p:pic>
      <p:pic>
        <p:nvPicPr>
          <p:cNvPr descr=" " id="167" name="Google Shape;167;p9"/>
          <p:cNvPicPr preferRelativeResize="0"/>
          <p:nvPr/>
        </p:nvPicPr>
        <p:blipFill rotWithShape="1">
          <a:blip r:embed="rId5">
            <a:alphaModFix/>
          </a:blip>
          <a:srcRect b="0" l="0" r="0" t="0"/>
          <a:stretch/>
        </p:blipFill>
        <p:spPr>
          <a:xfrm>
            <a:off x="1660534" y="7219950"/>
            <a:ext cx="693626" cy="825537"/>
          </a:xfrm>
          <a:prstGeom prst="rect">
            <a:avLst/>
          </a:prstGeom>
          <a:noFill/>
          <a:ln>
            <a:noFill/>
          </a:ln>
        </p:spPr>
      </p:pic>
      <p:sp>
        <p:nvSpPr>
          <p:cNvPr id="168" name="Google Shape;168;p9"/>
          <p:cNvSpPr/>
          <p:nvPr/>
        </p:nvSpPr>
        <p:spPr>
          <a:xfrm>
            <a:off x="1498787" y="8445500"/>
            <a:ext cx="5664908"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9"/>
          <p:cNvSpPr/>
          <p:nvPr/>
        </p:nvSpPr>
        <p:spPr>
          <a:xfrm>
            <a:off x="1498787" y="8445500"/>
            <a:ext cx="5800392"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Art of Archery": Discover the intricacies of the Art of Archery .</a:t>
            </a:r>
            <a:endParaRPr b="0" i="0" sz="3200" u="none" cap="none" strike="noStrike">
              <a:solidFill>
                <a:schemeClr val="dk1"/>
              </a:solidFill>
              <a:latin typeface="Calibri"/>
              <a:ea typeface="Calibri"/>
              <a:cs typeface="Calibri"/>
              <a:sym typeface="Calibri"/>
            </a:endParaRPr>
          </a:p>
        </p:txBody>
      </p:sp>
      <p:sp>
        <p:nvSpPr>
          <p:cNvPr id="170" name="Google Shape;170;p9"/>
          <p:cNvSpPr/>
          <p:nvPr/>
        </p:nvSpPr>
        <p:spPr>
          <a:xfrm>
            <a:off x="7798775" y="8940800"/>
            <a:ext cx="5664908" cy="27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9"/>
          <p:cNvSpPr/>
          <p:nvPr/>
        </p:nvSpPr>
        <p:spPr>
          <a:xfrm>
            <a:off x="7798775" y="89408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2" name="Google Shape;172;p9"/>
          <p:cNvPicPr preferRelativeResize="0"/>
          <p:nvPr/>
        </p:nvPicPr>
        <p:blipFill rotWithShape="1">
          <a:blip r:embed="rId4">
            <a:alphaModFix/>
          </a:blip>
          <a:srcRect b="0" l="0" r="0" t="0"/>
          <a:stretch/>
        </p:blipFill>
        <p:spPr>
          <a:xfrm>
            <a:off x="7798775" y="8940800"/>
            <a:ext cx="1016127" cy="1016000"/>
          </a:xfrm>
          <a:prstGeom prst="rect">
            <a:avLst/>
          </a:prstGeom>
          <a:noFill/>
          <a:ln>
            <a:noFill/>
          </a:ln>
        </p:spPr>
      </p:pic>
      <p:pic>
        <p:nvPicPr>
          <p:cNvPr descr=" " id="173" name="Google Shape;173;p9"/>
          <p:cNvPicPr preferRelativeResize="0"/>
          <p:nvPr/>
        </p:nvPicPr>
        <p:blipFill rotWithShape="1">
          <a:blip r:embed="rId6">
            <a:alphaModFix/>
          </a:blip>
          <a:srcRect b="0" l="0" r="0" t="0"/>
          <a:stretch/>
        </p:blipFill>
        <p:spPr>
          <a:xfrm>
            <a:off x="7894037" y="9083675"/>
            <a:ext cx="777972" cy="762000"/>
          </a:xfrm>
          <a:prstGeom prst="rect">
            <a:avLst/>
          </a:prstGeom>
          <a:noFill/>
          <a:ln>
            <a:noFill/>
          </a:ln>
        </p:spPr>
      </p:pic>
      <p:sp>
        <p:nvSpPr>
          <p:cNvPr id="174" name="Google Shape;174;p9"/>
          <p:cNvSpPr/>
          <p:nvPr/>
        </p:nvSpPr>
        <p:spPr>
          <a:xfrm>
            <a:off x="7798775" y="10261600"/>
            <a:ext cx="5664908"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9"/>
          <p:cNvSpPr/>
          <p:nvPr/>
        </p:nvSpPr>
        <p:spPr>
          <a:xfrm>
            <a:off x="7798775" y="10261600"/>
            <a:ext cx="5800392"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Music of the Elves": Immerse yourself in the enchanting music of the elves.</a:t>
            </a:r>
            <a:endParaRPr b="0" i="0" sz="3200" u="none" cap="none" strike="noStrike">
              <a:solidFill>
                <a:schemeClr val="dk1"/>
              </a:solidFill>
              <a:latin typeface="Calibri"/>
              <a:ea typeface="Calibri"/>
              <a:cs typeface="Calibri"/>
              <a:sym typeface="Calibri"/>
            </a:endParaRPr>
          </a:p>
        </p:txBody>
      </p:sp>
      <p:sp>
        <p:nvSpPr>
          <p:cNvPr id="176" name="Google Shape;176;p9"/>
          <p:cNvSpPr/>
          <p:nvPr/>
        </p:nvSpPr>
        <p:spPr>
          <a:xfrm>
            <a:off x="14086061" y="10287000"/>
            <a:ext cx="5664908" cy="2768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9"/>
          <p:cNvSpPr/>
          <p:nvPr/>
        </p:nvSpPr>
        <p:spPr>
          <a:xfrm>
            <a:off x="14086061" y="10287000"/>
            <a:ext cx="1016127" cy="1016000"/>
          </a:xfrm>
          <a:prstGeom prst="roundRect">
            <a:avLst>
              <a:gd fmla="val 125100" name="adj"/>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descr=" " id="178" name="Google Shape;178;p9"/>
          <p:cNvPicPr preferRelativeResize="0"/>
          <p:nvPr/>
        </p:nvPicPr>
        <p:blipFill rotWithShape="1">
          <a:blip r:embed="rId4">
            <a:alphaModFix/>
          </a:blip>
          <a:srcRect b="0" l="0" r="0" t="0"/>
          <a:stretch/>
        </p:blipFill>
        <p:spPr>
          <a:xfrm>
            <a:off x="14086061" y="10287000"/>
            <a:ext cx="1016127" cy="1016000"/>
          </a:xfrm>
          <a:prstGeom prst="rect">
            <a:avLst/>
          </a:prstGeom>
          <a:noFill/>
          <a:ln>
            <a:noFill/>
          </a:ln>
        </p:spPr>
      </p:pic>
      <p:pic>
        <p:nvPicPr>
          <p:cNvPr descr=" " id="179" name="Google Shape;179;p9"/>
          <p:cNvPicPr preferRelativeResize="0"/>
          <p:nvPr/>
        </p:nvPicPr>
        <p:blipFill rotWithShape="1">
          <a:blip r:embed="rId7">
            <a:alphaModFix/>
          </a:blip>
          <a:srcRect b="0" l="0" r="0" t="0"/>
          <a:stretch/>
        </p:blipFill>
        <p:spPr>
          <a:xfrm>
            <a:off x="14228953" y="10429875"/>
            <a:ext cx="730341" cy="730250"/>
          </a:xfrm>
          <a:prstGeom prst="rect">
            <a:avLst/>
          </a:prstGeom>
          <a:noFill/>
          <a:ln>
            <a:noFill/>
          </a:ln>
        </p:spPr>
      </p:pic>
      <p:sp>
        <p:nvSpPr>
          <p:cNvPr id="180" name="Google Shape;180;p9"/>
          <p:cNvSpPr/>
          <p:nvPr/>
        </p:nvSpPr>
        <p:spPr>
          <a:xfrm>
            <a:off x="14086061" y="11607800"/>
            <a:ext cx="5664908" cy="144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9"/>
          <p:cNvSpPr/>
          <p:nvPr/>
        </p:nvSpPr>
        <p:spPr>
          <a:xfrm>
            <a:off x="14086061" y="11607800"/>
            <a:ext cx="5800392" cy="1583267"/>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Clr>
                <a:srgbClr val="0E0E0E"/>
              </a:buClr>
              <a:buSzPts val="3200"/>
              <a:buFont typeface="Lato"/>
              <a:buNone/>
            </a:pPr>
            <a:r>
              <a:rPr b="0" i="0" lang="en-US" sz="3200" u="none" cap="none" strike="noStrike">
                <a:solidFill>
                  <a:srgbClr val="0E0E0E"/>
                </a:solidFill>
                <a:latin typeface="Lato"/>
                <a:ea typeface="Lato"/>
                <a:cs typeface="Lato"/>
                <a:sym typeface="Lato"/>
              </a:rPr>
              <a:t>"The Life of an Elf": Learn about the customs and daily life of the elves.</a:t>
            </a:r>
            <a:endParaRPr b="0" i="0" sz="32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2025-11-24T07:39:28Z</dcterms:created>
  <dc:creator>PptxGenJS</dc:creator>
</cp:coreProperties>
</file>