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Syne"/>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ht7d/fFLOWooeNjTDX5ItysZVB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Syne-bold.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6.png"/><Relationship Id="rId4" Type="http://schemas.openxmlformats.org/officeDocument/2006/relationships/image" Target="../media/image24.png"/><Relationship Id="rId9" Type="http://schemas.openxmlformats.org/officeDocument/2006/relationships/image" Target="../media/image64.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55.png"/><Relationship Id="rId8"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3.png"/><Relationship Id="rId4" Type="http://schemas.openxmlformats.org/officeDocument/2006/relationships/image" Target="../media/image48.png"/><Relationship Id="rId9" Type="http://schemas.openxmlformats.org/officeDocument/2006/relationships/image" Target="../media/image30.png"/><Relationship Id="rId5" Type="http://schemas.openxmlformats.org/officeDocument/2006/relationships/image" Target="../media/image24.png"/><Relationship Id="rId6" Type="http://schemas.openxmlformats.org/officeDocument/2006/relationships/image" Target="../media/image35.png"/><Relationship Id="rId7" Type="http://schemas.openxmlformats.org/officeDocument/2006/relationships/image" Target="../media/image37.png"/><Relationship Id="rId8"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2.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7.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44.png"/><Relationship Id="rId11" Type="http://schemas.openxmlformats.org/officeDocument/2006/relationships/image" Target="../media/image104.png"/><Relationship Id="rId10" Type="http://schemas.openxmlformats.org/officeDocument/2006/relationships/image" Target="../media/image68.png"/><Relationship Id="rId12" Type="http://schemas.openxmlformats.org/officeDocument/2006/relationships/image" Target="../media/image74.png"/><Relationship Id="rId9" Type="http://schemas.openxmlformats.org/officeDocument/2006/relationships/image" Target="../media/image54.png"/><Relationship Id="rId5" Type="http://schemas.openxmlformats.org/officeDocument/2006/relationships/image" Target="../media/image36.png"/><Relationship Id="rId6" Type="http://schemas.openxmlformats.org/officeDocument/2006/relationships/image" Target="../media/image71.png"/><Relationship Id="rId7" Type="http://schemas.openxmlformats.org/officeDocument/2006/relationships/image" Target="../media/image46.png"/><Relationship Id="rId8" Type="http://schemas.openxmlformats.org/officeDocument/2006/relationships/image" Target="../media/image5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8.png"/><Relationship Id="rId4" Type="http://schemas.openxmlformats.org/officeDocument/2006/relationships/image" Target="../media/image96.png"/><Relationship Id="rId5" Type="http://schemas.openxmlformats.org/officeDocument/2006/relationships/image" Target="../media/image8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1.png"/><Relationship Id="rId4" Type="http://schemas.openxmlformats.org/officeDocument/2006/relationships/image" Target="../media/image9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0.png"/><Relationship Id="rId4" Type="http://schemas.openxmlformats.org/officeDocument/2006/relationships/image" Target="../media/image8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1.png"/><Relationship Id="rId4" Type="http://schemas.openxmlformats.org/officeDocument/2006/relationships/image" Target="../media/image85.png"/><Relationship Id="rId11" Type="http://schemas.openxmlformats.org/officeDocument/2006/relationships/image" Target="../media/image89.png"/><Relationship Id="rId10" Type="http://schemas.openxmlformats.org/officeDocument/2006/relationships/image" Target="../media/image98.png"/><Relationship Id="rId9" Type="http://schemas.openxmlformats.org/officeDocument/2006/relationships/image" Target="../media/image90.png"/><Relationship Id="rId5" Type="http://schemas.openxmlformats.org/officeDocument/2006/relationships/image" Target="../media/image76.png"/><Relationship Id="rId6" Type="http://schemas.openxmlformats.org/officeDocument/2006/relationships/image" Target="../media/image6.png"/><Relationship Id="rId7" Type="http://schemas.openxmlformats.org/officeDocument/2006/relationships/image" Target="../media/image103.png"/><Relationship Id="rId8" Type="http://schemas.openxmlformats.org/officeDocument/2006/relationships/image" Target="../media/image8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1.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6.png"/><Relationship Id="rId4" Type="http://schemas.openxmlformats.org/officeDocument/2006/relationships/image" Target="../media/image118.png"/><Relationship Id="rId5" Type="http://schemas.openxmlformats.org/officeDocument/2006/relationships/image" Target="../media/image101.png"/><Relationship Id="rId6" Type="http://schemas.openxmlformats.org/officeDocument/2006/relationships/image" Target="../media/image10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image" Target="../media/image122.png"/><Relationship Id="rId5" Type="http://schemas.openxmlformats.org/officeDocument/2006/relationships/image" Target="../media/image93.png"/></Relationships>
</file>

<file path=ppt/slides/_rels/slide22.xml.rels><?xml version="1.0" encoding="UTF-8" standalone="yes"?><Relationships xmlns="http://schemas.openxmlformats.org/package/2006/relationships"><Relationship Id="rId11" Type="http://schemas.openxmlformats.org/officeDocument/2006/relationships/image" Target="../media/image102.png"/><Relationship Id="rId10" Type="http://schemas.openxmlformats.org/officeDocument/2006/relationships/image" Target="../media/image115.png"/><Relationship Id="rId13" Type="http://schemas.openxmlformats.org/officeDocument/2006/relationships/image" Target="../media/image129.png"/><Relationship Id="rId12" Type="http://schemas.openxmlformats.org/officeDocument/2006/relationships/image" Target="../media/image110.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7.png"/><Relationship Id="rId4" Type="http://schemas.openxmlformats.org/officeDocument/2006/relationships/hyperlink" Target="https://eatemp.com/powerpoint-org-chart-template/" TargetMode="External"/><Relationship Id="rId9" Type="http://schemas.openxmlformats.org/officeDocument/2006/relationships/image" Target="../media/image120.png"/><Relationship Id="rId15" Type="http://schemas.openxmlformats.org/officeDocument/2006/relationships/image" Target="../media/image134.png"/><Relationship Id="rId14" Type="http://schemas.openxmlformats.org/officeDocument/2006/relationships/image" Target="../media/image105.png"/><Relationship Id="rId17" Type="http://schemas.openxmlformats.org/officeDocument/2006/relationships/image" Target="../media/image119.png"/><Relationship Id="rId16" Type="http://schemas.openxmlformats.org/officeDocument/2006/relationships/image" Target="../media/image127.png"/><Relationship Id="rId5" Type="http://schemas.openxmlformats.org/officeDocument/2006/relationships/image" Target="../media/image113.png"/><Relationship Id="rId19" Type="http://schemas.openxmlformats.org/officeDocument/2006/relationships/image" Target="../media/image126.png"/><Relationship Id="rId6" Type="http://schemas.openxmlformats.org/officeDocument/2006/relationships/image" Target="../media/image109.png"/><Relationship Id="rId18" Type="http://schemas.openxmlformats.org/officeDocument/2006/relationships/image" Target="../media/image125.png"/><Relationship Id="rId7" Type="http://schemas.openxmlformats.org/officeDocument/2006/relationships/image" Target="../media/image121.png"/><Relationship Id="rId8" Type="http://schemas.openxmlformats.org/officeDocument/2006/relationships/image" Target="../media/image1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0.png"/><Relationship Id="rId4" Type="http://schemas.openxmlformats.org/officeDocument/2006/relationships/hyperlink" Target="https://unsplash.com/" TargetMode="External"/><Relationship Id="rId5" Type="http://schemas.openxmlformats.org/officeDocument/2006/relationships/image" Target="../media/image1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8.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6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7.png"/><Relationship Id="rId5"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15" name="Shape 15"/>
        <p:cNvGrpSpPr/>
        <p:nvPr/>
      </p:nvGrpSpPr>
      <p:grpSpPr>
        <a:xfrm>
          <a:off x="0" y="0"/>
          <a:ext cx="0" cy="0"/>
          <a:chOff x="0" y="0"/>
          <a:chExt cx="0" cy="0"/>
        </a:xfrm>
      </p:grpSpPr>
      <p:sp>
        <p:nvSpPr>
          <p:cNvPr id="16" name="Google Shape;16;p1"/>
          <p:cNvSpPr/>
          <p:nvPr/>
        </p:nvSpPr>
        <p:spPr>
          <a:xfrm>
            <a:off x="3950194" y="11544300"/>
            <a:ext cx="16702588" cy="93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DB4A0"/>
              </a:buClr>
              <a:buSzPts val="4800"/>
              <a:buFont typeface="Syne"/>
              <a:buNone/>
            </a:pPr>
            <a:r>
              <a:rPr b="1" i="0" lang="en-US" sz="4800" u="none" cap="none" strike="noStrike">
                <a:solidFill>
                  <a:srgbClr val="CDB4A0"/>
                </a:solidFill>
                <a:latin typeface="Syne"/>
                <a:ea typeface="Syne"/>
                <a:cs typeface="Syne"/>
                <a:sym typeface="Syne"/>
              </a:rPr>
              <a:t>FREE PRESENTATION TEMPLATE BY EATEMP</a:t>
            </a:r>
            <a:endParaRPr b="0" i="0" sz="4800" u="none" cap="none" strike="noStrike">
              <a:solidFill>
                <a:schemeClr val="dk1"/>
              </a:solidFill>
              <a:latin typeface="Calibri"/>
              <a:ea typeface="Calibri"/>
              <a:cs typeface="Calibri"/>
              <a:sym typeface="Calibri"/>
            </a:endParaRPr>
          </a:p>
        </p:txBody>
      </p:sp>
      <p:sp>
        <p:nvSpPr>
          <p:cNvPr id="17" name="Google Shape;17;p1"/>
          <p:cNvSpPr/>
          <p:nvPr/>
        </p:nvSpPr>
        <p:spPr>
          <a:xfrm>
            <a:off x="8261899" y="645160"/>
            <a:ext cx="12803200" cy="4673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5A4135"/>
              </a:buClr>
              <a:buSzPts val="24000"/>
              <a:buFont typeface="Syne"/>
              <a:buNone/>
            </a:pPr>
            <a:r>
              <a:rPr b="1" i="0" lang="en-US" sz="24000" u="none" cap="none" strike="noStrike">
                <a:solidFill>
                  <a:srgbClr val="5A4135"/>
                </a:solidFill>
                <a:latin typeface="Syne"/>
                <a:ea typeface="Syne"/>
                <a:cs typeface="Syne"/>
                <a:sym typeface="Syne"/>
              </a:rPr>
              <a:t>Annual</a:t>
            </a:r>
            <a:endParaRPr b="0" i="0" sz="24000" u="none" cap="none" strike="noStrike">
              <a:solidFill>
                <a:schemeClr val="dk1"/>
              </a:solidFill>
              <a:latin typeface="Calibri"/>
              <a:ea typeface="Calibri"/>
              <a:cs typeface="Calibri"/>
              <a:sym typeface="Calibri"/>
            </a:endParaRPr>
          </a:p>
        </p:txBody>
      </p:sp>
      <p:pic>
        <p:nvPicPr>
          <p:cNvPr descr=" " id="18" name="Google Shape;18;p1"/>
          <p:cNvPicPr preferRelativeResize="0"/>
          <p:nvPr/>
        </p:nvPicPr>
        <p:blipFill rotWithShape="1">
          <a:blip r:embed="rId3">
            <a:alphaModFix/>
          </a:blip>
          <a:srcRect b="0" l="0" r="0" t="0"/>
          <a:stretch/>
        </p:blipFill>
        <p:spPr>
          <a:xfrm>
            <a:off x="0" y="4762500"/>
            <a:ext cx="24387048" cy="6362700"/>
          </a:xfrm>
          <a:prstGeom prst="rect">
            <a:avLst/>
          </a:prstGeom>
          <a:noFill/>
          <a:ln>
            <a:noFill/>
          </a:ln>
        </p:spPr>
      </p:pic>
      <p:sp>
        <p:nvSpPr>
          <p:cNvPr id="19" name="Google Shape;19;p1"/>
          <p:cNvSpPr/>
          <p:nvPr/>
        </p:nvSpPr>
        <p:spPr>
          <a:xfrm rot="5400000">
            <a:off x="15999428" y="5112016"/>
            <a:ext cx="12498362"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Syne"/>
              <a:buNone/>
            </a:pPr>
            <a:r>
              <a:rPr b="1" i="0" lang="en-US" sz="24000" u="none" cap="none" strike="noStrike">
                <a:solidFill>
                  <a:srgbClr val="000000"/>
                </a:solidFill>
                <a:latin typeface="Syne"/>
                <a:ea typeface="Syne"/>
                <a:cs typeface="Syne"/>
                <a:sym typeface="Syne"/>
              </a:rPr>
              <a:t>Report</a:t>
            </a:r>
            <a:endParaRPr b="0" i="0" sz="240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186" name="Shape 186"/>
        <p:cNvGrpSpPr/>
        <p:nvPr/>
      </p:nvGrpSpPr>
      <p:grpSpPr>
        <a:xfrm>
          <a:off x="0" y="0"/>
          <a:ext cx="0" cy="0"/>
          <a:chOff x="0" y="0"/>
          <a:chExt cx="0" cy="0"/>
        </a:xfrm>
      </p:grpSpPr>
      <p:sp>
        <p:nvSpPr>
          <p:cNvPr id="187" name="Google Shape;18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p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89" name="Google Shape;189;p10"/>
          <p:cNvSpPr/>
          <p:nvPr/>
        </p:nvSpPr>
        <p:spPr>
          <a:xfrm>
            <a:off x="1663908" y="914400"/>
            <a:ext cx="11084252"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Pricing Plan</a:t>
            </a:r>
            <a:endParaRPr b="0" i="0" sz="12800" u="none" cap="none" strike="noStrike">
              <a:solidFill>
                <a:schemeClr val="dk1"/>
              </a:solidFill>
              <a:latin typeface="Calibri"/>
              <a:ea typeface="Calibri"/>
              <a:cs typeface="Calibri"/>
              <a:sym typeface="Calibri"/>
            </a:endParaRPr>
          </a:p>
        </p:txBody>
      </p:sp>
      <p:sp>
        <p:nvSpPr>
          <p:cNvPr id="190" name="Google Shape;190;p10"/>
          <p:cNvSpPr/>
          <p:nvPr/>
        </p:nvSpPr>
        <p:spPr>
          <a:xfrm>
            <a:off x="1778222" y="3632200"/>
            <a:ext cx="20843305" cy="883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0"/>
          <p:cNvSpPr/>
          <p:nvPr/>
        </p:nvSpPr>
        <p:spPr>
          <a:xfrm>
            <a:off x="1778222" y="3632200"/>
            <a:ext cx="6439705" cy="88392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0"/>
          <p:cNvSpPr/>
          <p:nvPr/>
        </p:nvSpPr>
        <p:spPr>
          <a:xfrm>
            <a:off x="2235479" y="4089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10"/>
          <p:cNvPicPr preferRelativeResize="0"/>
          <p:nvPr/>
        </p:nvPicPr>
        <p:blipFill rotWithShape="1">
          <a:blip r:embed="rId4">
            <a:alphaModFix/>
          </a:blip>
          <a:srcRect b="0" l="0" r="0" t="0"/>
          <a:stretch/>
        </p:blipFill>
        <p:spPr>
          <a:xfrm>
            <a:off x="2235479" y="4089400"/>
            <a:ext cx="1625803" cy="1625600"/>
          </a:xfrm>
          <a:prstGeom prst="rect">
            <a:avLst/>
          </a:prstGeom>
          <a:noFill/>
          <a:ln>
            <a:noFill/>
          </a:ln>
        </p:spPr>
      </p:pic>
      <p:pic>
        <p:nvPicPr>
          <p:cNvPr descr=" " id="194" name="Google Shape;194;p10"/>
          <p:cNvPicPr preferRelativeResize="0"/>
          <p:nvPr/>
        </p:nvPicPr>
        <p:blipFill rotWithShape="1">
          <a:blip r:embed="rId5">
            <a:alphaModFix/>
          </a:blip>
          <a:srcRect b="0" l="0" r="0" t="0"/>
          <a:stretch/>
        </p:blipFill>
        <p:spPr>
          <a:xfrm>
            <a:off x="2337092" y="4191000"/>
            <a:ext cx="1422578" cy="1422400"/>
          </a:xfrm>
          <a:prstGeom prst="rect">
            <a:avLst/>
          </a:prstGeom>
          <a:noFill/>
          <a:ln>
            <a:noFill/>
          </a:ln>
        </p:spPr>
      </p:pic>
      <p:pic>
        <p:nvPicPr>
          <p:cNvPr descr=" " id="195" name="Google Shape;195;p10"/>
          <p:cNvPicPr preferRelativeResize="0"/>
          <p:nvPr/>
        </p:nvPicPr>
        <p:blipFill rotWithShape="1">
          <a:blip r:embed="rId6">
            <a:alphaModFix/>
          </a:blip>
          <a:srcRect b="0" l="0" r="0" t="0"/>
          <a:stretch/>
        </p:blipFill>
        <p:spPr>
          <a:xfrm>
            <a:off x="2997575" y="4533900"/>
            <a:ext cx="333460" cy="654100"/>
          </a:xfrm>
          <a:prstGeom prst="rect">
            <a:avLst/>
          </a:prstGeom>
          <a:noFill/>
          <a:ln>
            <a:noFill/>
          </a:ln>
        </p:spPr>
      </p:pic>
      <p:sp>
        <p:nvSpPr>
          <p:cNvPr id="196" name="Google Shape;196;p10"/>
          <p:cNvSpPr/>
          <p:nvPr/>
        </p:nvSpPr>
        <p:spPr>
          <a:xfrm>
            <a:off x="2235479" y="6019800"/>
            <a:ext cx="2044956"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4800"/>
              <a:buFont typeface="Syne"/>
              <a:buNone/>
            </a:pPr>
            <a:r>
              <a:rPr b="1" i="0" lang="en-US" sz="4800" u="none" cap="none" strike="noStrike">
                <a:solidFill>
                  <a:srgbClr val="5A4135"/>
                </a:solidFill>
                <a:latin typeface="Syne"/>
                <a:ea typeface="Syne"/>
                <a:cs typeface="Syne"/>
                <a:sym typeface="Syne"/>
              </a:rPr>
              <a:t>Basic</a:t>
            </a:r>
            <a:endParaRPr b="0" i="0" sz="4800" u="none" cap="none" strike="noStrike">
              <a:solidFill>
                <a:schemeClr val="dk1"/>
              </a:solidFill>
              <a:latin typeface="Calibri"/>
              <a:ea typeface="Calibri"/>
              <a:cs typeface="Calibri"/>
              <a:sym typeface="Calibri"/>
            </a:endParaRPr>
          </a:p>
        </p:txBody>
      </p:sp>
      <p:sp>
        <p:nvSpPr>
          <p:cNvPr id="197" name="Google Shape;197;p10"/>
          <p:cNvSpPr/>
          <p:nvPr/>
        </p:nvSpPr>
        <p:spPr>
          <a:xfrm>
            <a:off x="2235479" y="7061200"/>
            <a:ext cx="5660674" cy="404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8" name="Google Shape;198;p10"/>
          <p:cNvSpPr/>
          <p:nvPr/>
        </p:nvSpPr>
        <p:spPr>
          <a:xfrm>
            <a:off x="2235479" y="11277600"/>
            <a:ext cx="375967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$10/month</a:t>
            </a:r>
            <a:endParaRPr b="0" i="0" sz="4800" u="none" cap="none" strike="noStrike">
              <a:solidFill>
                <a:schemeClr val="dk1"/>
              </a:solidFill>
              <a:latin typeface="Calibri"/>
              <a:ea typeface="Calibri"/>
              <a:cs typeface="Calibri"/>
              <a:sym typeface="Calibri"/>
            </a:endParaRPr>
          </a:p>
        </p:txBody>
      </p:sp>
      <p:sp>
        <p:nvSpPr>
          <p:cNvPr id="199" name="Google Shape;199;p10"/>
          <p:cNvSpPr/>
          <p:nvPr/>
        </p:nvSpPr>
        <p:spPr>
          <a:xfrm>
            <a:off x="8980022" y="3632200"/>
            <a:ext cx="6439705" cy="8839200"/>
          </a:xfrm>
          <a:prstGeom prst="rect">
            <a:avLst/>
          </a:prstGeom>
          <a:solidFill>
            <a:srgbClr val="CDB4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0"/>
          <p:cNvSpPr/>
          <p:nvPr/>
        </p:nvSpPr>
        <p:spPr>
          <a:xfrm>
            <a:off x="9437280" y="4089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p10"/>
          <p:cNvPicPr preferRelativeResize="0"/>
          <p:nvPr/>
        </p:nvPicPr>
        <p:blipFill rotWithShape="1">
          <a:blip r:embed="rId4">
            <a:alphaModFix/>
          </a:blip>
          <a:srcRect b="0" l="0" r="0" t="0"/>
          <a:stretch/>
        </p:blipFill>
        <p:spPr>
          <a:xfrm>
            <a:off x="9437280" y="4089400"/>
            <a:ext cx="1625803" cy="1625600"/>
          </a:xfrm>
          <a:prstGeom prst="rect">
            <a:avLst/>
          </a:prstGeom>
          <a:noFill/>
          <a:ln>
            <a:noFill/>
          </a:ln>
        </p:spPr>
      </p:pic>
      <p:pic>
        <p:nvPicPr>
          <p:cNvPr descr=" " id="202" name="Google Shape;202;p10"/>
          <p:cNvPicPr preferRelativeResize="0"/>
          <p:nvPr/>
        </p:nvPicPr>
        <p:blipFill rotWithShape="1">
          <a:blip r:embed="rId7">
            <a:alphaModFix/>
          </a:blip>
          <a:srcRect b="0" l="0" r="0" t="0"/>
          <a:stretch/>
        </p:blipFill>
        <p:spPr>
          <a:xfrm>
            <a:off x="10059632" y="4813300"/>
            <a:ext cx="381100" cy="647650"/>
          </a:xfrm>
          <a:prstGeom prst="rect">
            <a:avLst/>
          </a:prstGeom>
          <a:noFill/>
          <a:ln>
            <a:noFill/>
          </a:ln>
        </p:spPr>
      </p:pic>
      <p:pic>
        <p:nvPicPr>
          <p:cNvPr descr=" " id="203" name="Google Shape;203;p10"/>
          <p:cNvPicPr preferRelativeResize="0"/>
          <p:nvPr/>
        </p:nvPicPr>
        <p:blipFill rotWithShape="1">
          <a:blip r:embed="rId8">
            <a:alphaModFix/>
          </a:blip>
          <a:srcRect b="0" l="0" r="0" t="0"/>
          <a:stretch/>
        </p:blipFill>
        <p:spPr>
          <a:xfrm>
            <a:off x="9538892" y="4343400"/>
            <a:ext cx="1422578" cy="952500"/>
          </a:xfrm>
          <a:prstGeom prst="rect">
            <a:avLst/>
          </a:prstGeom>
          <a:noFill/>
          <a:ln>
            <a:noFill/>
          </a:ln>
        </p:spPr>
      </p:pic>
      <p:sp>
        <p:nvSpPr>
          <p:cNvPr id="204" name="Google Shape;204;p10"/>
          <p:cNvSpPr/>
          <p:nvPr/>
        </p:nvSpPr>
        <p:spPr>
          <a:xfrm>
            <a:off x="9437280" y="6019800"/>
            <a:ext cx="16766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4800"/>
              <a:buFont typeface="Syne"/>
              <a:buNone/>
            </a:pPr>
            <a:r>
              <a:rPr b="1" i="0" lang="en-US" sz="4800" u="none" cap="none" strike="noStrike">
                <a:solidFill>
                  <a:srgbClr val="5A4135"/>
                </a:solidFill>
                <a:latin typeface="Syne"/>
                <a:ea typeface="Syne"/>
                <a:cs typeface="Syne"/>
                <a:sym typeface="Syne"/>
              </a:rPr>
              <a:t>Elite</a:t>
            </a:r>
            <a:endParaRPr b="0" i="0" sz="4800" u="none" cap="none" strike="noStrike">
              <a:solidFill>
                <a:schemeClr val="dk1"/>
              </a:solidFill>
              <a:latin typeface="Calibri"/>
              <a:ea typeface="Calibri"/>
              <a:cs typeface="Calibri"/>
              <a:sym typeface="Calibri"/>
            </a:endParaRPr>
          </a:p>
        </p:txBody>
      </p:sp>
      <p:sp>
        <p:nvSpPr>
          <p:cNvPr id="205" name="Google Shape;205;p10"/>
          <p:cNvSpPr/>
          <p:nvPr/>
        </p:nvSpPr>
        <p:spPr>
          <a:xfrm>
            <a:off x="9437280" y="7061200"/>
            <a:ext cx="5660674" cy="404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6" name="Google Shape;206;p10"/>
          <p:cNvSpPr/>
          <p:nvPr/>
        </p:nvSpPr>
        <p:spPr>
          <a:xfrm>
            <a:off x="9437280" y="11277600"/>
            <a:ext cx="39374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$50/month</a:t>
            </a:r>
            <a:endParaRPr b="0" i="0" sz="4800" u="none" cap="none" strike="noStrike">
              <a:solidFill>
                <a:schemeClr val="dk1"/>
              </a:solidFill>
              <a:latin typeface="Calibri"/>
              <a:ea typeface="Calibri"/>
              <a:cs typeface="Calibri"/>
              <a:sym typeface="Calibri"/>
            </a:endParaRPr>
          </a:p>
        </p:txBody>
      </p:sp>
      <p:sp>
        <p:nvSpPr>
          <p:cNvPr id="207" name="Google Shape;207;p10"/>
          <p:cNvSpPr/>
          <p:nvPr/>
        </p:nvSpPr>
        <p:spPr>
          <a:xfrm>
            <a:off x="16181822" y="3632200"/>
            <a:ext cx="6439705" cy="88392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0"/>
          <p:cNvSpPr/>
          <p:nvPr/>
        </p:nvSpPr>
        <p:spPr>
          <a:xfrm>
            <a:off x="16639080" y="4089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0"/>
          <p:cNvPicPr preferRelativeResize="0"/>
          <p:nvPr/>
        </p:nvPicPr>
        <p:blipFill rotWithShape="1">
          <a:blip r:embed="rId4">
            <a:alphaModFix/>
          </a:blip>
          <a:srcRect b="0" l="0" r="0" t="0"/>
          <a:stretch/>
        </p:blipFill>
        <p:spPr>
          <a:xfrm>
            <a:off x="16639080" y="4089400"/>
            <a:ext cx="1625803" cy="1625600"/>
          </a:xfrm>
          <a:prstGeom prst="rect">
            <a:avLst/>
          </a:prstGeom>
          <a:noFill/>
          <a:ln>
            <a:noFill/>
          </a:ln>
        </p:spPr>
      </p:pic>
      <p:pic>
        <p:nvPicPr>
          <p:cNvPr descr=" " id="210" name="Google Shape;210;p10"/>
          <p:cNvPicPr preferRelativeResize="0"/>
          <p:nvPr/>
        </p:nvPicPr>
        <p:blipFill rotWithShape="1">
          <a:blip r:embed="rId9">
            <a:alphaModFix/>
          </a:blip>
          <a:srcRect b="0" l="0" r="0" t="0"/>
          <a:stretch/>
        </p:blipFill>
        <p:spPr>
          <a:xfrm>
            <a:off x="16816902" y="4267200"/>
            <a:ext cx="1270159" cy="1270000"/>
          </a:xfrm>
          <a:prstGeom prst="rect">
            <a:avLst/>
          </a:prstGeom>
          <a:noFill/>
          <a:ln>
            <a:noFill/>
          </a:ln>
        </p:spPr>
      </p:pic>
      <p:sp>
        <p:nvSpPr>
          <p:cNvPr id="211" name="Google Shape;211;p10"/>
          <p:cNvSpPr/>
          <p:nvPr/>
        </p:nvSpPr>
        <p:spPr>
          <a:xfrm>
            <a:off x="16639080" y="6019800"/>
            <a:ext cx="3797775"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4800"/>
              <a:buFont typeface="Syne"/>
              <a:buNone/>
            </a:pPr>
            <a:r>
              <a:rPr b="1" i="0" lang="en-US" sz="4800" u="none" cap="none" strike="noStrike">
                <a:solidFill>
                  <a:srgbClr val="5A4135"/>
                </a:solidFill>
                <a:latin typeface="Syne"/>
                <a:ea typeface="Syne"/>
                <a:cs typeface="Syne"/>
                <a:sym typeface="Syne"/>
              </a:rPr>
              <a:t>Legendary</a:t>
            </a:r>
            <a:endParaRPr b="0" i="0" sz="4800" u="none" cap="none" strike="noStrike">
              <a:solidFill>
                <a:schemeClr val="dk1"/>
              </a:solidFill>
              <a:latin typeface="Calibri"/>
              <a:ea typeface="Calibri"/>
              <a:cs typeface="Calibri"/>
              <a:sym typeface="Calibri"/>
            </a:endParaRPr>
          </a:p>
        </p:txBody>
      </p:sp>
      <p:sp>
        <p:nvSpPr>
          <p:cNvPr id="212" name="Google Shape;212;p10"/>
          <p:cNvSpPr/>
          <p:nvPr/>
        </p:nvSpPr>
        <p:spPr>
          <a:xfrm>
            <a:off x="16639080" y="7061200"/>
            <a:ext cx="5660674" cy="404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3" name="Google Shape;213;p10"/>
          <p:cNvSpPr/>
          <p:nvPr/>
        </p:nvSpPr>
        <p:spPr>
          <a:xfrm>
            <a:off x="16639080" y="11277600"/>
            <a:ext cx="421692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218" name="Shape 218"/>
        <p:cNvGrpSpPr/>
        <p:nvPr/>
      </p:nvGrpSpPr>
      <p:grpSpPr>
        <a:xfrm>
          <a:off x="0" y="0"/>
          <a:ext cx="0" cy="0"/>
          <a:chOff x="0" y="0"/>
          <a:chExt cx="0" cy="0"/>
        </a:xfrm>
      </p:grpSpPr>
      <p:sp>
        <p:nvSpPr>
          <p:cNvPr id="219" name="Google Shape;219;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p1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21" name="Google Shape;221;p11"/>
          <p:cNvPicPr preferRelativeResize="0"/>
          <p:nvPr/>
        </p:nvPicPr>
        <p:blipFill rotWithShape="1">
          <a:blip r:embed="rId4">
            <a:alphaModFix/>
          </a:blip>
          <a:srcRect b="0" l="0" r="0" t="0"/>
          <a:stretch/>
        </p:blipFill>
        <p:spPr>
          <a:xfrm>
            <a:off x="381048" y="1371600"/>
            <a:ext cx="23637654" cy="9144000"/>
          </a:xfrm>
          <a:prstGeom prst="rect">
            <a:avLst/>
          </a:prstGeom>
          <a:noFill/>
          <a:ln>
            <a:noFill/>
          </a:ln>
        </p:spPr>
      </p:pic>
      <p:sp>
        <p:nvSpPr>
          <p:cNvPr id="222" name="Google Shape;222;p11"/>
          <p:cNvSpPr/>
          <p:nvPr/>
        </p:nvSpPr>
        <p:spPr>
          <a:xfrm>
            <a:off x="381048" y="2832100"/>
            <a:ext cx="5347368" cy="75819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1"/>
          <p:cNvSpPr/>
          <p:nvPr/>
        </p:nvSpPr>
        <p:spPr>
          <a:xfrm>
            <a:off x="685886" y="4241800"/>
            <a:ext cx="4737692"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1"/>
          <p:cNvSpPr/>
          <p:nvPr/>
        </p:nvSpPr>
        <p:spPr>
          <a:xfrm>
            <a:off x="685886"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a:off x="685886"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a:off x="685886" y="42418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Eclipse</a:t>
            </a:r>
            <a:endParaRPr b="0" i="0" sz="3600" u="none" cap="none" strike="noStrike">
              <a:solidFill>
                <a:schemeClr val="dk1"/>
              </a:solidFill>
              <a:latin typeface="Calibri"/>
              <a:ea typeface="Calibri"/>
              <a:cs typeface="Calibri"/>
              <a:sym typeface="Calibri"/>
            </a:endParaRPr>
          </a:p>
        </p:txBody>
      </p:sp>
      <p:sp>
        <p:nvSpPr>
          <p:cNvPr id="227" name="Google Shape;227;p11"/>
          <p:cNvSpPr/>
          <p:nvPr/>
        </p:nvSpPr>
        <p:spPr>
          <a:xfrm>
            <a:off x="685886" y="49911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8" name="Google Shape;228;p11"/>
          <p:cNvPicPr preferRelativeResize="0"/>
          <p:nvPr/>
        </p:nvPicPr>
        <p:blipFill rotWithShape="1">
          <a:blip r:embed="rId5">
            <a:alphaModFix/>
          </a:blip>
          <a:srcRect b="0" l="0" r="0" t="0"/>
          <a:stretch/>
        </p:blipFill>
        <p:spPr>
          <a:xfrm>
            <a:off x="2241830" y="6362700"/>
            <a:ext cx="1625803" cy="1625600"/>
          </a:xfrm>
          <a:prstGeom prst="rect">
            <a:avLst/>
          </a:prstGeom>
          <a:noFill/>
          <a:ln>
            <a:noFill/>
          </a:ln>
        </p:spPr>
      </p:pic>
      <p:pic>
        <p:nvPicPr>
          <p:cNvPr descr=" " id="229" name="Google Shape;229;p11"/>
          <p:cNvPicPr preferRelativeResize="0"/>
          <p:nvPr/>
        </p:nvPicPr>
        <p:blipFill rotWithShape="1">
          <a:blip r:embed="rId6">
            <a:alphaModFix/>
          </a:blip>
          <a:srcRect b="0" l="0" r="0" t="0"/>
          <a:stretch/>
        </p:blipFill>
        <p:spPr>
          <a:xfrm>
            <a:off x="2326518" y="6447383"/>
            <a:ext cx="1456422" cy="1456246"/>
          </a:xfrm>
          <a:prstGeom prst="rect">
            <a:avLst/>
          </a:prstGeom>
          <a:noFill/>
          <a:ln>
            <a:noFill/>
          </a:ln>
        </p:spPr>
      </p:pic>
      <p:sp>
        <p:nvSpPr>
          <p:cNvPr id="230" name="Google Shape;230;p11"/>
          <p:cNvSpPr/>
          <p:nvPr/>
        </p:nvSpPr>
        <p:spPr>
          <a:xfrm>
            <a:off x="685886"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a:off x="685886"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685886" y="8394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Quest</a:t>
            </a:r>
            <a:endParaRPr b="0" i="0" sz="3600" u="none" cap="none" strike="noStrike">
              <a:solidFill>
                <a:schemeClr val="dk1"/>
              </a:solidFill>
              <a:latin typeface="Calibri"/>
              <a:ea typeface="Calibri"/>
              <a:cs typeface="Calibri"/>
              <a:sym typeface="Calibri"/>
            </a:endParaRPr>
          </a:p>
        </p:txBody>
      </p:sp>
      <p:sp>
        <p:nvSpPr>
          <p:cNvPr id="233" name="Google Shape;233;p11"/>
          <p:cNvSpPr/>
          <p:nvPr/>
        </p:nvSpPr>
        <p:spPr>
          <a:xfrm>
            <a:off x="685886" y="91440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4" name="Google Shape;234;p11"/>
          <p:cNvSpPr/>
          <p:nvPr/>
        </p:nvSpPr>
        <p:spPr>
          <a:xfrm>
            <a:off x="6477810" y="2832100"/>
            <a:ext cx="5347368" cy="75819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1"/>
          <p:cNvSpPr/>
          <p:nvPr/>
        </p:nvSpPr>
        <p:spPr>
          <a:xfrm>
            <a:off x="6782648" y="4241800"/>
            <a:ext cx="4737692"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a:off x="6782648"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a:off x="6782648"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a:off x="6782648" y="42418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Eclipse</a:t>
            </a:r>
            <a:endParaRPr b="0" i="0" sz="3600" u="none" cap="none" strike="noStrike">
              <a:solidFill>
                <a:schemeClr val="dk1"/>
              </a:solidFill>
              <a:latin typeface="Calibri"/>
              <a:ea typeface="Calibri"/>
              <a:cs typeface="Calibri"/>
              <a:sym typeface="Calibri"/>
            </a:endParaRPr>
          </a:p>
        </p:txBody>
      </p:sp>
      <p:sp>
        <p:nvSpPr>
          <p:cNvPr id="239" name="Google Shape;239;p11"/>
          <p:cNvSpPr/>
          <p:nvPr/>
        </p:nvSpPr>
        <p:spPr>
          <a:xfrm>
            <a:off x="6782648" y="49911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0" name="Google Shape;240;p11"/>
          <p:cNvPicPr preferRelativeResize="0"/>
          <p:nvPr/>
        </p:nvPicPr>
        <p:blipFill rotWithShape="1">
          <a:blip r:embed="rId5">
            <a:alphaModFix/>
          </a:blip>
          <a:srcRect b="0" l="0" r="0" t="0"/>
          <a:stretch/>
        </p:blipFill>
        <p:spPr>
          <a:xfrm>
            <a:off x="8338592" y="6362700"/>
            <a:ext cx="1625803" cy="1625600"/>
          </a:xfrm>
          <a:prstGeom prst="rect">
            <a:avLst/>
          </a:prstGeom>
          <a:noFill/>
          <a:ln>
            <a:noFill/>
          </a:ln>
        </p:spPr>
      </p:pic>
      <p:pic>
        <p:nvPicPr>
          <p:cNvPr descr=" " id="241" name="Google Shape;241;p11"/>
          <p:cNvPicPr preferRelativeResize="0"/>
          <p:nvPr/>
        </p:nvPicPr>
        <p:blipFill rotWithShape="1">
          <a:blip r:embed="rId7">
            <a:alphaModFix/>
          </a:blip>
          <a:srcRect b="0" l="0" r="0" t="0"/>
          <a:stretch/>
        </p:blipFill>
        <p:spPr>
          <a:xfrm>
            <a:off x="8541818" y="6565900"/>
            <a:ext cx="1192256" cy="1190414"/>
          </a:xfrm>
          <a:prstGeom prst="rect">
            <a:avLst/>
          </a:prstGeom>
          <a:noFill/>
          <a:ln>
            <a:noFill/>
          </a:ln>
        </p:spPr>
      </p:pic>
      <p:sp>
        <p:nvSpPr>
          <p:cNvPr id="242" name="Google Shape;242;p11"/>
          <p:cNvSpPr/>
          <p:nvPr/>
        </p:nvSpPr>
        <p:spPr>
          <a:xfrm>
            <a:off x="6782648"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6782648"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p:nvPr/>
        </p:nvSpPr>
        <p:spPr>
          <a:xfrm>
            <a:off x="6782648" y="8394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Quest</a:t>
            </a:r>
            <a:endParaRPr b="0" i="0" sz="3600" u="none" cap="none" strike="noStrike">
              <a:solidFill>
                <a:schemeClr val="dk1"/>
              </a:solidFill>
              <a:latin typeface="Calibri"/>
              <a:ea typeface="Calibri"/>
              <a:cs typeface="Calibri"/>
              <a:sym typeface="Calibri"/>
            </a:endParaRPr>
          </a:p>
        </p:txBody>
      </p:sp>
      <p:sp>
        <p:nvSpPr>
          <p:cNvPr id="245" name="Google Shape;245;p11"/>
          <p:cNvSpPr/>
          <p:nvPr/>
        </p:nvSpPr>
        <p:spPr>
          <a:xfrm>
            <a:off x="6782648" y="91440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6" name="Google Shape;246;p11"/>
          <p:cNvSpPr/>
          <p:nvPr/>
        </p:nvSpPr>
        <p:spPr>
          <a:xfrm>
            <a:off x="12574572" y="2832100"/>
            <a:ext cx="5347368" cy="75819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12879410" y="4241800"/>
            <a:ext cx="4737692"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a:off x="12879410"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12879410"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12879410" y="42418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Eclipse</a:t>
            </a:r>
            <a:endParaRPr b="0" i="0" sz="3600" u="none" cap="none" strike="noStrike">
              <a:solidFill>
                <a:schemeClr val="dk1"/>
              </a:solidFill>
              <a:latin typeface="Calibri"/>
              <a:ea typeface="Calibri"/>
              <a:cs typeface="Calibri"/>
              <a:sym typeface="Calibri"/>
            </a:endParaRPr>
          </a:p>
        </p:txBody>
      </p:sp>
      <p:sp>
        <p:nvSpPr>
          <p:cNvPr id="251" name="Google Shape;251;p11"/>
          <p:cNvSpPr/>
          <p:nvPr/>
        </p:nvSpPr>
        <p:spPr>
          <a:xfrm>
            <a:off x="12879410" y="49911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2" name="Google Shape;252;p11"/>
          <p:cNvPicPr preferRelativeResize="0"/>
          <p:nvPr/>
        </p:nvPicPr>
        <p:blipFill rotWithShape="1">
          <a:blip r:embed="rId5">
            <a:alphaModFix/>
          </a:blip>
          <a:srcRect b="0" l="0" r="0" t="0"/>
          <a:stretch/>
        </p:blipFill>
        <p:spPr>
          <a:xfrm>
            <a:off x="14435354" y="6362700"/>
            <a:ext cx="1625803" cy="1625600"/>
          </a:xfrm>
          <a:prstGeom prst="rect">
            <a:avLst/>
          </a:prstGeom>
          <a:noFill/>
          <a:ln>
            <a:noFill/>
          </a:ln>
        </p:spPr>
      </p:pic>
      <p:pic>
        <p:nvPicPr>
          <p:cNvPr descr=" " id="253" name="Google Shape;253;p11"/>
          <p:cNvPicPr preferRelativeResize="0"/>
          <p:nvPr/>
        </p:nvPicPr>
        <p:blipFill rotWithShape="1">
          <a:blip r:embed="rId8">
            <a:alphaModFix/>
          </a:blip>
          <a:srcRect b="0" l="0" r="0" t="0"/>
          <a:stretch/>
        </p:blipFill>
        <p:spPr>
          <a:xfrm>
            <a:off x="14536942" y="6367463"/>
            <a:ext cx="1519452" cy="1519262"/>
          </a:xfrm>
          <a:prstGeom prst="rect">
            <a:avLst/>
          </a:prstGeom>
          <a:noFill/>
          <a:ln>
            <a:noFill/>
          </a:ln>
        </p:spPr>
      </p:pic>
      <p:sp>
        <p:nvSpPr>
          <p:cNvPr id="254" name="Google Shape;254;p11"/>
          <p:cNvSpPr/>
          <p:nvPr/>
        </p:nvSpPr>
        <p:spPr>
          <a:xfrm>
            <a:off x="12879410"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12879410"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12879410" y="8394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Quest</a:t>
            </a:r>
            <a:endParaRPr b="0" i="0" sz="3600" u="none" cap="none" strike="noStrike">
              <a:solidFill>
                <a:schemeClr val="dk1"/>
              </a:solidFill>
              <a:latin typeface="Calibri"/>
              <a:ea typeface="Calibri"/>
              <a:cs typeface="Calibri"/>
              <a:sym typeface="Calibri"/>
            </a:endParaRPr>
          </a:p>
        </p:txBody>
      </p:sp>
      <p:sp>
        <p:nvSpPr>
          <p:cNvPr id="257" name="Google Shape;257;p11"/>
          <p:cNvSpPr/>
          <p:nvPr/>
        </p:nvSpPr>
        <p:spPr>
          <a:xfrm>
            <a:off x="12879410" y="91440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8" name="Google Shape;258;p11"/>
          <p:cNvSpPr/>
          <p:nvPr/>
        </p:nvSpPr>
        <p:spPr>
          <a:xfrm>
            <a:off x="18671334" y="2832100"/>
            <a:ext cx="5347368" cy="75819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8976172" y="4241800"/>
            <a:ext cx="4737692"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18976172"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18976172" y="42418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18976172" y="42418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Eclipse</a:t>
            </a:r>
            <a:endParaRPr b="0" i="0" sz="3600" u="none" cap="none" strike="noStrike">
              <a:solidFill>
                <a:schemeClr val="dk1"/>
              </a:solidFill>
              <a:latin typeface="Calibri"/>
              <a:ea typeface="Calibri"/>
              <a:cs typeface="Calibri"/>
              <a:sym typeface="Calibri"/>
            </a:endParaRPr>
          </a:p>
        </p:txBody>
      </p:sp>
      <p:sp>
        <p:nvSpPr>
          <p:cNvPr id="263" name="Google Shape;263;p11"/>
          <p:cNvSpPr/>
          <p:nvPr/>
        </p:nvSpPr>
        <p:spPr>
          <a:xfrm>
            <a:off x="18976172" y="49911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4" name="Google Shape;264;p11"/>
          <p:cNvPicPr preferRelativeResize="0"/>
          <p:nvPr/>
        </p:nvPicPr>
        <p:blipFill rotWithShape="1">
          <a:blip r:embed="rId5">
            <a:alphaModFix/>
          </a:blip>
          <a:srcRect b="0" l="0" r="0" t="0"/>
          <a:stretch/>
        </p:blipFill>
        <p:spPr>
          <a:xfrm>
            <a:off x="20532116" y="6362700"/>
            <a:ext cx="1625803" cy="1625600"/>
          </a:xfrm>
          <a:prstGeom prst="rect">
            <a:avLst/>
          </a:prstGeom>
          <a:noFill/>
          <a:ln>
            <a:noFill/>
          </a:ln>
        </p:spPr>
      </p:pic>
      <p:pic>
        <p:nvPicPr>
          <p:cNvPr descr=" " id="265" name="Google Shape;265;p11"/>
          <p:cNvPicPr preferRelativeResize="0"/>
          <p:nvPr/>
        </p:nvPicPr>
        <p:blipFill rotWithShape="1">
          <a:blip r:embed="rId9">
            <a:alphaModFix/>
          </a:blip>
          <a:srcRect b="0" l="0" r="0" t="0"/>
          <a:stretch/>
        </p:blipFill>
        <p:spPr>
          <a:xfrm>
            <a:off x="20599860" y="6362700"/>
            <a:ext cx="1490319" cy="1625600"/>
          </a:xfrm>
          <a:prstGeom prst="rect">
            <a:avLst/>
          </a:prstGeom>
          <a:noFill/>
          <a:ln>
            <a:noFill/>
          </a:ln>
        </p:spPr>
      </p:pic>
      <p:sp>
        <p:nvSpPr>
          <p:cNvPr id="266" name="Google Shape;266;p11"/>
          <p:cNvSpPr/>
          <p:nvPr/>
        </p:nvSpPr>
        <p:spPr>
          <a:xfrm>
            <a:off x="18976172"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18976172" y="8394700"/>
            <a:ext cx="473769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18976172" y="8394700"/>
            <a:ext cx="489011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Quest</a:t>
            </a:r>
            <a:endParaRPr b="0" i="0" sz="3600" u="none" cap="none" strike="noStrike">
              <a:solidFill>
                <a:schemeClr val="dk1"/>
              </a:solidFill>
              <a:latin typeface="Calibri"/>
              <a:ea typeface="Calibri"/>
              <a:cs typeface="Calibri"/>
              <a:sym typeface="Calibri"/>
            </a:endParaRPr>
          </a:p>
        </p:txBody>
      </p:sp>
      <p:sp>
        <p:nvSpPr>
          <p:cNvPr id="269" name="Google Shape;269;p11"/>
          <p:cNvSpPr/>
          <p:nvPr/>
        </p:nvSpPr>
        <p:spPr>
          <a:xfrm>
            <a:off x="18976172" y="9144000"/>
            <a:ext cx="4873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0" name="Google Shape;270;p11"/>
          <p:cNvSpPr/>
          <p:nvPr/>
        </p:nvSpPr>
        <p:spPr>
          <a:xfrm>
            <a:off x="1994149" y="1371600"/>
            <a:ext cx="2133867" cy="2133600"/>
          </a:xfrm>
          <a:prstGeom prst="roundRect">
            <a:avLst>
              <a:gd fmla="val 198429" name="adj"/>
            </a:avLst>
          </a:prstGeom>
          <a:solidFill>
            <a:srgbClr val="5A41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2705438" y="1828800"/>
            <a:ext cx="1049998"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yne"/>
              <a:buNone/>
            </a:pPr>
            <a:r>
              <a:rPr b="1" i="0" lang="en-US" sz="8000" u="none" cap="none" strike="noStrike">
                <a:solidFill>
                  <a:srgbClr val="FFFFFF"/>
                </a:solidFill>
                <a:latin typeface="Syne"/>
                <a:ea typeface="Syne"/>
                <a:cs typeface="Syne"/>
                <a:sym typeface="Syne"/>
              </a:rPr>
              <a:t>S</a:t>
            </a:r>
            <a:endParaRPr b="0" i="0" sz="8000" u="none" cap="none" strike="noStrike">
              <a:solidFill>
                <a:schemeClr val="dk1"/>
              </a:solidFill>
              <a:latin typeface="Calibri"/>
              <a:ea typeface="Calibri"/>
              <a:cs typeface="Calibri"/>
              <a:sym typeface="Calibri"/>
            </a:endParaRPr>
          </a:p>
        </p:txBody>
      </p:sp>
      <p:sp>
        <p:nvSpPr>
          <p:cNvPr id="272" name="Google Shape;272;p11"/>
          <p:cNvSpPr/>
          <p:nvPr/>
        </p:nvSpPr>
        <p:spPr>
          <a:xfrm>
            <a:off x="8090911" y="1371600"/>
            <a:ext cx="2133867" cy="2133600"/>
          </a:xfrm>
          <a:prstGeom prst="roundRect">
            <a:avLst>
              <a:gd fmla="val 198429" name="adj"/>
            </a:avLst>
          </a:prstGeom>
          <a:solidFill>
            <a:srgbClr val="5A41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8497362" y="1828800"/>
            <a:ext cx="1659674"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yne"/>
              <a:buNone/>
            </a:pPr>
            <a:r>
              <a:rPr b="1" i="0" lang="en-US" sz="8000" u="none" cap="none" strike="noStrike">
                <a:solidFill>
                  <a:srgbClr val="FFFFFF"/>
                </a:solidFill>
                <a:latin typeface="Syne"/>
                <a:ea typeface="Syne"/>
                <a:cs typeface="Syne"/>
                <a:sym typeface="Syne"/>
              </a:rPr>
              <a:t>W</a:t>
            </a:r>
            <a:endParaRPr b="0" i="0" sz="8000" u="none" cap="none" strike="noStrike">
              <a:solidFill>
                <a:schemeClr val="dk1"/>
              </a:solidFill>
              <a:latin typeface="Calibri"/>
              <a:ea typeface="Calibri"/>
              <a:cs typeface="Calibri"/>
              <a:sym typeface="Calibri"/>
            </a:endParaRPr>
          </a:p>
        </p:txBody>
      </p:sp>
      <p:sp>
        <p:nvSpPr>
          <p:cNvPr id="274" name="Google Shape;274;p11"/>
          <p:cNvSpPr/>
          <p:nvPr/>
        </p:nvSpPr>
        <p:spPr>
          <a:xfrm>
            <a:off x="14187673" y="1371600"/>
            <a:ext cx="2133867" cy="2133600"/>
          </a:xfrm>
          <a:prstGeom prst="roundRect">
            <a:avLst>
              <a:gd fmla="val 198429" name="adj"/>
            </a:avLst>
          </a:prstGeom>
          <a:solidFill>
            <a:srgbClr val="5A41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4784648" y="1828800"/>
            <a:ext cx="127862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yne"/>
              <a:buNone/>
            </a:pPr>
            <a:r>
              <a:rPr b="1" i="0" lang="en-US" sz="8000" u="none" cap="none" strike="noStrike">
                <a:solidFill>
                  <a:srgbClr val="FFFFFF"/>
                </a:solidFill>
                <a:latin typeface="Syne"/>
                <a:ea typeface="Syne"/>
                <a:cs typeface="Syne"/>
                <a:sym typeface="Syne"/>
              </a:rPr>
              <a:t>O</a:t>
            </a:r>
            <a:endParaRPr b="0" i="0" sz="8000" u="none" cap="none" strike="noStrike">
              <a:solidFill>
                <a:schemeClr val="dk1"/>
              </a:solidFill>
              <a:latin typeface="Calibri"/>
              <a:ea typeface="Calibri"/>
              <a:cs typeface="Calibri"/>
              <a:sym typeface="Calibri"/>
            </a:endParaRPr>
          </a:p>
        </p:txBody>
      </p:sp>
      <p:sp>
        <p:nvSpPr>
          <p:cNvPr id="276" name="Google Shape;276;p11"/>
          <p:cNvSpPr/>
          <p:nvPr/>
        </p:nvSpPr>
        <p:spPr>
          <a:xfrm>
            <a:off x="20284435" y="1371600"/>
            <a:ext cx="2133867" cy="2133600"/>
          </a:xfrm>
          <a:prstGeom prst="roundRect">
            <a:avLst>
              <a:gd fmla="val 198429" name="adj"/>
            </a:avLst>
          </a:prstGeom>
          <a:solidFill>
            <a:srgbClr val="5A41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20983023" y="1828800"/>
            <a:ext cx="107540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yne"/>
              <a:buNone/>
            </a:pPr>
            <a:r>
              <a:rPr b="1" i="0" lang="en-US" sz="8000" u="none" cap="none" strike="noStrike">
                <a:solidFill>
                  <a:srgbClr val="FFFFFF"/>
                </a:solidFill>
                <a:latin typeface="Syne"/>
                <a:ea typeface="Syne"/>
                <a:cs typeface="Syne"/>
                <a:sym typeface="Sy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282" name="Shape 282"/>
        <p:cNvGrpSpPr/>
        <p:nvPr/>
      </p:nvGrpSpPr>
      <p:grpSpPr>
        <a:xfrm>
          <a:off x="0" y="0"/>
          <a:ext cx="0" cy="0"/>
          <a:chOff x="0" y="0"/>
          <a:chExt cx="0" cy="0"/>
        </a:xfrm>
      </p:grpSpPr>
      <p:sp>
        <p:nvSpPr>
          <p:cNvPr id="283" name="Google Shape;28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p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85" name="Google Shape;285;p12"/>
          <p:cNvPicPr preferRelativeResize="0"/>
          <p:nvPr/>
        </p:nvPicPr>
        <p:blipFill rotWithShape="1">
          <a:blip r:embed="rId4">
            <a:alphaModFix/>
          </a:blip>
          <a:srcRect b="0" l="0" r="0" t="0"/>
          <a:stretch/>
        </p:blipFill>
        <p:spPr>
          <a:xfrm>
            <a:off x="0" y="0"/>
            <a:ext cx="11634654" cy="13716000"/>
          </a:xfrm>
          <a:prstGeom prst="rect">
            <a:avLst/>
          </a:prstGeom>
          <a:noFill/>
          <a:ln>
            <a:noFill/>
          </a:ln>
        </p:spPr>
      </p:pic>
      <p:sp>
        <p:nvSpPr>
          <p:cNvPr id="286" name="Google Shape;286;p12"/>
          <p:cNvSpPr/>
          <p:nvPr/>
        </p:nvSpPr>
        <p:spPr>
          <a:xfrm>
            <a:off x="13298562" y="1155700"/>
            <a:ext cx="1061429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yne"/>
              <a:buNone/>
            </a:pPr>
            <a:r>
              <a:rPr b="1" i="0" lang="en-US" sz="12800" u="none" cap="none" strike="noStrike">
                <a:solidFill>
                  <a:srgbClr val="0E0E0E"/>
                </a:solidFill>
                <a:latin typeface="Syne"/>
                <a:ea typeface="Syne"/>
                <a:cs typeface="Syne"/>
                <a:sym typeface="Syne"/>
              </a:rPr>
              <a:t>Some Data</a:t>
            </a:r>
            <a:endParaRPr b="0" i="0" sz="12800" u="none" cap="none" strike="noStrike">
              <a:solidFill>
                <a:schemeClr val="dk1"/>
              </a:solidFill>
              <a:latin typeface="Calibri"/>
              <a:ea typeface="Calibri"/>
              <a:cs typeface="Calibri"/>
              <a:sym typeface="Calibri"/>
            </a:endParaRPr>
          </a:p>
        </p:txBody>
      </p:sp>
      <p:sp>
        <p:nvSpPr>
          <p:cNvPr id="287" name="Google Shape;287;p12"/>
          <p:cNvSpPr/>
          <p:nvPr/>
        </p:nvSpPr>
        <p:spPr>
          <a:xfrm>
            <a:off x="6452406" y="7340600"/>
            <a:ext cx="16918515" cy="58166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7011276" y="8001000"/>
            <a:ext cx="7150994"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7011276" y="8001000"/>
            <a:ext cx="8167121"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Syne"/>
              <a:buNone/>
            </a:pPr>
            <a:r>
              <a:rPr b="1" i="0" lang="en-US" sz="24000" u="none" cap="none" strike="noStrike">
                <a:solidFill>
                  <a:srgbClr val="000000"/>
                </a:solidFill>
                <a:latin typeface="Syne"/>
                <a:ea typeface="Syne"/>
                <a:cs typeface="Syne"/>
                <a:sym typeface="Syne"/>
              </a:rPr>
              <a:t>45%</a:t>
            </a:r>
            <a:endParaRPr b="0" i="0" sz="24000" u="none" cap="none" strike="noStrike">
              <a:solidFill>
                <a:schemeClr val="dk1"/>
              </a:solidFill>
              <a:latin typeface="Calibri"/>
              <a:ea typeface="Calibri"/>
              <a:cs typeface="Calibri"/>
              <a:sym typeface="Calibri"/>
            </a:endParaRPr>
          </a:p>
        </p:txBody>
      </p:sp>
      <p:sp>
        <p:nvSpPr>
          <p:cNvPr id="290" name="Google Shape;290;p12"/>
          <p:cNvSpPr/>
          <p:nvPr/>
        </p:nvSpPr>
        <p:spPr>
          <a:xfrm>
            <a:off x="7011276" y="11760200"/>
            <a:ext cx="735421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TREASURE FOUND</a:t>
            </a:r>
            <a:endParaRPr b="0" i="0" sz="4800" u="none" cap="none" strike="noStrike">
              <a:solidFill>
                <a:schemeClr val="dk1"/>
              </a:solidFill>
              <a:latin typeface="Calibri"/>
              <a:ea typeface="Calibri"/>
              <a:cs typeface="Calibri"/>
              <a:sym typeface="Calibri"/>
            </a:endParaRPr>
          </a:p>
        </p:txBody>
      </p:sp>
      <p:sp>
        <p:nvSpPr>
          <p:cNvPr id="291" name="Google Shape;291;p12"/>
          <p:cNvSpPr/>
          <p:nvPr/>
        </p:nvSpPr>
        <p:spPr>
          <a:xfrm>
            <a:off x="15775372" y="7899400"/>
            <a:ext cx="7036679"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15775372" y="7899400"/>
            <a:ext cx="8052806"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Syne"/>
              <a:buNone/>
            </a:pPr>
            <a:r>
              <a:rPr b="1" i="0" lang="en-US" sz="24000" u="none" cap="none" strike="noStrike">
                <a:solidFill>
                  <a:srgbClr val="000000"/>
                </a:solidFill>
                <a:latin typeface="Syne"/>
                <a:ea typeface="Syne"/>
                <a:cs typeface="Syne"/>
                <a:sym typeface="Syne"/>
              </a:rPr>
              <a:t>85%</a:t>
            </a:r>
            <a:endParaRPr b="0" i="0" sz="24000" u="none" cap="none" strike="noStrike">
              <a:solidFill>
                <a:schemeClr val="dk1"/>
              </a:solidFill>
              <a:latin typeface="Calibri"/>
              <a:ea typeface="Calibri"/>
              <a:cs typeface="Calibri"/>
              <a:sym typeface="Calibri"/>
            </a:endParaRPr>
          </a:p>
        </p:txBody>
      </p:sp>
      <p:sp>
        <p:nvSpPr>
          <p:cNvPr id="293" name="Google Shape;293;p12"/>
          <p:cNvSpPr/>
          <p:nvPr/>
        </p:nvSpPr>
        <p:spPr>
          <a:xfrm>
            <a:off x="15775372" y="11861800"/>
            <a:ext cx="7036679"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15775372" y="11861800"/>
            <a:ext cx="7239905"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WISHED GRANTED</a:t>
            </a:r>
            <a:endParaRPr b="0" i="0" sz="4800" u="none" cap="none" strike="noStrike">
              <a:solidFill>
                <a:schemeClr val="dk1"/>
              </a:solidFill>
              <a:latin typeface="Calibri"/>
              <a:ea typeface="Calibri"/>
              <a:cs typeface="Calibri"/>
              <a:sym typeface="Calibri"/>
            </a:endParaRPr>
          </a:p>
        </p:txBody>
      </p:sp>
      <p:sp>
        <p:nvSpPr>
          <p:cNvPr id="295" name="Google Shape;295;p12"/>
          <p:cNvSpPr/>
          <p:nvPr/>
        </p:nvSpPr>
        <p:spPr>
          <a:xfrm>
            <a:off x="12324774" y="3111500"/>
            <a:ext cx="10969938" cy="1583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 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300" name="Shape 300"/>
        <p:cNvGrpSpPr/>
        <p:nvPr/>
      </p:nvGrpSpPr>
      <p:grpSpPr>
        <a:xfrm>
          <a:off x="0" y="0"/>
          <a:ext cx="0" cy="0"/>
          <a:chOff x="0" y="0"/>
          <a:chExt cx="0" cy="0"/>
        </a:xfrm>
      </p:grpSpPr>
      <p:sp>
        <p:nvSpPr>
          <p:cNvPr id="301" name="Google Shape;30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p1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03" name="Google Shape;303;p13"/>
          <p:cNvSpPr/>
          <p:nvPr/>
        </p:nvSpPr>
        <p:spPr>
          <a:xfrm>
            <a:off x="0" y="7137400"/>
            <a:ext cx="15762670" cy="657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3"/>
          <p:cNvSpPr/>
          <p:nvPr/>
        </p:nvSpPr>
        <p:spPr>
          <a:xfrm>
            <a:off x="0" y="7137400"/>
            <a:ext cx="15762670" cy="52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3"/>
          <p:cNvSpPr/>
          <p:nvPr/>
        </p:nvSpPr>
        <p:spPr>
          <a:xfrm>
            <a:off x="0" y="7137400"/>
            <a:ext cx="14403600" cy="42672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3"/>
          <p:cNvSpPr/>
          <p:nvPr/>
        </p:nvSpPr>
        <p:spPr>
          <a:xfrm>
            <a:off x="762095" y="7442200"/>
            <a:ext cx="13895537" cy="467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Syne"/>
              <a:buNone/>
            </a:pPr>
            <a:r>
              <a:rPr b="1" i="0" lang="en-US" sz="24000" u="none" cap="none" strike="noStrike">
                <a:solidFill>
                  <a:srgbClr val="000000"/>
                </a:solidFill>
                <a:latin typeface="Syne"/>
                <a:ea typeface="Syne"/>
                <a:cs typeface="Syne"/>
                <a:sym typeface="Syne"/>
              </a:rPr>
              <a:t>234,567</a:t>
            </a:r>
            <a:endParaRPr b="0" i="0" sz="24000" u="none" cap="none" strike="noStrike">
              <a:solidFill>
                <a:schemeClr val="dk1"/>
              </a:solidFill>
              <a:latin typeface="Calibri"/>
              <a:ea typeface="Calibri"/>
              <a:cs typeface="Calibri"/>
              <a:sym typeface="Calibri"/>
            </a:endParaRPr>
          </a:p>
        </p:txBody>
      </p:sp>
      <p:sp>
        <p:nvSpPr>
          <p:cNvPr id="307" name="Google Shape;307;p13"/>
          <p:cNvSpPr/>
          <p:nvPr/>
        </p:nvSpPr>
        <p:spPr>
          <a:xfrm>
            <a:off x="0" y="11607800"/>
            <a:ext cx="15965895"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UNICORN SIGHTINGS</a:t>
            </a:r>
            <a:endParaRPr b="0" i="0" sz="4800" u="none" cap="none" strike="noStrike">
              <a:solidFill>
                <a:schemeClr val="dk1"/>
              </a:solidFill>
              <a:latin typeface="Calibri"/>
              <a:ea typeface="Calibri"/>
              <a:cs typeface="Calibri"/>
              <a:sym typeface="Calibri"/>
            </a:endParaRPr>
          </a:p>
        </p:txBody>
      </p:sp>
      <p:sp>
        <p:nvSpPr>
          <p:cNvPr id="308" name="Google Shape;308;p13"/>
          <p:cNvSpPr/>
          <p:nvPr/>
        </p:nvSpPr>
        <p:spPr>
          <a:xfrm>
            <a:off x="0" y="12750800"/>
            <a:ext cx="9407642"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09" name="Google Shape;309;p13"/>
          <p:cNvPicPr preferRelativeResize="0"/>
          <p:nvPr/>
        </p:nvPicPr>
        <p:blipFill rotWithShape="1">
          <a:blip r:embed="rId4">
            <a:alphaModFix/>
          </a:blip>
          <a:srcRect b="0" l="0" r="0" t="0"/>
          <a:stretch/>
        </p:blipFill>
        <p:spPr>
          <a:xfrm>
            <a:off x="10351794" y="1231900"/>
            <a:ext cx="12345943" cy="6680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314" name="Shape 314"/>
        <p:cNvGrpSpPr/>
        <p:nvPr/>
      </p:nvGrpSpPr>
      <p:grpSpPr>
        <a:xfrm>
          <a:off x="0" y="0"/>
          <a:ext cx="0" cy="0"/>
          <a:chOff x="0" y="0"/>
          <a:chExt cx="0" cy="0"/>
        </a:xfrm>
      </p:grpSpPr>
      <p:sp>
        <p:nvSpPr>
          <p:cNvPr id="315" name="Google Shape;31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p1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17" name="Google Shape;317;p14"/>
          <p:cNvSpPr/>
          <p:nvPr/>
        </p:nvSpPr>
        <p:spPr>
          <a:xfrm>
            <a:off x="8681535" y="1447800"/>
            <a:ext cx="73626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Some Graph</a:t>
            </a:r>
            <a:endParaRPr b="0" i="0" sz="8000" u="none" cap="none" strike="noStrike">
              <a:solidFill>
                <a:schemeClr val="dk1"/>
              </a:solidFill>
              <a:latin typeface="Calibri"/>
              <a:ea typeface="Calibri"/>
              <a:cs typeface="Calibri"/>
              <a:sym typeface="Calibri"/>
            </a:endParaRPr>
          </a:p>
        </p:txBody>
      </p:sp>
      <p:sp>
        <p:nvSpPr>
          <p:cNvPr id="318" name="Google Shape;318;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0" name="Google Shape;320;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1" name="Google Shape;321;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22" name="Google Shape;322;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23" name="Google Shape;323;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24" name="Google Shape;324;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25" name="Google Shape;325;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26" name="Google Shape;326;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27" name="Google Shape;327;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2185"/>
              <a:buFont typeface="Lato"/>
              <a:buNone/>
            </a:pPr>
            <a:r>
              <a:rPr b="0" i="0" lang="en-US" sz="2185" u="none" cap="none" strike="noStrike">
                <a:solidFill>
                  <a:srgbClr val="5A413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28" name="Google Shape;328;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29" name="Google Shape;329;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0" name="Google Shape;330;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1" name="Google Shape;331;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32" name="Google Shape;332;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33" name="Google Shape;333;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34" name="Google Shape;334;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35" name="Google Shape;335;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36" name="Google Shape;336;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37" name="Google Shape;337;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1820"/>
              <a:buFont typeface="Lato"/>
              <a:buNone/>
            </a:pPr>
            <a:r>
              <a:rPr b="0" i="0" lang="en-US" sz="1820" u="none" cap="none" strike="noStrike">
                <a:solidFill>
                  <a:srgbClr val="5A413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38" name="Google Shape;338;p14"/>
          <p:cNvPicPr preferRelativeResize="0"/>
          <p:nvPr/>
        </p:nvPicPr>
        <p:blipFill rotWithShape="1">
          <a:blip r:embed="rId4">
            <a:alphaModFix/>
          </a:blip>
          <a:srcRect b="0" l="0" r="0" t="0"/>
          <a:stretch/>
        </p:blipFill>
        <p:spPr>
          <a:xfrm>
            <a:off x="3368467" y="3771900"/>
            <a:ext cx="8291591" cy="5511006"/>
          </a:xfrm>
          <a:prstGeom prst="rect">
            <a:avLst/>
          </a:prstGeom>
          <a:noFill/>
          <a:ln>
            <a:noFill/>
          </a:ln>
        </p:spPr>
      </p:pic>
      <p:pic>
        <p:nvPicPr>
          <p:cNvPr descr=" " id="339" name="Google Shape;339;p14"/>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340" name="Google Shape;340;p14"/>
          <p:cNvPicPr preferRelativeResize="0"/>
          <p:nvPr/>
        </p:nvPicPr>
        <p:blipFill rotWithShape="1">
          <a:blip r:embed="rId5">
            <a:alphaModFix/>
          </a:blip>
          <a:srcRect b="0" l="0" r="0" t="0"/>
          <a:stretch/>
        </p:blipFill>
        <p:spPr>
          <a:xfrm>
            <a:off x="5651279" y="4185444"/>
            <a:ext cx="11567" cy="5258445"/>
          </a:xfrm>
          <a:prstGeom prst="rect">
            <a:avLst/>
          </a:prstGeom>
          <a:noFill/>
          <a:ln>
            <a:noFill/>
          </a:ln>
        </p:spPr>
      </p:pic>
      <p:pic>
        <p:nvPicPr>
          <p:cNvPr descr=" " id="341" name="Google Shape;341;p14"/>
          <p:cNvPicPr preferRelativeResize="0"/>
          <p:nvPr/>
        </p:nvPicPr>
        <p:blipFill rotWithShape="1">
          <a:blip r:embed="rId5">
            <a:alphaModFix/>
          </a:blip>
          <a:srcRect b="0" l="0" r="0" t="0"/>
          <a:stretch/>
        </p:blipFill>
        <p:spPr>
          <a:xfrm>
            <a:off x="6789795" y="4185444"/>
            <a:ext cx="11567" cy="5258445"/>
          </a:xfrm>
          <a:prstGeom prst="rect">
            <a:avLst/>
          </a:prstGeom>
          <a:noFill/>
          <a:ln>
            <a:noFill/>
          </a:ln>
        </p:spPr>
      </p:pic>
      <p:pic>
        <p:nvPicPr>
          <p:cNvPr descr=" " id="342" name="Google Shape;342;p14"/>
          <p:cNvPicPr preferRelativeResize="0"/>
          <p:nvPr/>
        </p:nvPicPr>
        <p:blipFill rotWithShape="1">
          <a:blip r:embed="rId5">
            <a:alphaModFix/>
          </a:blip>
          <a:srcRect b="0" l="0" r="0" t="0"/>
          <a:stretch/>
        </p:blipFill>
        <p:spPr>
          <a:xfrm>
            <a:off x="7928309" y="4185444"/>
            <a:ext cx="11567" cy="5258445"/>
          </a:xfrm>
          <a:prstGeom prst="rect">
            <a:avLst/>
          </a:prstGeom>
          <a:noFill/>
          <a:ln>
            <a:noFill/>
          </a:ln>
        </p:spPr>
      </p:pic>
      <p:pic>
        <p:nvPicPr>
          <p:cNvPr descr=" " id="343" name="Google Shape;343;p14"/>
          <p:cNvPicPr preferRelativeResize="0"/>
          <p:nvPr/>
        </p:nvPicPr>
        <p:blipFill rotWithShape="1">
          <a:blip r:embed="rId5">
            <a:alphaModFix/>
          </a:blip>
          <a:srcRect b="0" l="0" r="0" t="0"/>
          <a:stretch/>
        </p:blipFill>
        <p:spPr>
          <a:xfrm>
            <a:off x="9066828" y="4185444"/>
            <a:ext cx="11567" cy="5258445"/>
          </a:xfrm>
          <a:prstGeom prst="rect">
            <a:avLst/>
          </a:prstGeom>
          <a:noFill/>
          <a:ln>
            <a:noFill/>
          </a:ln>
        </p:spPr>
      </p:pic>
      <p:pic>
        <p:nvPicPr>
          <p:cNvPr descr=" " id="344" name="Google Shape;344;p14"/>
          <p:cNvPicPr preferRelativeResize="0"/>
          <p:nvPr/>
        </p:nvPicPr>
        <p:blipFill rotWithShape="1">
          <a:blip r:embed="rId5">
            <a:alphaModFix/>
          </a:blip>
          <a:srcRect b="0" l="0" r="0" t="0"/>
          <a:stretch/>
        </p:blipFill>
        <p:spPr>
          <a:xfrm>
            <a:off x="10205341" y="4185444"/>
            <a:ext cx="11567" cy="5258445"/>
          </a:xfrm>
          <a:prstGeom prst="rect">
            <a:avLst/>
          </a:prstGeom>
          <a:noFill/>
          <a:ln>
            <a:noFill/>
          </a:ln>
        </p:spPr>
      </p:pic>
      <p:pic>
        <p:nvPicPr>
          <p:cNvPr descr=" " id="345" name="Google Shape;345;p14"/>
          <p:cNvPicPr preferRelativeResize="0"/>
          <p:nvPr/>
        </p:nvPicPr>
        <p:blipFill rotWithShape="1">
          <a:blip r:embed="rId5">
            <a:alphaModFix/>
          </a:blip>
          <a:srcRect b="0" l="0" r="0" t="0"/>
          <a:stretch/>
        </p:blipFill>
        <p:spPr>
          <a:xfrm>
            <a:off x="11343854" y="4185444"/>
            <a:ext cx="11567" cy="5258445"/>
          </a:xfrm>
          <a:prstGeom prst="rect">
            <a:avLst/>
          </a:prstGeom>
          <a:noFill/>
          <a:ln>
            <a:noFill/>
          </a:ln>
        </p:spPr>
      </p:pic>
      <p:pic>
        <p:nvPicPr>
          <p:cNvPr descr=" " id="346" name="Google Shape;346;p14"/>
          <p:cNvPicPr preferRelativeResize="0"/>
          <p:nvPr/>
        </p:nvPicPr>
        <p:blipFill rotWithShape="1">
          <a:blip r:embed="rId6">
            <a:alphaModFix/>
          </a:blip>
          <a:srcRect b="0" l="0" r="0" t="0"/>
          <a:stretch/>
        </p:blipFill>
        <p:spPr>
          <a:xfrm>
            <a:off x="3355539" y="5483845"/>
            <a:ext cx="8050168" cy="2373585"/>
          </a:xfrm>
          <a:prstGeom prst="rect">
            <a:avLst/>
          </a:prstGeom>
          <a:noFill/>
          <a:ln>
            <a:noFill/>
          </a:ln>
        </p:spPr>
      </p:pic>
      <p:pic>
        <p:nvPicPr>
          <p:cNvPr descr=" " id="347" name="Google Shape;347;p14"/>
          <p:cNvPicPr preferRelativeResize="0"/>
          <p:nvPr/>
        </p:nvPicPr>
        <p:blipFill rotWithShape="1">
          <a:blip r:embed="rId7">
            <a:alphaModFix/>
          </a:blip>
          <a:srcRect b="0" l="0" r="0" t="0"/>
          <a:stretch/>
        </p:blipFill>
        <p:spPr>
          <a:xfrm>
            <a:off x="3369143" y="6359525"/>
            <a:ext cx="8044031" cy="2268538"/>
          </a:xfrm>
          <a:prstGeom prst="rect">
            <a:avLst/>
          </a:prstGeom>
          <a:noFill/>
          <a:ln>
            <a:noFill/>
          </a:ln>
        </p:spPr>
      </p:pic>
      <p:pic>
        <p:nvPicPr>
          <p:cNvPr descr=" " id="348" name="Google Shape;348;p14"/>
          <p:cNvPicPr preferRelativeResize="0"/>
          <p:nvPr/>
        </p:nvPicPr>
        <p:blipFill rotWithShape="1">
          <a:blip r:embed="rId8">
            <a:alphaModFix/>
          </a:blip>
          <a:srcRect b="0" l="0" r="0" t="0"/>
          <a:stretch/>
        </p:blipFill>
        <p:spPr>
          <a:xfrm>
            <a:off x="4441751" y="6055643"/>
            <a:ext cx="153591" cy="153566"/>
          </a:xfrm>
          <a:prstGeom prst="rect">
            <a:avLst/>
          </a:prstGeom>
          <a:noFill/>
          <a:ln>
            <a:noFill/>
          </a:ln>
        </p:spPr>
      </p:pic>
      <p:pic>
        <p:nvPicPr>
          <p:cNvPr descr=" " id="349" name="Google Shape;349;p14"/>
          <p:cNvPicPr preferRelativeResize="0"/>
          <p:nvPr/>
        </p:nvPicPr>
        <p:blipFill rotWithShape="1">
          <a:blip r:embed="rId8">
            <a:alphaModFix/>
          </a:blip>
          <a:srcRect b="0" l="0" r="0" t="0"/>
          <a:stretch/>
        </p:blipFill>
        <p:spPr>
          <a:xfrm>
            <a:off x="4441751" y="6981130"/>
            <a:ext cx="153591" cy="153566"/>
          </a:xfrm>
          <a:prstGeom prst="rect">
            <a:avLst/>
          </a:prstGeom>
          <a:noFill/>
          <a:ln>
            <a:noFill/>
          </a:ln>
        </p:spPr>
      </p:pic>
      <p:pic>
        <p:nvPicPr>
          <p:cNvPr descr=" " id="350" name="Google Shape;350;p14"/>
          <p:cNvPicPr preferRelativeResize="0"/>
          <p:nvPr/>
        </p:nvPicPr>
        <p:blipFill rotWithShape="1">
          <a:blip r:embed="rId8">
            <a:alphaModFix/>
          </a:blip>
          <a:srcRect b="0" l="0" r="0" t="0"/>
          <a:stretch/>
        </p:blipFill>
        <p:spPr>
          <a:xfrm>
            <a:off x="5580267" y="5651277"/>
            <a:ext cx="153591" cy="153566"/>
          </a:xfrm>
          <a:prstGeom prst="rect">
            <a:avLst/>
          </a:prstGeom>
          <a:noFill/>
          <a:ln>
            <a:noFill/>
          </a:ln>
        </p:spPr>
      </p:pic>
      <p:pic>
        <p:nvPicPr>
          <p:cNvPr descr=" " id="351" name="Google Shape;351;p14"/>
          <p:cNvPicPr preferRelativeResize="0"/>
          <p:nvPr/>
        </p:nvPicPr>
        <p:blipFill rotWithShape="1">
          <a:blip r:embed="rId9">
            <a:alphaModFix/>
          </a:blip>
          <a:srcRect b="0" l="0" r="0" t="0"/>
          <a:stretch/>
        </p:blipFill>
        <p:spPr>
          <a:xfrm>
            <a:off x="5580267" y="7415510"/>
            <a:ext cx="153591" cy="153566"/>
          </a:xfrm>
          <a:prstGeom prst="rect">
            <a:avLst/>
          </a:prstGeom>
          <a:noFill/>
          <a:ln>
            <a:noFill/>
          </a:ln>
        </p:spPr>
      </p:pic>
      <p:pic>
        <p:nvPicPr>
          <p:cNvPr descr=" " id="352" name="Google Shape;352;p14"/>
          <p:cNvPicPr preferRelativeResize="0"/>
          <p:nvPr/>
        </p:nvPicPr>
        <p:blipFill rotWithShape="1">
          <a:blip r:embed="rId10">
            <a:alphaModFix/>
          </a:blip>
          <a:srcRect b="0" l="0" r="0" t="0"/>
          <a:stretch/>
        </p:blipFill>
        <p:spPr>
          <a:xfrm>
            <a:off x="6718783" y="7732812"/>
            <a:ext cx="153591" cy="153566"/>
          </a:xfrm>
          <a:prstGeom prst="rect">
            <a:avLst/>
          </a:prstGeom>
          <a:noFill/>
          <a:ln>
            <a:noFill/>
          </a:ln>
        </p:spPr>
      </p:pic>
      <p:pic>
        <p:nvPicPr>
          <p:cNvPr descr=" " id="353" name="Google Shape;353;p14"/>
          <p:cNvPicPr preferRelativeResize="0"/>
          <p:nvPr/>
        </p:nvPicPr>
        <p:blipFill rotWithShape="1">
          <a:blip r:embed="rId10">
            <a:alphaModFix/>
          </a:blip>
          <a:srcRect b="0" l="0" r="0" t="0"/>
          <a:stretch/>
        </p:blipFill>
        <p:spPr>
          <a:xfrm>
            <a:off x="6718783" y="6311826"/>
            <a:ext cx="153591" cy="153566"/>
          </a:xfrm>
          <a:prstGeom prst="rect">
            <a:avLst/>
          </a:prstGeom>
          <a:noFill/>
          <a:ln>
            <a:noFill/>
          </a:ln>
        </p:spPr>
      </p:pic>
      <p:pic>
        <p:nvPicPr>
          <p:cNvPr descr=" " id="354" name="Google Shape;354;p14"/>
          <p:cNvPicPr preferRelativeResize="0"/>
          <p:nvPr/>
        </p:nvPicPr>
        <p:blipFill rotWithShape="1">
          <a:blip r:embed="rId8">
            <a:alphaModFix/>
          </a:blip>
          <a:srcRect b="0" l="0" r="0" t="0"/>
          <a:stretch/>
        </p:blipFill>
        <p:spPr>
          <a:xfrm>
            <a:off x="7861923" y="6733232"/>
            <a:ext cx="153591" cy="153566"/>
          </a:xfrm>
          <a:prstGeom prst="rect">
            <a:avLst/>
          </a:prstGeom>
          <a:noFill/>
          <a:ln>
            <a:noFill/>
          </a:ln>
        </p:spPr>
      </p:pic>
      <p:pic>
        <p:nvPicPr>
          <p:cNvPr descr=" " id="355" name="Google Shape;355;p14"/>
          <p:cNvPicPr preferRelativeResize="0"/>
          <p:nvPr/>
        </p:nvPicPr>
        <p:blipFill rotWithShape="1">
          <a:blip r:embed="rId8">
            <a:alphaModFix/>
          </a:blip>
          <a:srcRect b="0" l="0" r="0" t="0"/>
          <a:stretch/>
        </p:blipFill>
        <p:spPr>
          <a:xfrm>
            <a:off x="7861923" y="6420644"/>
            <a:ext cx="153591" cy="153566"/>
          </a:xfrm>
          <a:prstGeom prst="rect">
            <a:avLst/>
          </a:prstGeom>
          <a:noFill/>
          <a:ln>
            <a:noFill/>
          </a:ln>
        </p:spPr>
      </p:pic>
      <p:pic>
        <p:nvPicPr>
          <p:cNvPr descr=" " id="356" name="Google Shape;356;p14"/>
          <p:cNvPicPr preferRelativeResize="0"/>
          <p:nvPr/>
        </p:nvPicPr>
        <p:blipFill rotWithShape="1">
          <a:blip r:embed="rId8">
            <a:alphaModFix/>
          </a:blip>
          <a:srcRect b="0" l="0" r="0" t="0"/>
          <a:stretch/>
        </p:blipFill>
        <p:spPr>
          <a:xfrm>
            <a:off x="8995813" y="7667575"/>
            <a:ext cx="153591" cy="153566"/>
          </a:xfrm>
          <a:prstGeom prst="rect">
            <a:avLst/>
          </a:prstGeom>
          <a:noFill/>
          <a:ln>
            <a:noFill/>
          </a:ln>
        </p:spPr>
      </p:pic>
      <p:pic>
        <p:nvPicPr>
          <p:cNvPr descr=" " id="357" name="Google Shape;357;p14"/>
          <p:cNvPicPr preferRelativeResize="0"/>
          <p:nvPr/>
        </p:nvPicPr>
        <p:blipFill rotWithShape="1">
          <a:blip r:embed="rId8">
            <a:alphaModFix/>
          </a:blip>
          <a:srcRect b="0" l="0" r="0" t="0"/>
          <a:stretch/>
        </p:blipFill>
        <p:spPr>
          <a:xfrm>
            <a:off x="8995813" y="7076877"/>
            <a:ext cx="153591" cy="153566"/>
          </a:xfrm>
          <a:prstGeom prst="rect">
            <a:avLst/>
          </a:prstGeom>
          <a:noFill/>
          <a:ln>
            <a:noFill/>
          </a:ln>
        </p:spPr>
      </p:pic>
      <p:pic>
        <p:nvPicPr>
          <p:cNvPr descr=" " id="358" name="Google Shape;358;p14"/>
          <p:cNvPicPr preferRelativeResize="0"/>
          <p:nvPr/>
        </p:nvPicPr>
        <p:blipFill rotWithShape="1">
          <a:blip r:embed="rId8">
            <a:alphaModFix/>
          </a:blip>
          <a:srcRect b="0" l="0" r="0" t="0"/>
          <a:stretch/>
        </p:blipFill>
        <p:spPr>
          <a:xfrm>
            <a:off x="10138955" y="6972449"/>
            <a:ext cx="153591" cy="153566"/>
          </a:xfrm>
          <a:prstGeom prst="rect">
            <a:avLst/>
          </a:prstGeom>
          <a:noFill/>
          <a:ln>
            <a:noFill/>
          </a:ln>
        </p:spPr>
      </p:pic>
      <p:pic>
        <p:nvPicPr>
          <p:cNvPr descr=" " id="359" name="Google Shape;359;p14"/>
          <p:cNvPicPr preferRelativeResize="0"/>
          <p:nvPr/>
        </p:nvPicPr>
        <p:blipFill rotWithShape="1">
          <a:blip r:embed="rId8">
            <a:alphaModFix/>
          </a:blip>
          <a:srcRect b="0" l="0" r="0" t="0"/>
          <a:stretch/>
        </p:blipFill>
        <p:spPr>
          <a:xfrm>
            <a:off x="10138955" y="6572771"/>
            <a:ext cx="153591" cy="153566"/>
          </a:xfrm>
          <a:prstGeom prst="rect">
            <a:avLst/>
          </a:prstGeom>
          <a:noFill/>
          <a:ln>
            <a:noFill/>
          </a:ln>
        </p:spPr>
      </p:pic>
      <p:sp>
        <p:nvSpPr>
          <p:cNvPr id="360" name="Google Shape;360;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p14"/>
          <p:cNvPicPr preferRelativeResize="0"/>
          <p:nvPr/>
        </p:nvPicPr>
        <p:blipFill rotWithShape="1">
          <a:blip r:embed="rId11">
            <a:alphaModFix/>
          </a:blip>
          <a:srcRect b="0" l="0" r="0" t="0"/>
          <a:stretch/>
        </p:blipFill>
        <p:spPr>
          <a:xfrm>
            <a:off x="14403600" y="4191000"/>
            <a:ext cx="5575997" cy="5575300"/>
          </a:xfrm>
          <a:prstGeom prst="rect">
            <a:avLst/>
          </a:prstGeom>
          <a:noFill/>
          <a:ln>
            <a:noFill/>
          </a:ln>
        </p:spPr>
      </p:pic>
      <p:pic>
        <p:nvPicPr>
          <p:cNvPr descr=" " id="363" name="Google Shape;363;p14"/>
          <p:cNvPicPr preferRelativeResize="0"/>
          <p:nvPr/>
        </p:nvPicPr>
        <p:blipFill rotWithShape="1">
          <a:blip r:embed="rId12">
            <a:alphaModFix/>
          </a:blip>
          <a:srcRect b="0" l="0" r="0" t="0"/>
          <a:stretch/>
        </p:blipFill>
        <p:spPr>
          <a:xfrm>
            <a:off x="14403600" y="4191000"/>
            <a:ext cx="5575997" cy="5575300"/>
          </a:xfrm>
          <a:prstGeom prst="rect">
            <a:avLst/>
          </a:prstGeom>
          <a:noFill/>
          <a:ln>
            <a:noFill/>
          </a:ln>
        </p:spPr>
      </p:pic>
      <p:sp>
        <p:nvSpPr>
          <p:cNvPr id="364" name="Google Shape;364;p14"/>
          <p:cNvSpPr/>
          <p:nvPr/>
        </p:nvSpPr>
        <p:spPr>
          <a:xfrm>
            <a:off x="16105613" y="6365379"/>
            <a:ext cx="2184673"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16105613" y="6369050"/>
            <a:ext cx="238789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34.574</a:t>
            </a:r>
            <a:endParaRPr b="0" i="0" sz="4800" u="none" cap="none" strike="noStrike">
              <a:solidFill>
                <a:schemeClr val="dk1"/>
              </a:solidFill>
              <a:latin typeface="Calibri"/>
              <a:ea typeface="Calibri"/>
              <a:cs typeface="Calibri"/>
              <a:sym typeface="Calibri"/>
            </a:endParaRPr>
          </a:p>
        </p:txBody>
      </p:sp>
      <p:sp>
        <p:nvSpPr>
          <p:cNvPr id="366" name="Google Shape;366;p14"/>
          <p:cNvSpPr/>
          <p:nvPr/>
        </p:nvSpPr>
        <p:spPr>
          <a:xfrm>
            <a:off x="16753394" y="7105650"/>
            <a:ext cx="1024595"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67" name="Google Shape;367;p14"/>
          <p:cNvSpPr/>
          <p:nvPr/>
        </p:nvSpPr>
        <p:spPr>
          <a:xfrm>
            <a:off x="13260457" y="10515600"/>
            <a:ext cx="7874984"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13260457" y="10515600"/>
            <a:ext cx="7874984"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13260457" y="105156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Treasure Found</a:t>
            </a:r>
            <a:endParaRPr b="0" i="0" sz="4800" u="none" cap="none" strike="noStrike">
              <a:solidFill>
                <a:schemeClr val="dk1"/>
              </a:solidFill>
              <a:latin typeface="Calibri"/>
              <a:ea typeface="Calibri"/>
              <a:cs typeface="Calibri"/>
              <a:sym typeface="Calibri"/>
            </a:endParaRPr>
          </a:p>
        </p:txBody>
      </p:sp>
      <p:sp>
        <p:nvSpPr>
          <p:cNvPr id="370" name="Google Shape;370;p14"/>
          <p:cNvSpPr/>
          <p:nvPr/>
        </p:nvSpPr>
        <p:spPr>
          <a:xfrm>
            <a:off x="13260457" y="11353800"/>
            <a:ext cx="8010468"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1" name="Google Shape;371;p14"/>
          <p:cNvSpPr/>
          <p:nvPr/>
        </p:nvSpPr>
        <p:spPr>
          <a:xfrm>
            <a:off x="3251606" y="10515600"/>
            <a:ext cx="7874984"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3251606" y="10515600"/>
            <a:ext cx="7874984"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4"/>
          <p:cNvSpPr/>
          <p:nvPr/>
        </p:nvSpPr>
        <p:spPr>
          <a:xfrm>
            <a:off x="3251606" y="105156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Spellcasting Progress</a:t>
            </a:r>
            <a:endParaRPr b="0" i="0" sz="4800" u="none" cap="none" strike="noStrike">
              <a:solidFill>
                <a:schemeClr val="dk1"/>
              </a:solidFill>
              <a:latin typeface="Calibri"/>
              <a:ea typeface="Calibri"/>
              <a:cs typeface="Calibri"/>
              <a:sym typeface="Calibri"/>
            </a:endParaRPr>
          </a:p>
        </p:txBody>
      </p:sp>
      <p:sp>
        <p:nvSpPr>
          <p:cNvPr id="374" name="Google Shape;374;p14"/>
          <p:cNvSpPr/>
          <p:nvPr/>
        </p:nvSpPr>
        <p:spPr>
          <a:xfrm>
            <a:off x="3251606" y="11353800"/>
            <a:ext cx="8010468"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379" name="Shape 379"/>
        <p:cNvGrpSpPr/>
        <p:nvPr/>
      </p:nvGrpSpPr>
      <p:grpSpPr>
        <a:xfrm>
          <a:off x="0" y="0"/>
          <a:ext cx="0" cy="0"/>
          <a:chOff x="0" y="0"/>
          <a:chExt cx="0" cy="0"/>
        </a:xfrm>
      </p:grpSpPr>
      <p:sp>
        <p:nvSpPr>
          <p:cNvPr id="380" name="Google Shape;38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p1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82" name="Google Shape;382;p15"/>
          <p:cNvSpPr/>
          <p:nvPr/>
        </p:nvSpPr>
        <p:spPr>
          <a:xfrm>
            <a:off x="13450981" y="5753100"/>
            <a:ext cx="873869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5"/>
          <p:cNvSpPr/>
          <p:nvPr/>
        </p:nvSpPr>
        <p:spPr>
          <a:xfrm>
            <a:off x="13450981" y="5753100"/>
            <a:ext cx="873869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5"/>
          <p:cNvSpPr/>
          <p:nvPr/>
        </p:nvSpPr>
        <p:spPr>
          <a:xfrm>
            <a:off x="13450981" y="57531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A web application</a:t>
            </a:r>
            <a:endParaRPr b="0" i="0" sz="4800" u="none" cap="none" strike="noStrike">
              <a:solidFill>
                <a:schemeClr val="dk1"/>
              </a:solidFill>
              <a:latin typeface="Calibri"/>
              <a:ea typeface="Calibri"/>
              <a:cs typeface="Calibri"/>
              <a:sym typeface="Calibri"/>
            </a:endParaRPr>
          </a:p>
        </p:txBody>
      </p:sp>
      <p:sp>
        <p:nvSpPr>
          <p:cNvPr id="385" name="Google Shape;385;p15"/>
          <p:cNvSpPr/>
          <p:nvPr/>
        </p:nvSpPr>
        <p:spPr>
          <a:xfrm>
            <a:off x="13450981" y="66929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86" name="Google Shape;386;p15"/>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387" name="Google Shape;387;p15"/>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388" name="Google Shape;388;p15"/>
          <p:cNvSpPr/>
          <p:nvPr/>
        </p:nvSpPr>
        <p:spPr>
          <a:xfrm>
            <a:off x="2184673" y="850900"/>
            <a:ext cx="1781609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Portal to Adventure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393" name="Shape 393"/>
        <p:cNvGrpSpPr/>
        <p:nvPr/>
      </p:nvGrpSpPr>
      <p:grpSpPr>
        <a:xfrm>
          <a:off x="0" y="0"/>
          <a:ext cx="0" cy="0"/>
          <a:chOff x="0" y="0"/>
          <a:chExt cx="0" cy="0"/>
        </a:xfrm>
      </p:grpSpPr>
      <p:sp>
        <p:nvSpPr>
          <p:cNvPr id="394" name="Google Shape;39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p1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96" name="Google Shape;396;p16"/>
          <p:cNvSpPr/>
          <p:nvPr/>
        </p:nvSpPr>
        <p:spPr>
          <a:xfrm>
            <a:off x="2946768" y="5257800"/>
            <a:ext cx="873869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6"/>
          <p:cNvSpPr/>
          <p:nvPr/>
        </p:nvSpPr>
        <p:spPr>
          <a:xfrm>
            <a:off x="2946768" y="5257800"/>
            <a:ext cx="873869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6"/>
          <p:cNvSpPr/>
          <p:nvPr/>
        </p:nvSpPr>
        <p:spPr>
          <a:xfrm>
            <a:off x="2946768" y="52578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An mobile app</a:t>
            </a:r>
            <a:endParaRPr b="0" i="0" sz="4800" u="none" cap="none" strike="noStrike">
              <a:solidFill>
                <a:schemeClr val="dk1"/>
              </a:solidFill>
              <a:latin typeface="Calibri"/>
              <a:ea typeface="Calibri"/>
              <a:cs typeface="Calibri"/>
              <a:sym typeface="Calibri"/>
            </a:endParaRPr>
          </a:p>
        </p:txBody>
      </p:sp>
      <p:sp>
        <p:nvSpPr>
          <p:cNvPr id="399" name="Google Shape;399;p16"/>
          <p:cNvSpPr/>
          <p:nvPr/>
        </p:nvSpPr>
        <p:spPr>
          <a:xfrm>
            <a:off x="2946768" y="61976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00" name="Google Shape;400;p16"/>
          <p:cNvSpPr/>
          <p:nvPr/>
        </p:nvSpPr>
        <p:spPr>
          <a:xfrm>
            <a:off x="2832454" y="8115300"/>
            <a:ext cx="9090103" cy="3361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01" name="Google Shape;401;p16"/>
          <p:cNvSpPr/>
          <p:nvPr/>
        </p:nvSpPr>
        <p:spPr>
          <a:xfrm>
            <a:off x="2946768" y="850900"/>
            <a:ext cx="11566912" cy="445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The Future of Fantasy</a:t>
            </a:r>
            <a:endParaRPr b="0" i="0" sz="12800" u="none" cap="none" strike="noStrike">
              <a:solidFill>
                <a:schemeClr val="dk1"/>
              </a:solidFill>
              <a:latin typeface="Calibri"/>
              <a:ea typeface="Calibri"/>
              <a:cs typeface="Calibri"/>
              <a:sym typeface="Calibri"/>
            </a:endParaRPr>
          </a:p>
        </p:txBody>
      </p:sp>
      <p:pic>
        <p:nvPicPr>
          <p:cNvPr descr=" " id="402" name="Google Shape;402;p16"/>
          <p:cNvPicPr preferRelativeResize="0"/>
          <p:nvPr/>
        </p:nvPicPr>
        <p:blipFill rotWithShape="1">
          <a:blip r:embed="rId4">
            <a:alphaModFix/>
          </a:blip>
          <a:srcRect b="0" l="0" r="0" t="0"/>
          <a:stretch/>
        </p:blipFill>
        <p:spPr>
          <a:xfrm>
            <a:off x="15457832" y="1028700"/>
            <a:ext cx="5474384" cy="11849100"/>
          </a:xfrm>
          <a:prstGeom prst="rect">
            <a:avLst/>
          </a:prstGeom>
          <a:noFill/>
          <a:ln>
            <a:noFill/>
          </a:ln>
        </p:spPr>
      </p:pic>
      <p:pic>
        <p:nvPicPr>
          <p:cNvPr descr=" " id="403" name="Google Shape;403;p16"/>
          <p:cNvPicPr preferRelativeResize="0"/>
          <p:nvPr/>
        </p:nvPicPr>
        <p:blipFill rotWithShape="1">
          <a:blip r:embed="rId5">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408" name="Shape 408"/>
        <p:cNvGrpSpPr/>
        <p:nvPr/>
      </p:nvGrpSpPr>
      <p:grpSpPr>
        <a:xfrm>
          <a:off x="0" y="0"/>
          <a:ext cx="0" cy="0"/>
          <a:chOff x="0" y="0"/>
          <a:chExt cx="0" cy="0"/>
        </a:xfrm>
      </p:grpSpPr>
      <p:pic>
        <p:nvPicPr>
          <p:cNvPr descr=" " id="409" name="Google Shape;409;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0" name="Google Shape;41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2" name="Google Shape;412;p17"/>
          <p:cNvSpPr/>
          <p:nvPr/>
        </p:nvSpPr>
        <p:spPr>
          <a:xfrm>
            <a:off x="14568721" y="1003300"/>
            <a:ext cx="914090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417" name="Shape 417"/>
        <p:cNvGrpSpPr/>
        <p:nvPr/>
      </p:nvGrpSpPr>
      <p:grpSpPr>
        <a:xfrm>
          <a:off x="0" y="0"/>
          <a:ext cx="0" cy="0"/>
          <a:chOff x="0" y="0"/>
          <a:chExt cx="0" cy="0"/>
        </a:xfrm>
      </p:grpSpPr>
      <p:sp>
        <p:nvSpPr>
          <p:cNvPr id="418" name="Google Shape;418;p18"/>
          <p:cNvSpPr/>
          <p:nvPr/>
        </p:nvSpPr>
        <p:spPr>
          <a:xfrm>
            <a:off x="15775372" y="2946400"/>
            <a:ext cx="4852006" cy="117475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p1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21" name="Google Shape;421;p18"/>
          <p:cNvPicPr preferRelativeResize="0"/>
          <p:nvPr/>
        </p:nvPicPr>
        <p:blipFill rotWithShape="1">
          <a:blip r:embed="rId4">
            <a:alphaModFix/>
          </a:blip>
          <a:srcRect b="0" l="0" r="0" t="0"/>
          <a:stretch/>
        </p:blipFill>
        <p:spPr>
          <a:xfrm>
            <a:off x="508063" y="3911600"/>
            <a:ext cx="14479810" cy="7861300"/>
          </a:xfrm>
          <a:prstGeom prst="rect">
            <a:avLst/>
          </a:prstGeom>
          <a:noFill/>
          <a:ln>
            <a:noFill/>
          </a:ln>
        </p:spPr>
      </p:pic>
      <p:sp>
        <p:nvSpPr>
          <p:cNvPr id="422" name="Google Shape;422;p18"/>
          <p:cNvSpPr/>
          <p:nvPr/>
        </p:nvSpPr>
        <p:spPr>
          <a:xfrm>
            <a:off x="4623378" y="1276350"/>
            <a:ext cx="1546630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Fantasy Realm at a Glance</a:t>
            </a:r>
            <a:endParaRPr b="0" i="0" sz="8000" u="none" cap="none" strike="noStrike">
              <a:solidFill>
                <a:schemeClr val="dk1"/>
              </a:solidFill>
              <a:latin typeface="Calibri"/>
              <a:ea typeface="Calibri"/>
              <a:cs typeface="Calibri"/>
              <a:sym typeface="Calibri"/>
            </a:endParaRPr>
          </a:p>
        </p:txBody>
      </p:sp>
      <p:sp>
        <p:nvSpPr>
          <p:cNvPr id="423" name="Google Shape;423;p18"/>
          <p:cNvSpPr/>
          <p:nvPr/>
        </p:nvSpPr>
        <p:spPr>
          <a:xfrm>
            <a:off x="16118315" y="3714750"/>
            <a:ext cx="6935067"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8"/>
          <p:cNvSpPr/>
          <p:nvPr/>
        </p:nvSpPr>
        <p:spPr>
          <a:xfrm>
            <a:off x="16118315" y="3714750"/>
            <a:ext cx="6935067"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8"/>
          <p:cNvSpPr/>
          <p:nvPr/>
        </p:nvSpPr>
        <p:spPr>
          <a:xfrm>
            <a:off x="16118315" y="371475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The Forest</a:t>
            </a:r>
            <a:endParaRPr b="0" i="0" sz="4800" u="none" cap="none" strike="noStrike">
              <a:solidFill>
                <a:schemeClr val="dk1"/>
              </a:solidFill>
              <a:latin typeface="Calibri"/>
              <a:ea typeface="Calibri"/>
              <a:cs typeface="Calibri"/>
              <a:sym typeface="Calibri"/>
            </a:endParaRPr>
          </a:p>
        </p:txBody>
      </p:sp>
      <p:sp>
        <p:nvSpPr>
          <p:cNvPr id="426" name="Google Shape;426;p18"/>
          <p:cNvSpPr/>
          <p:nvPr/>
        </p:nvSpPr>
        <p:spPr>
          <a:xfrm>
            <a:off x="16118315" y="455295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27" name="Google Shape;427;p18"/>
          <p:cNvSpPr/>
          <p:nvPr/>
        </p:nvSpPr>
        <p:spPr>
          <a:xfrm>
            <a:off x="16118315" y="6883400"/>
            <a:ext cx="6935067"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8"/>
          <p:cNvSpPr/>
          <p:nvPr/>
        </p:nvSpPr>
        <p:spPr>
          <a:xfrm>
            <a:off x="16118315" y="6883400"/>
            <a:ext cx="6935067"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8"/>
          <p:cNvSpPr/>
          <p:nvPr/>
        </p:nvSpPr>
        <p:spPr>
          <a:xfrm>
            <a:off x="16118315" y="68834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The Caves</a:t>
            </a:r>
            <a:endParaRPr b="0" i="0" sz="4800" u="none" cap="none" strike="noStrike">
              <a:solidFill>
                <a:schemeClr val="dk1"/>
              </a:solidFill>
              <a:latin typeface="Calibri"/>
              <a:ea typeface="Calibri"/>
              <a:cs typeface="Calibri"/>
              <a:sym typeface="Calibri"/>
            </a:endParaRPr>
          </a:p>
        </p:txBody>
      </p:sp>
      <p:sp>
        <p:nvSpPr>
          <p:cNvPr id="430" name="Google Shape;430;p18"/>
          <p:cNvSpPr/>
          <p:nvPr/>
        </p:nvSpPr>
        <p:spPr>
          <a:xfrm>
            <a:off x="16118315" y="77216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31" name="Google Shape;431;p18"/>
          <p:cNvSpPr/>
          <p:nvPr/>
        </p:nvSpPr>
        <p:spPr>
          <a:xfrm>
            <a:off x="16118315" y="10045700"/>
            <a:ext cx="6935067"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8"/>
          <p:cNvSpPr/>
          <p:nvPr/>
        </p:nvSpPr>
        <p:spPr>
          <a:xfrm>
            <a:off x="16118315" y="10045700"/>
            <a:ext cx="6935067"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8"/>
          <p:cNvSpPr/>
          <p:nvPr/>
        </p:nvSpPr>
        <p:spPr>
          <a:xfrm>
            <a:off x="16118315" y="100457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The Lair</a:t>
            </a:r>
            <a:endParaRPr b="0" i="0" sz="4800" u="none" cap="none" strike="noStrike">
              <a:solidFill>
                <a:schemeClr val="dk1"/>
              </a:solidFill>
              <a:latin typeface="Calibri"/>
              <a:ea typeface="Calibri"/>
              <a:cs typeface="Calibri"/>
              <a:sym typeface="Calibri"/>
            </a:endParaRPr>
          </a:p>
        </p:txBody>
      </p:sp>
      <p:sp>
        <p:nvSpPr>
          <p:cNvPr id="434" name="Google Shape;434;p18"/>
          <p:cNvSpPr/>
          <p:nvPr/>
        </p:nvSpPr>
        <p:spPr>
          <a:xfrm>
            <a:off x="16118315" y="108839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439" name="Shape 439"/>
        <p:cNvGrpSpPr/>
        <p:nvPr/>
      </p:nvGrpSpPr>
      <p:grpSpPr>
        <a:xfrm>
          <a:off x="0" y="0"/>
          <a:ext cx="0" cy="0"/>
          <a:chOff x="0" y="0"/>
          <a:chExt cx="0" cy="0"/>
        </a:xfrm>
      </p:grpSpPr>
      <p:sp>
        <p:nvSpPr>
          <p:cNvPr id="440" name="Google Shape;440;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p1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42" name="Google Shape;442;p19"/>
          <p:cNvSpPr/>
          <p:nvPr/>
        </p:nvSpPr>
        <p:spPr>
          <a:xfrm>
            <a:off x="1714714" y="933450"/>
            <a:ext cx="741349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The Timeline</a:t>
            </a:r>
            <a:endParaRPr b="0" i="0" sz="8000" u="none" cap="none" strike="noStrike">
              <a:solidFill>
                <a:schemeClr val="dk1"/>
              </a:solidFill>
              <a:latin typeface="Calibri"/>
              <a:ea typeface="Calibri"/>
              <a:cs typeface="Calibri"/>
              <a:sym typeface="Calibri"/>
            </a:endParaRPr>
          </a:p>
        </p:txBody>
      </p:sp>
      <p:pic>
        <p:nvPicPr>
          <p:cNvPr descr=" " id="443" name="Google Shape;443;p19"/>
          <p:cNvPicPr preferRelativeResize="0"/>
          <p:nvPr/>
        </p:nvPicPr>
        <p:blipFill rotWithShape="1">
          <a:blip r:embed="rId4">
            <a:alphaModFix/>
          </a:blip>
          <a:srcRect b="0" l="0" r="0" t="0"/>
          <a:stretch/>
        </p:blipFill>
        <p:spPr>
          <a:xfrm>
            <a:off x="4077210" y="5956300"/>
            <a:ext cx="38105" cy="2527300"/>
          </a:xfrm>
          <a:prstGeom prst="rect">
            <a:avLst/>
          </a:prstGeom>
          <a:noFill/>
          <a:ln>
            <a:noFill/>
          </a:ln>
        </p:spPr>
      </p:pic>
      <p:pic>
        <p:nvPicPr>
          <p:cNvPr descr=" " id="444" name="Google Shape;444;p19"/>
          <p:cNvPicPr preferRelativeResize="0"/>
          <p:nvPr/>
        </p:nvPicPr>
        <p:blipFill rotWithShape="1">
          <a:blip r:embed="rId4">
            <a:alphaModFix/>
          </a:blip>
          <a:srcRect b="0" l="0" r="0" t="0"/>
          <a:stretch/>
        </p:blipFill>
        <p:spPr>
          <a:xfrm>
            <a:off x="9462683" y="5956300"/>
            <a:ext cx="38105" cy="2527300"/>
          </a:xfrm>
          <a:prstGeom prst="rect">
            <a:avLst/>
          </a:prstGeom>
          <a:noFill/>
          <a:ln>
            <a:noFill/>
          </a:ln>
        </p:spPr>
      </p:pic>
      <p:pic>
        <p:nvPicPr>
          <p:cNvPr descr=" " id="445" name="Google Shape;445;p19"/>
          <p:cNvPicPr preferRelativeResize="0"/>
          <p:nvPr/>
        </p:nvPicPr>
        <p:blipFill rotWithShape="1">
          <a:blip r:embed="rId4">
            <a:alphaModFix/>
          </a:blip>
          <a:srcRect b="0" l="0" r="0" t="0"/>
          <a:stretch/>
        </p:blipFill>
        <p:spPr>
          <a:xfrm>
            <a:off x="14848156" y="5956300"/>
            <a:ext cx="38105" cy="2527300"/>
          </a:xfrm>
          <a:prstGeom prst="rect">
            <a:avLst/>
          </a:prstGeom>
          <a:noFill/>
          <a:ln>
            <a:noFill/>
          </a:ln>
        </p:spPr>
      </p:pic>
      <p:pic>
        <p:nvPicPr>
          <p:cNvPr descr=" " id="446" name="Google Shape;446;p19"/>
          <p:cNvPicPr preferRelativeResize="0"/>
          <p:nvPr/>
        </p:nvPicPr>
        <p:blipFill rotWithShape="1">
          <a:blip r:embed="rId4">
            <a:alphaModFix/>
          </a:blip>
          <a:srcRect b="0" l="0" r="0" t="0"/>
          <a:stretch/>
        </p:blipFill>
        <p:spPr>
          <a:xfrm>
            <a:off x="20233629" y="5956300"/>
            <a:ext cx="38105" cy="2527300"/>
          </a:xfrm>
          <a:prstGeom prst="rect">
            <a:avLst/>
          </a:prstGeom>
          <a:noFill/>
          <a:ln>
            <a:noFill/>
          </a:ln>
        </p:spPr>
      </p:pic>
      <p:sp>
        <p:nvSpPr>
          <p:cNvPr id="447" name="Google Shape;447;p19"/>
          <p:cNvSpPr/>
          <p:nvPr/>
        </p:nvSpPr>
        <p:spPr>
          <a:xfrm>
            <a:off x="1574997" y="6451600"/>
            <a:ext cx="21237054"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9"/>
          <p:cNvSpPr/>
          <p:nvPr/>
        </p:nvSpPr>
        <p:spPr>
          <a:xfrm>
            <a:off x="1574997" y="6451600"/>
            <a:ext cx="5080635"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9"/>
          <p:cNvSpPr/>
          <p:nvPr/>
        </p:nvSpPr>
        <p:spPr>
          <a:xfrm>
            <a:off x="2908664" y="6845300"/>
            <a:ext cx="261652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yne"/>
              <a:buNone/>
            </a:pPr>
            <a:r>
              <a:rPr b="1" i="0" lang="en-US" sz="4800" u="none" cap="none" strike="noStrike">
                <a:solidFill>
                  <a:srgbClr val="000000"/>
                </a:solidFill>
                <a:latin typeface="Syne"/>
                <a:ea typeface="Syne"/>
                <a:cs typeface="Syne"/>
                <a:sym typeface="Syne"/>
              </a:rPr>
              <a:t>Eclipse</a:t>
            </a:r>
            <a:endParaRPr b="0" i="0" sz="4800" u="none" cap="none" strike="noStrike">
              <a:solidFill>
                <a:schemeClr val="dk1"/>
              </a:solidFill>
              <a:latin typeface="Calibri"/>
              <a:ea typeface="Calibri"/>
              <a:cs typeface="Calibri"/>
              <a:sym typeface="Calibri"/>
            </a:endParaRPr>
          </a:p>
        </p:txBody>
      </p:sp>
      <p:sp>
        <p:nvSpPr>
          <p:cNvPr id="450" name="Google Shape;450;p19"/>
          <p:cNvSpPr/>
          <p:nvPr/>
        </p:nvSpPr>
        <p:spPr>
          <a:xfrm>
            <a:off x="6655632" y="72136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p19"/>
          <p:cNvPicPr preferRelativeResize="0"/>
          <p:nvPr/>
        </p:nvPicPr>
        <p:blipFill rotWithShape="1">
          <a:blip r:embed="rId5">
            <a:alphaModFix/>
          </a:blip>
          <a:srcRect b="0" l="0" r="0" t="0"/>
          <a:stretch/>
        </p:blipFill>
        <p:spPr>
          <a:xfrm>
            <a:off x="6655632" y="7175500"/>
            <a:ext cx="304838" cy="38100"/>
          </a:xfrm>
          <a:prstGeom prst="rect">
            <a:avLst/>
          </a:prstGeom>
          <a:noFill/>
          <a:ln>
            <a:noFill/>
          </a:ln>
        </p:spPr>
      </p:pic>
      <p:sp>
        <p:nvSpPr>
          <p:cNvPr id="452" name="Google Shape;452;p19"/>
          <p:cNvSpPr/>
          <p:nvPr/>
        </p:nvSpPr>
        <p:spPr>
          <a:xfrm>
            <a:off x="6960470" y="6451600"/>
            <a:ext cx="5080635"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9"/>
          <p:cNvSpPr/>
          <p:nvPr/>
        </p:nvSpPr>
        <p:spPr>
          <a:xfrm>
            <a:off x="8491011" y="6845300"/>
            <a:ext cx="22227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yne"/>
              <a:buNone/>
            </a:pPr>
            <a:r>
              <a:rPr b="1" i="0" lang="en-US" sz="4800" u="none" cap="none" strike="noStrike">
                <a:solidFill>
                  <a:srgbClr val="000000"/>
                </a:solidFill>
                <a:latin typeface="Syne"/>
                <a:ea typeface="Syne"/>
                <a:cs typeface="Syne"/>
                <a:sym typeface="Syne"/>
              </a:rPr>
              <a:t>Quest</a:t>
            </a:r>
            <a:endParaRPr b="0" i="0" sz="4800" u="none" cap="none" strike="noStrike">
              <a:solidFill>
                <a:schemeClr val="dk1"/>
              </a:solidFill>
              <a:latin typeface="Calibri"/>
              <a:ea typeface="Calibri"/>
              <a:cs typeface="Calibri"/>
              <a:sym typeface="Calibri"/>
            </a:endParaRPr>
          </a:p>
        </p:txBody>
      </p:sp>
      <p:sp>
        <p:nvSpPr>
          <p:cNvPr id="454" name="Google Shape;454;p19"/>
          <p:cNvSpPr/>
          <p:nvPr/>
        </p:nvSpPr>
        <p:spPr>
          <a:xfrm>
            <a:off x="12041105" y="72136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p19"/>
          <p:cNvPicPr preferRelativeResize="0"/>
          <p:nvPr/>
        </p:nvPicPr>
        <p:blipFill rotWithShape="1">
          <a:blip r:embed="rId5">
            <a:alphaModFix/>
          </a:blip>
          <a:srcRect b="0" l="0" r="0" t="0"/>
          <a:stretch/>
        </p:blipFill>
        <p:spPr>
          <a:xfrm>
            <a:off x="12041105" y="7175500"/>
            <a:ext cx="304838" cy="38100"/>
          </a:xfrm>
          <a:prstGeom prst="rect">
            <a:avLst/>
          </a:prstGeom>
          <a:noFill/>
          <a:ln>
            <a:noFill/>
          </a:ln>
        </p:spPr>
      </p:pic>
      <p:sp>
        <p:nvSpPr>
          <p:cNvPr id="456" name="Google Shape;456;p19"/>
          <p:cNvSpPr/>
          <p:nvPr/>
        </p:nvSpPr>
        <p:spPr>
          <a:xfrm>
            <a:off x="12345943" y="6451600"/>
            <a:ext cx="5080635"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9"/>
          <p:cNvSpPr/>
          <p:nvPr/>
        </p:nvSpPr>
        <p:spPr>
          <a:xfrm>
            <a:off x="12942918" y="6845300"/>
            <a:ext cx="40899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yne"/>
              <a:buNone/>
            </a:pPr>
            <a:r>
              <a:rPr b="1" i="0" lang="en-US" sz="4800" u="none" cap="none" strike="noStrike">
                <a:solidFill>
                  <a:srgbClr val="000000"/>
                </a:solidFill>
                <a:latin typeface="Syne"/>
                <a:ea typeface="Syne"/>
                <a:cs typeface="Syne"/>
                <a:sym typeface="Syne"/>
              </a:rPr>
              <a:t>Foundation</a:t>
            </a:r>
            <a:endParaRPr b="0" i="0" sz="4800" u="none" cap="none" strike="noStrike">
              <a:solidFill>
                <a:schemeClr val="dk1"/>
              </a:solidFill>
              <a:latin typeface="Calibri"/>
              <a:ea typeface="Calibri"/>
              <a:cs typeface="Calibri"/>
              <a:sym typeface="Calibri"/>
            </a:endParaRPr>
          </a:p>
        </p:txBody>
      </p:sp>
      <p:sp>
        <p:nvSpPr>
          <p:cNvPr id="458" name="Google Shape;458;p19"/>
          <p:cNvSpPr/>
          <p:nvPr/>
        </p:nvSpPr>
        <p:spPr>
          <a:xfrm>
            <a:off x="17426578" y="72136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p19"/>
          <p:cNvPicPr preferRelativeResize="0"/>
          <p:nvPr/>
        </p:nvPicPr>
        <p:blipFill rotWithShape="1">
          <a:blip r:embed="rId5">
            <a:alphaModFix/>
          </a:blip>
          <a:srcRect b="0" l="0" r="0" t="0"/>
          <a:stretch/>
        </p:blipFill>
        <p:spPr>
          <a:xfrm>
            <a:off x="17426578" y="7175500"/>
            <a:ext cx="304838" cy="38100"/>
          </a:xfrm>
          <a:prstGeom prst="rect">
            <a:avLst/>
          </a:prstGeom>
          <a:noFill/>
          <a:ln>
            <a:noFill/>
          </a:ln>
        </p:spPr>
      </p:pic>
      <p:sp>
        <p:nvSpPr>
          <p:cNvPr id="460" name="Google Shape;460;p19"/>
          <p:cNvSpPr/>
          <p:nvPr/>
        </p:nvSpPr>
        <p:spPr>
          <a:xfrm>
            <a:off x="17731416" y="6451600"/>
            <a:ext cx="5080635"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9"/>
          <p:cNvSpPr/>
          <p:nvPr/>
        </p:nvSpPr>
        <p:spPr>
          <a:xfrm>
            <a:off x="18525265" y="6845300"/>
            <a:ext cx="369616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yne"/>
              <a:buNone/>
            </a:pPr>
            <a:r>
              <a:rPr b="1" i="0" lang="en-US" sz="4800" u="none" cap="none" strike="noStrike">
                <a:solidFill>
                  <a:srgbClr val="000000"/>
                </a:solidFill>
                <a:latin typeface="Syne"/>
                <a:ea typeface="Syne"/>
                <a:cs typeface="Syne"/>
                <a:sym typeface="Syne"/>
              </a:rPr>
              <a:t>Transform</a:t>
            </a:r>
            <a:endParaRPr b="0" i="0" sz="4800" u="none" cap="none" strike="noStrike">
              <a:solidFill>
                <a:schemeClr val="dk1"/>
              </a:solidFill>
              <a:latin typeface="Calibri"/>
              <a:ea typeface="Calibri"/>
              <a:cs typeface="Calibri"/>
              <a:sym typeface="Calibri"/>
            </a:endParaRPr>
          </a:p>
        </p:txBody>
      </p:sp>
      <p:sp>
        <p:nvSpPr>
          <p:cNvPr id="462" name="Google Shape;462;p19"/>
          <p:cNvSpPr/>
          <p:nvPr/>
        </p:nvSpPr>
        <p:spPr>
          <a:xfrm>
            <a:off x="3302413" y="4229100"/>
            <a:ext cx="1625803" cy="1625600"/>
          </a:xfrm>
          <a:prstGeom prst="roundRect">
            <a:avLst>
              <a:gd fmla="val 78188" name="adj"/>
            </a:avLst>
          </a:prstGeom>
          <a:solidFill>
            <a:srgbClr val="5A4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p19"/>
          <p:cNvPicPr preferRelativeResize="0"/>
          <p:nvPr/>
        </p:nvPicPr>
        <p:blipFill rotWithShape="1">
          <a:blip r:embed="rId6">
            <a:alphaModFix/>
          </a:blip>
          <a:srcRect b="0" l="0" r="0" t="0"/>
          <a:stretch/>
        </p:blipFill>
        <p:spPr>
          <a:xfrm>
            <a:off x="3607251" y="4533900"/>
            <a:ext cx="1016127" cy="1016000"/>
          </a:xfrm>
          <a:prstGeom prst="rect">
            <a:avLst/>
          </a:prstGeom>
          <a:noFill/>
          <a:ln>
            <a:noFill/>
          </a:ln>
        </p:spPr>
      </p:pic>
      <p:pic>
        <p:nvPicPr>
          <p:cNvPr descr=" " id="464" name="Google Shape;464;p19"/>
          <p:cNvPicPr preferRelativeResize="0"/>
          <p:nvPr/>
        </p:nvPicPr>
        <p:blipFill rotWithShape="1">
          <a:blip r:embed="rId7">
            <a:alphaModFix/>
          </a:blip>
          <a:srcRect b="0" l="0" r="0" t="0"/>
          <a:stretch/>
        </p:blipFill>
        <p:spPr>
          <a:xfrm>
            <a:off x="3686636" y="4668837"/>
            <a:ext cx="857357" cy="722313"/>
          </a:xfrm>
          <a:prstGeom prst="rect">
            <a:avLst/>
          </a:prstGeom>
          <a:noFill/>
          <a:ln>
            <a:noFill/>
          </a:ln>
        </p:spPr>
      </p:pic>
      <p:sp>
        <p:nvSpPr>
          <p:cNvPr id="465" name="Google Shape;465;p19"/>
          <p:cNvSpPr/>
          <p:nvPr/>
        </p:nvSpPr>
        <p:spPr>
          <a:xfrm>
            <a:off x="8687886" y="8585200"/>
            <a:ext cx="1625803" cy="1625600"/>
          </a:xfrm>
          <a:prstGeom prst="roundRect">
            <a:avLst>
              <a:gd fmla="val 78188" name="adj"/>
            </a:avLst>
          </a:prstGeom>
          <a:solidFill>
            <a:srgbClr val="5A4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p19"/>
          <p:cNvPicPr preferRelativeResize="0"/>
          <p:nvPr/>
        </p:nvPicPr>
        <p:blipFill rotWithShape="1">
          <a:blip r:embed="rId6">
            <a:alphaModFix/>
          </a:blip>
          <a:srcRect b="0" l="0" r="0" t="0"/>
          <a:stretch/>
        </p:blipFill>
        <p:spPr>
          <a:xfrm>
            <a:off x="8992724" y="8890000"/>
            <a:ext cx="1016127" cy="1016000"/>
          </a:xfrm>
          <a:prstGeom prst="rect">
            <a:avLst/>
          </a:prstGeom>
          <a:noFill/>
          <a:ln>
            <a:noFill/>
          </a:ln>
        </p:spPr>
      </p:pic>
      <p:pic>
        <p:nvPicPr>
          <p:cNvPr descr=" " id="467" name="Google Shape;467;p19"/>
          <p:cNvPicPr preferRelativeResize="0"/>
          <p:nvPr/>
        </p:nvPicPr>
        <p:blipFill rotWithShape="1">
          <a:blip r:embed="rId8">
            <a:alphaModFix/>
          </a:blip>
          <a:srcRect b="0" l="0" r="0" t="0"/>
          <a:stretch/>
        </p:blipFill>
        <p:spPr>
          <a:xfrm>
            <a:off x="9056161" y="9027021"/>
            <a:ext cx="889179" cy="742057"/>
          </a:xfrm>
          <a:prstGeom prst="rect">
            <a:avLst/>
          </a:prstGeom>
          <a:noFill/>
          <a:ln>
            <a:noFill/>
          </a:ln>
        </p:spPr>
      </p:pic>
      <p:sp>
        <p:nvSpPr>
          <p:cNvPr id="468" name="Google Shape;468;p19"/>
          <p:cNvSpPr/>
          <p:nvPr/>
        </p:nvSpPr>
        <p:spPr>
          <a:xfrm>
            <a:off x="14073359" y="4229100"/>
            <a:ext cx="1625803" cy="1625600"/>
          </a:xfrm>
          <a:prstGeom prst="roundRect">
            <a:avLst>
              <a:gd fmla="val 78188" name="adj"/>
            </a:avLst>
          </a:prstGeom>
          <a:solidFill>
            <a:srgbClr val="5A4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p19"/>
          <p:cNvPicPr preferRelativeResize="0"/>
          <p:nvPr/>
        </p:nvPicPr>
        <p:blipFill rotWithShape="1">
          <a:blip r:embed="rId6">
            <a:alphaModFix/>
          </a:blip>
          <a:srcRect b="0" l="0" r="0" t="0"/>
          <a:stretch/>
        </p:blipFill>
        <p:spPr>
          <a:xfrm>
            <a:off x="14378197" y="4533900"/>
            <a:ext cx="1016127" cy="1016000"/>
          </a:xfrm>
          <a:prstGeom prst="rect">
            <a:avLst/>
          </a:prstGeom>
          <a:noFill/>
          <a:ln>
            <a:noFill/>
          </a:ln>
        </p:spPr>
      </p:pic>
      <p:pic>
        <p:nvPicPr>
          <p:cNvPr descr=" " id="470" name="Google Shape;470;p19"/>
          <p:cNvPicPr preferRelativeResize="0"/>
          <p:nvPr/>
        </p:nvPicPr>
        <p:blipFill rotWithShape="1">
          <a:blip r:embed="rId9">
            <a:alphaModFix/>
          </a:blip>
          <a:srcRect b="0" l="0" r="0" t="0"/>
          <a:stretch/>
        </p:blipFill>
        <p:spPr>
          <a:xfrm>
            <a:off x="14489336" y="4645025"/>
            <a:ext cx="793849" cy="793750"/>
          </a:xfrm>
          <a:prstGeom prst="rect">
            <a:avLst/>
          </a:prstGeom>
          <a:noFill/>
          <a:ln>
            <a:noFill/>
          </a:ln>
        </p:spPr>
      </p:pic>
      <p:sp>
        <p:nvSpPr>
          <p:cNvPr id="471" name="Google Shape;471;p19"/>
          <p:cNvSpPr/>
          <p:nvPr/>
        </p:nvSpPr>
        <p:spPr>
          <a:xfrm>
            <a:off x="19458832" y="8585200"/>
            <a:ext cx="1625803" cy="1625600"/>
          </a:xfrm>
          <a:prstGeom prst="roundRect">
            <a:avLst>
              <a:gd fmla="val 78188" name="adj"/>
            </a:avLst>
          </a:prstGeom>
          <a:solidFill>
            <a:srgbClr val="5A4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p19"/>
          <p:cNvPicPr preferRelativeResize="0"/>
          <p:nvPr/>
        </p:nvPicPr>
        <p:blipFill rotWithShape="1">
          <a:blip r:embed="rId6">
            <a:alphaModFix/>
          </a:blip>
          <a:srcRect b="0" l="0" r="0" t="0"/>
          <a:stretch/>
        </p:blipFill>
        <p:spPr>
          <a:xfrm>
            <a:off x="19763670" y="8890000"/>
            <a:ext cx="1016127" cy="1016000"/>
          </a:xfrm>
          <a:prstGeom prst="rect">
            <a:avLst/>
          </a:prstGeom>
          <a:noFill/>
          <a:ln>
            <a:noFill/>
          </a:ln>
        </p:spPr>
      </p:pic>
      <p:pic>
        <p:nvPicPr>
          <p:cNvPr descr=" " id="473" name="Google Shape;473;p19"/>
          <p:cNvPicPr preferRelativeResize="0"/>
          <p:nvPr/>
        </p:nvPicPr>
        <p:blipFill rotWithShape="1">
          <a:blip r:embed="rId10">
            <a:alphaModFix/>
          </a:blip>
          <a:srcRect b="0" l="0" r="0" t="0"/>
          <a:stretch/>
        </p:blipFill>
        <p:spPr>
          <a:xfrm>
            <a:off x="20078220" y="9240242"/>
            <a:ext cx="386989" cy="315491"/>
          </a:xfrm>
          <a:prstGeom prst="rect">
            <a:avLst/>
          </a:prstGeom>
          <a:noFill/>
          <a:ln>
            <a:noFill/>
          </a:ln>
        </p:spPr>
      </p:pic>
      <p:pic>
        <p:nvPicPr>
          <p:cNvPr descr=" " id="474" name="Google Shape;474;p19"/>
          <p:cNvPicPr preferRelativeResize="0"/>
          <p:nvPr/>
        </p:nvPicPr>
        <p:blipFill rotWithShape="1">
          <a:blip r:embed="rId11">
            <a:alphaModFix/>
          </a:blip>
          <a:srcRect b="0" l="0" r="0" t="0"/>
          <a:stretch/>
        </p:blipFill>
        <p:spPr>
          <a:xfrm>
            <a:off x="19827178" y="8953500"/>
            <a:ext cx="889111" cy="889000"/>
          </a:xfrm>
          <a:prstGeom prst="rect">
            <a:avLst/>
          </a:prstGeom>
          <a:noFill/>
          <a:ln>
            <a:noFill/>
          </a:ln>
        </p:spPr>
      </p:pic>
      <p:sp>
        <p:nvSpPr>
          <p:cNvPr id="475" name="Google Shape;475;p19"/>
          <p:cNvSpPr/>
          <p:nvPr/>
        </p:nvSpPr>
        <p:spPr>
          <a:xfrm>
            <a:off x="1574997" y="8604250"/>
            <a:ext cx="5080635" cy="28956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9"/>
          <p:cNvSpPr/>
          <p:nvPr/>
        </p:nvSpPr>
        <p:spPr>
          <a:xfrm>
            <a:off x="1981448" y="8909050"/>
            <a:ext cx="4267733"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9"/>
          <p:cNvSpPr/>
          <p:nvPr/>
        </p:nvSpPr>
        <p:spPr>
          <a:xfrm>
            <a:off x="1981448" y="8909050"/>
            <a:ext cx="447095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April</a:t>
            </a:r>
            <a:endParaRPr b="0" i="0" sz="4800" u="none" cap="none" strike="noStrike">
              <a:solidFill>
                <a:schemeClr val="dk1"/>
              </a:solidFill>
              <a:latin typeface="Calibri"/>
              <a:ea typeface="Calibri"/>
              <a:cs typeface="Calibri"/>
              <a:sym typeface="Calibri"/>
            </a:endParaRPr>
          </a:p>
        </p:txBody>
      </p:sp>
      <p:sp>
        <p:nvSpPr>
          <p:cNvPr id="478" name="Google Shape;478;p19"/>
          <p:cNvSpPr/>
          <p:nvPr/>
        </p:nvSpPr>
        <p:spPr>
          <a:xfrm>
            <a:off x="1981448" y="9747250"/>
            <a:ext cx="4403217"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479" name="Google Shape;479;p19"/>
          <p:cNvSpPr/>
          <p:nvPr/>
        </p:nvSpPr>
        <p:spPr>
          <a:xfrm>
            <a:off x="6960470" y="2940050"/>
            <a:ext cx="5080635" cy="28956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9"/>
          <p:cNvSpPr/>
          <p:nvPr/>
        </p:nvSpPr>
        <p:spPr>
          <a:xfrm>
            <a:off x="7366921" y="3244850"/>
            <a:ext cx="4267733"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9"/>
          <p:cNvSpPr/>
          <p:nvPr/>
        </p:nvSpPr>
        <p:spPr>
          <a:xfrm>
            <a:off x="7366921" y="3244850"/>
            <a:ext cx="447095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May</a:t>
            </a:r>
            <a:endParaRPr b="0" i="0" sz="4800" u="none" cap="none" strike="noStrike">
              <a:solidFill>
                <a:schemeClr val="dk1"/>
              </a:solidFill>
              <a:latin typeface="Calibri"/>
              <a:ea typeface="Calibri"/>
              <a:cs typeface="Calibri"/>
              <a:sym typeface="Calibri"/>
            </a:endParaRPr>
          </a:p>
        </p:txBody>
      </p:sp>
      <p:sp>
        <p:nvSpPr>
          <p:cNvPr id="482" name="Google Shape;482;p19"/>
          <p:cNvSpPr/>
          <p:nvPr/>
        </p:nvSpPr>
        <p:spPr>
          <a:xfrm>
            <a:off x="7366921" y="4083050"/>
            <a:ext cx="4403217"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483" name="Google Shape;483;p19"/>
          <p:cNvSpPr/>
          <p:nvPr/>
        </p:nvSpPr>
        <p:spPr>
          <a:xfrm>
            <a:off x="12345943" y="8604250"/>
            <a:ext cx="5080635" cy="28956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9"/>
          <p:cNvSpPr/>
          <p:nvPr/>
        </p:nvSpPr>
        <p:spPr>
          <a:xfrm>
            <a:off x="12752394" y="8909050"/>
            <a:ext cx="4267733"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9"/>
          <p:cNvSpPr/>
          <p:nvPr/>
        </p:nvSpPr>
        <p:spPr>
          <a:xfrm>
            <a:off x="12752394" y="8909050"/>
            <a:ext cx="447095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June</a:t>
            </a:r>
            <a:endParaRPr b="0" i="0" sz="4800" u="none" cap="none" strike="noStrike">
              <a:solidFill>
                <a:schemeClr val="dk1"/>
              </a:solidFill>
              <a:latin typeface="Calibri"/>
              <a:ea typeface="Calibri"/>
              <a:cs typeface="Calibri"/>
              <a:sym typeface="Calibri"/>
            </a:endParaRPr>
          </a:p>
        </p:txBody>
      </p:sp>
      <p:sp>
        <p:nvSpPr>
          <p:cNvPr id="486" name="Google Shape;486;p19"/>
          <p:cNvSpPr/>
          <p:nvPr/>
        </p:nvSpPr>
        <p:spPr>
          <a:xfrm>
            <a:off x="12752394" y="9747250"/>
            <a:ext cx="4403217"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487" name="Google Shape;487;p19"/>
          <p:cNvSpPr/>
          <p:nvPr/>
        </p:nvSpPr>
        <p:spPr>
          <a:xfrm>
            <a:off x="17731416" y="2940050"/>
            <a:ext cx="5080635" cy="28956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9"/>
          <p:cNvSpPr/>
          <p:nvPr/>
        </p:nvSpPr>
        <p:spPr>
          <a:xfrm>
            <a:off x="18137867" y="3244850"/>
            <a:ext cx="4267733"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9"/>
          <p:cNvSpPr/>
          <p:nvPr/>
        </p:nvSpPr>
        <p:spPr>
          <a:xfrm>
            <a:off x="18137867" y="3244850"/>
            <a:ext cx="447095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July</a:t>
            </a:r>
            <a:endParaRPr b="0" i="0" sz="4800" u="none" cap="none" strike="noStrike">
              <a:solidFill>
                <a:schemeClr val="dk1"/>
              </a:solidFill>
              <a:latin typeface="Calibri"/>
              <a:ea typeface="Calibri"/>
              <a:cs typeface="Calibri"/>
              <a:sym typeface="Calibri"/>
            </a:endParaRPr>
          </a:p>
        </p:txBody>
      </p:sp>
      <p:sp>
        <p:nvSpPr>
          <p:cNvPr id="490" name="Google Shape;490;p19"/>
          <p:cNvSpPr/>
          <p:nvPr/>
        </p:nvSpPr>
        <p:spPr>
          <a:xfrm>
            <a:off x="18137867" y="4083050"/>
            <a:ext cx="4403217"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26" name="Shape 26"/>
        <p:cNvGrpSpPr/>
        <p:nvPr/>
      </p:nvGrpSpPr>
      <p:grpSpPr>
        <a:xfrm>
          <a:off x="0" y="0"/>
          <a:ext cx="0" cy="0"/>
          <a:chOff x="0" y="0"/>
          <a:chExt cx="0" cy="0"/>
        </a:xfrm>
      </p:grpSpPr>
      <p:sp>
        <p:nvSpPr>
          <p:cNvPr id="27" name="Google Shape;27;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p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9" name="Google Shape;29;p2"/>
          <p:cNvSpPr/>
          <p:nvPr/>
        </p:nvSpPr>
        <p:spPr>
          <a:xfrm>
            <a:off x="11736267" y="10642600"/>
            <a:ext cx="11084252" cy="2548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0" name="Google Shape;30;p2"/>
          <p:cNvPicPr preferRelativeResize="0"/>
          <p:nvPr/>
        </p:nvPicPr>
        <p:blipFill rotWithShape="1">
          <a:blip r:embed="rId4">
            <a:alphaModFix/>
          </a:blip>
          <a:srcRect b="0" l="0" r="0" t="0"/>
          <a:stretch/>
        </p:blipFill>
        <p:spPr>
          <a:xfrm>
            <a:off x="723990" y="2628900"/>
            <a:ext cx="5334667" cy="5334000"/>
          </a:xfrm>
          <a:prstGeom prst="rect">
            <a:avLst/>
          </a:prstGeom>
          <a:noFill/>
          <a:ln>
            <a:noFill/>
          </a:ln>
        </p:spPr>
      </p:pic>
      <p:sp>
        <p:nvSpPr>
          <p:cNvPr id="31" name="Google Shape;31;p2"/>
          <p:cNvSpPr/>
          <p:nvPr/>
        </p:nvSpPr>
        <p:spPr>
          <a:xfrm>
            <a:off x="5017127" y="4318000"/>
            <a:ext cx="929332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Welcome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495" name="Shape 495"/>
        <p:cNvGrpSpPr/>
        <p:nvPr/>
      </p:nvGrpSpPr>
      <p:grpSpPr>
        <a:xfrm>
          <a:off x="0" y="0"/>
          <a:ext cx="0" cy="0"/>
          <a:chOff x="0" y="0"/>
          <a:chExt cx="0" cy="0"/>
        </a:xfrm>
      </p:grpSpPr>
      <p:sp>
        <p:nvSpPr>
          <p:cNvPr id="496" name="Google Shape;496;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p2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98" name="Google Shape;498;p20"/>
          <p:cNvSpPr/>
          <p:nvPr/>
        </p:nvSpPr>
        <p:spPr>
          <a:xfrm>
            <a:off x="9449981" y="1562100"/>
            <a:ext cx="582579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Our Team</a:t>
            </a:r>
            <a:endParaRPr b="0" i="0" sz="8000" u="none" cap="none" strike="noStrike">
              <a:solidFill>
                <a:schemeClr val="dk1"/>
              </a:solidFill>
              <a:latin typeface="Calibri"/>
              <a:ea typeface="Calibri"/>
              <a:cs typeface="Calibri"/>
              <a:sym typeface="Calibri"/>
            </a:endParaRPr>
          </a:p>
        </p:txBody>
      </p:sp>
      <p:sp>
        <p:nvSpPr>
          <p:cNvPr id="499" name="Google Shape;499;p20"/>
          <p:cNvSpPr/>
          <p:nvPr/>
        </p:nvSpPr>
        <p:spPr>
          <a:xfrm>
            <a:off x="2070359" y="3975100"/>
            <a:ext cx="6096762" cy="767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p20"/>
          <p:cNvPicPr preferRelativeResize="0"/>
          <p:nvPr/>
        </p:nvPicPr>
        <p:blipFill rotWithShape="1">
          <a:blip r:embed="rId4">
            <a:alphaModFix/>
          </a:blip>
          <a:srcRect b="0" l="0" r="0" t="0"/>
          <a:stretch/>
        </p:blipFill>
        <p:spPr>
          <a:xfrm>
            <a:off x="2070359" y="3975100"/>
            <a:ext cx="6096762" cy="6096000"/>
          </a:xfrm>
          <a:prstGeom prst="rect">
            <a:avLst/>
          </a:prstGeom>
          <a:noFill/>
          <a:ln>
            <a:noFill/>
          </a:ln>
        </p:spPr>
      </p:pic>
      <p:sp>
        <p:nvSpPr>
          <p:cNvPr id="501" name="Google Shape;501;p20"/>
          <p:cNvSpPr/>
          <p:nvPr/>
        </p:nvSpPr>
        <p:spPr>
          <a:xfrm>
            <a:off x="2070359" y="10274300"/>
            <a:ext cx="60967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0"/>
          <p:cNvSpPr/>
          <p:nvPr/>
        </p:nvSpPr>
        <p:spPr>
          <a:xfrm>
            <a:off x="2070359" y="10274300"/>
            <a:ext cx="60967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0"/>
          <p:cNvSpPr/>
          <p:nvPr/>
        </p:nvSpPr>
        <p:spPr>
          <a:xfrm>
            <a:off x="2070359" y="102743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Eldruin</a:t>
            </a:r>
            <a:endParaRPr b="0" i="0" sz="4800" u="none" cap="none" strike="noStrike">
              <a:solidFill>
                <a:schemeClr val="dk1"/>
              </a:solidFill>
              <a:latin typeface="Calibri"/>
              <a:ea typeface="Calibri"/>
              <a:cs typeface="Calibri"/>
              <a:sym typeface="Calibri"/>
            </a:endParaRPr>
          </a:p>
        </p:txBody>
      </p:sp>
      <p:sp>
        <p:nvSpPr>
          <p:cNvPr id="504" name="Google Shape;504;p20"/>
          <p:cNvSpPr/>
          <p:nvPr/>
        </p:nvSpPr>
        <p:spPr>
          <a:xfrm>
            <a:off x="2070359" y="11163300"/>
            <a:ext cx="6232246"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05" name="Google Shape;505;p20"/>
          <p:cNvSpPr/>
          <p:nvPr/>
        </p:nvSpPr>
        <p:spPr>
          <a:xfrm>
            <a:off x="9145143" y="3975100"/>
            <a:ext cx="6096762" cy="767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p20"/>
          <p:cNvPicPr preferRelativeResize="0"/>
          <p:nvPr/>
        </p:nvPicPr>
        <p:blipFill rotWithShape="1">
          <a:blip r:embed="rId5">
            <a:alphaModFix/>
          </a:blip>
          <a:srcRect b="0" l="0" r="0" t="0"/>
          <a:stretch/>
        </p:blipFill>
        <p:spPr>
          <a:xfrm>
            <a:off x="9145143" y="3975100"/>
            <a:ext cx="6096762" cy="6096000"/>
          </a:xfrm>
          <a:prstGeom prst="rect">
            <a:avLst/>
          </a:prstGeom>
          <a:noFill/>
          <a:ln>
            <a:noFill/>
          </a:ln>
        </p:spPr>
      </p:pic>
      <p:sp>
        <p:nvSpPr>
          <p:cNvPr id="507" name="Google Shape;507;p20"/>
          <p:cNvSpPr/>
          <p:nvPr/>
        </p:nvSpPr>
        <p:spPr>
          <a:xfrm>
            <a:off x="9145143" y="10274300"/>
            <a:ext cx="60967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0"/>
          <p:cNvSpPr/>
          <p:nvPr/>
        </p:nvSpPr>
        <p:spPr>
          <a:xfrm>
            <a:off x="9145143" y="10274300"/>
            <a:ext cx="60967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0"/>
          <p:cNvSpPr/>
          <p:nvPr/>
        </p:nvSpPr>
        <p:spPr>
          <a:xfrm>
            <a:off x="9145143" y="102743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Elementalen</a:t>
            </a:r>
            <a:endParaRPr b="0" i="0" sz="4800" u="none" cap="none" strike="noStrike">
              <a:solidFill>
                <a:schemeClr val="dk1"/>
              </a:solidFill>
              <a:latin typeface="Calibri"/>
              <a:ea typeface="Calibri"/>
              <a:cs typeface="Calibri"/>
              <a:sym typeface="Calibri"/>
            </a:endParaRPr>
          </a:p>
        </p:txBody>
      </p:sp>
      <p:sp>
        <p:nvSpPr>
          <p:cNvPr id="510" name="Google Shape;510;p20"/>
          <p:cNvSpPr/>
          <p:nvPr/>
        </p:nvSpPr>
        <p:spPr>
          <a:xfrm>
            <a:off x="9145143" y="11163300"/>
            <a:ext cx="6232246"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11" name="Google Shape;511;p20"/>
          <p:cNvSpPr/>
          <p:nvPr/>
        </p:nvSpPr>
        <p:spPr>
          <a:xfrm>
            <a:off x="16219927" y="3975100"/>
            <a:ext cx="6096762" cy="767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p20"/>
          <p:cNvPicPr preferRelativeResize="0"/>
          <p:nvPr/>
        </p:nvPicPr>
        <p:blipFill rotWithShape="1">
          <a:blip r:embed="rId6">
            <a:alphaModFix/>
          </a:blip>
          <a:srcRect b="0" l="0" r="0" t="0"/>
          <a:stretch/>
        </p:blipFill>
        <p:spPr>
          <a:xfrm>
            <a:off x="16219927" y="3975100"/>
            <a:ext cx="6096762" cy="6096000"/>
          </a:xfrm>
          <a:prstGeom prst="rect">
            <a:avLst/>
          </a:prstGeom>
          <a:noFill/>
          <a:ln>
            <a:noFill/>
          </a:ln>
        </p:spPr>
      </p:pic>
      <p:sp>
        <p:nvSpPr>
          <p:cNvPr id="513" name="Google Shape;513;p20"/>
          <p:cNvSpPr/>
          <p:nvPr/>
        </p:nvSpPr>
        <p:spPr>
          <a:xfrm>
            <a:off x="16219927" y="10274300"/>
            <a:ext cx="60967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16219927" y="10274300"/>
            <a:ext cx="60967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p:nvPr/>
        </p:nvSpPr>
        <p:spPr>
          <a:xfrm>
            <a:off x="16219927" y="10274300"/>
            <a:ext cx="629998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Lunaria</a:t>
            </a:r>
            <a:endParaRPr b="0" i="0" sz="4800" u="none" cap="none" strike="noStrike">
              <a:solidFill>
                <a:schemeClr val="dk1"/>
              </a:solidFill>
              <a:latin typeface="Calibri"/>
              <a:ea typeface="Calibri"/>
              <a:cs typeface="Calibri"/>
              <a:sym typeface="Calibri"/>
            </a:endParaRPr>
          </a:p>
        </p:txBody>
      </p:sp>
      <p:sp>
        <p:nvSpPr>
          <p:cNvPr id="516" name="Google Shape;516;p20"/>
          <p:cNvSpPr/>
          <p:nvPr/>
        </p:nvSpPr>
        <p:spPr>
          <a:xfrm>
            <a:off x="16219927" y="11163300"/>
            <a:ext cx="6232246"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521" name="Shape 521"/>
        <p:cNvGrpSpPr/>
        <p:nvPr/>
      </p:nvGrpSpPr>
      <p:grpSpPr>
        <a:xfrm>
          <a:off x="0" y="0"/>
          <a:ext cx="0" cy="0"/>
          <a:chOff x="0" y="0"/>
          <a:chExt cx="0" cy="0"/>
        </a:xfrm>
      </p:grpSpPr>
      <p:sp>
        <p:nvSpPr>
          <p:cNvPr id="522" name="Google Shape;522;p21"/>
          <p:cNvSpPr/>
          <p:nvPr/>
        </p:nvSpPr>
        <p:spPr>
          <a:xfrm>
            <a:off x="0" y="0"/>
            <a:ext cx="5817327" cy="137160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p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525" name="Google Shape;525;p21"/>
          <p:cNvPicPr preferRelativeResize="0"/>
          <p:nvPr/>
        </p:nvPicPr>
        <p:blipFill rotWithShape="1">
          <a:blip r:embed="rId4">
            <a:alphaModFix/>
          </a:blip>
          <a:srcRect b="0" l="0" r="0" t="0"/>
          <a:stretch/>
        </p:blipFill>
        <p:spPr>
          <a:xfrm>
            <a:off x="1867133" y="1778000"/>
            <a:ext cx="7125591" cy="11061700"/>
          </a:xfrm>
          <a:prstGeom prst="rect">
            <a:avLst/>
          </a:prstGeom>
          <a:noFill/>
          <a:ln>
            <a:noFill/>
          </a:ln>
        </p:spPr>
      </p:pic>
      <p:sp>
        <p:nvSpPr>
          <p:cNvPr id="526" name="Google Shape;526;p21"/>
          <p:cNvSpPr/>
          <p:nvPr/>
        </p:nvSpPr>
        <p:spPr>
          <a:xfrm>
            <a:off x="9272159" y="2336800"/>
            <a:ext cx="2743543"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1"/>
          <p:cNvSpPr/>
          <p:nvPr/>
        </p:nvSpPr>
        <p:spPr>
          <a:xfrm>
            <a:off x="9303913" y="2336800"/>
            <a:ext cx="2680035"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1"/>
          <p:cNvSpPr/>
          <p:nvPr/>
        </p:nvSpPr>
        <p:spPr>
          <a:xfrm>
            <a:off x="9303913" y="2336800"/>
            <a:ext cx="3018744"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8000"/>
              <a:buFont typeface="Syne"/>
              <a:buNone/>
            </a:pPr>
            <a:r>
              <a:rPr b="1" i="0" lang="en-US" sz="8000" u="none" cap="none" strike="noStrike">
                <a:solidFill>
                  <a:srgbClr val="5A4135"/>
                </a:solidFill>
                <a:latin typeface="Syne"/>
                <a:ea typeface="Syne"/>
                <a:cs typeface="Syne"/>
                <a:sym typeface="Syne"/>
              </a:rPr>
              <a:t>2023</a:t>
            </a:r>
            <a:endParaRPr b="0" i="0" sz="8000" u="none" cap="none" strike="noStrike">
              <a:solidFill>
                <a:schemeClr val="dk1"/>
              </a:solidFill>
              <a:latin typeface="Calibri"/>
              <a:ea typeface="Calibri"/>
              <a:cs typeface="Calibri"/>
              <a:sym typeface="Calibri"/>
            </a:endParaRPr>
          </a:p>
        </p:txBody>
      </p:sp>
      <p:pic>
        <p:nvPicPr>
          <p:cNvPr descr=" " id="529" name="Google Shape;529;p21"/>
          <p:cNvPicPr preferRelativeResize="0"/>
          <p:nvPr/>
        </p:nvPicPr>
        <p:blipFill rotWithShape="1">
          <a:blip r:embed="rId5">
            <a:alphaModFix/>
          </a:blip>
          <a:srcRect b="0" l="0" r="0" t="0"/>
          <a:stretch/>
        </p:blipFill>
        <p:spPr>
          <a:xfrm>
            <a:off x="10605826" y="3556000"/>
            <a:ext cx="38105" cy="1625600"/>
          </a:xfrm>
          <a:prstGeom prst="rect">
            <a:avLst/>
          </a:prstGeom>
          <a:noFill/>
          <a:ln>
            <a:noFill/>
          </a:ln>
        </p:spPr>
      </p:pic>
      <p:sp>
        <p:nvSpPr>
          <p:cNvPr id="530" name="Google Shape;530;p21"/>
          <p:cNvSpPr/>
          <p:nvPr/>
        </p:nvSpPr>
        <p:spPr>
          <a:xfrm>
            <a:off x="9272159" y="5181600"/>
            <a:ext cx="2743543"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1"/>
          <p:cNvSpPr/>
          <p:nvPr/>
        </p:nvSpPr>
        <p:spPr>
          <a:xfrm>
            <a:off x="9272159" y="5181600"/>
            <a:ext cx="3082252"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8000"/>
              <a:buFont typeface="Syne"/>
              <a:buNone/>
            </a:pPr>
            <a:r>
              <a:rPr b="1" i="0" lang="en-US" sz="8000" u="none" cap="none" strike="noStrike">
                <a:solidFill>
                  <a:srgbClr val="5A4135"/>
                </a:solidFill>
                <a:latin typeface="Syne"/>
                <a:ea typeface="Syne"/>
                <a:cs typeface="Syne"/>
                <a:sym typeface="Syne"/>
              </a:rPr>
              <a:t>2024</a:t>
            </a:r>
            <a:endParaRPr b="0" i="0" sz="8000" u="none" cap="none" strike="noStrike">
              <a:solidFill>
                <a:schemeClr val="dk1"/>
              </a:solidFill>
              <a:latin typeface="Calibri"/>
              <a:ea typeface="Calibri"/>
              <a:cs typeface="Calibri"/>
              <a:sym typeface="Calibri"/>
            </a:endParaRPr>
          </a:p>
        </p:txBody>
      </p:sp>
      <p:pic>
        <p:nvPicPr>
          <p:cNvPr descr=" " id="532" name="Google Shape;532;p21"/>
          <p:cNvPicPr preferRelativeResize="0"/>
          <p:nvPr/>
        </p:nvPicPr>
        <p:blipFill rotWithShape="1">
          <a:blip r:embed="rId5">
            <a:alphaModFix/>
          </a:blip>
          <a:srcRect b="0" l="0" r="0" t="0"/>
          <a:stretch/>
        </p:blipFill>
        <p:spPr>
          <a:xfrm>
            <a:off x="10605826" y="6400800"/>
            <a:ext cx="38105" cy="1625600"/>
          </a:xfrm>
          <a:prstGeom prst="rect">
            <a:avLst/>
          </a:prstGeom>
          <a:noFill/>
          <a:ln>
            <a:noFill/>
          </a:ln>
        </p:spPr>
      </p:pic>
      <p:sp>
        <p:nvSpPr>
          <p:cNvPr id="533" name="Google Shape;533;p21"/>
          <p:cNvSpPr/>
          <p:nvPr/>
        </p:nvSpPr>
        <p:spPr>
          <a:xfrm>
            <a:off x="9284860" y="8026400"/>
            <a:ext cx="271814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1"/>
          <p:cNvSpPr/>
          <p:nvPr/>
        </p:nvSpPr>
        <p:spPr>
          <a:xfrm>
            <a:off x="9284860" y="8026400"/>
            <a:ext cx="305684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8000"/>
              <a:buFont typeface="Syne"/>
              <a:buNone/>
            </a:pPr>
            <a:r>
              <a:rPr b="1" i="0" lang="en-US" sz="8000" u="none" cap="none" strike="noStrike">
                <a:solidFill>
                  <a:srgbClr val="5A4135"/>
                </a:solidFill>
                <a:latin typeface="Syne"/>
                <a:ea typeface="Syne"/>
                <a:cs typeface="Syne"/>
                <a:sym typeface="Syne"/>
              </a:rPr>
              <a:t>2025</a:t>
            </a:r>
            <a:endParaRPr b="0" i="0" sz="8000" u="none" cap="none" strike="noStrike">
              <a:solidFill>
                <a:schemeClr val="dk1"/>
              </a:solidFill>
              <a:latin typeface="Calibri"/>
              <a:ea typeface="Calibri"/>
              <a:cs typeface="Calibri"/>
              <a:sym typeface="Calibri"/>
            </a:endParaRPr>
          </a:p>
        </p:txBody>
      </p:sp>
      <p:pic>
        <p:nvPicPr>
          <p:cNvPr descr=" " id="535" name="Google Shape;535;p21"/>
          <p:cNvPicPr preferRelativeResize="0"/>
          <p:nvPr/>
        </p:nvPicPr>
        <p:blipFill rotWithShape="1">
          <a:blip r:embed="rId5">
            <a:alphaModFix/>
          </a:blip>
          <a:srcRect b="0" l="0" r="0" t="0"/>
          <a:stretch/>
        </p:blipFill>
        <p:spPr>
          <a:xfrm>
            <a:off x="10605826" y="9245600"/>
            <a:ext cx="38105" cy="1625600"/>
          </a:xfrm>
          <a:prstGeom prst="rect">
            <a:avLst/>
          </a:prstGeom>
          <a:noFill/>
          <a:ln>
            <a:noFill/>
          </a:ln>
        </p:spPr>
      </p:pic>
      <p:sp>
        <p:nvSpPr>
          <p:cNvPr id="536" name="Google Shape;536;p21"/>
          <p:cNvSpPr/>
          <p:nvPr/>
        </p:nvSpPr>
        <p:spPr>
          <a:xfrm>
            <a:off x="9278510" y="10871200"/>
            <a:ext cx="2730841"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1"/>
          <p:cNvSpPr/>
          <p:nvPr/>
        </p:nvSpPr>
        <p:spPr>
          <a:xfrm>
            <a:off x="9278510" y="10871200"/>
            <a:ext cx="306955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4135"/>
              </a:buClr>
              <a:buSzPts val="8000"/>
              <a:buFont typeface="Syne"/>
              <a:buNone/>
            </a:pPr>
            <a:r>
              <a:rPr b="1" i="0" lang="en-US" sz="8000" u="none" cap="none" strike="noStrike">
                <a:solidFill>
                  <a:srgbClr val="5A4135"/>
                </a:solidFill>
                <a:latin typeface="Syne"/>
                <a:ea typeface="Syne"/>
                <a:cs typeface="Syne"/>
                <a:sym typeface="Syne"/>
              </a:rPr>
              <a:t>2026</a:t>
            </a:r>
            <a:endParaRPr b="0" i="0" sz="8000" u="none" cap="none" strike="noStrike">
              <a:solidFill>
                <a:schemeClr val="dk1"/>
              </a:solidFill>
              <a:latin typeface="Calibri"/>
              <a:ea typeface="Calibri"/>
              <a:cs typeface="Calibri"/>
              <a:sym typeface="Calibri"/>
            </a:endParaRPr>
          </a:p>
        </p:txBody>
      </p:sp>
      <p:sp>
        <p:nvSpPr>
          <p:cNvPr id="538" name="Google Shape;538;p21"/>
          <p:cNvSpPr/>
          <p:nvPr/>
        </p:nvSpPr>
        <p:spPr>
          <a:xfrm>
            <a:off x="11710864" y="3619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39" name="Google Shape;539;p21"/>
          <p:cNvSpPr/>
          <p:nvPr/>
        </p:nvSpPr>
        <p:spPr>
          <a:xfrm>
            <a:off x="11710864" y="6794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40" name="Google Shape;540;p21"/>
          <p:cNvSpPr/>
          <p:nvPr/>
        </p:nvSpPr>
        <p:spPr>
          <a:xfrm>
            <a:off x="11710864" y="9969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41" name="Google Shape;541;p21"/>
          <p:cNvSpPr/>
          <p:nvPr/>
        </p:nvSpPr>
        <p:spPr>
          <a:xfrm>
            <a:off x="15673759" y="717550"/>
            <a:ext cx="717216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546" name="Shape 546"/>
        <p:cNvGrpSpPr/>
        <p:nvPr/>
      </p:nvGrpSpPr>
      <p:grpSpPr>
        <a:xfrm>
          <a:off x="0" y="0"/>
          <a:ext cx="0" cy="0"/>
          <a:chOff x="0" y="0"/>
          <a:chExt cx="0" cy="0"/>
        </a:xfrm>
      </p:grpSpPr>
      <p:sp>
        <p:nvSpPr>
          <p:cNvPr id="547" name="Google Shape;547;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p2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49" name="Google Shape;549;p22"/>
          <p:cNvSpPr/>
          <p:nvPr/>
        </p:nvSpPr>
        <p:spPr>
          <a:xfrm>
            <a:off x="7747968" y="12801600"/>
            <a:ext cx="7807242"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50" name="Google Shape;550;p22"/>
          <p:cNvSpPr/>
          <p:nvPr/>
        </p:nvSpPr>
        <p:spPr>
          <a:xfrm>
            <a:off x="7424078" y="939800"/>
            <a:ext cx="98903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The Organization</a:t>
            </a:r>
            <a:endParaRPr b="0" i="0" sz="8000" u="none" cap="none" strike="noStrike">
              <a:solidFill>
                <a:schemeClr val="dk1"/>
              </a:solidFill>
              <a:latin typeface="Calibri"/>
              <a:ea typeface="Calibri"/>
              <a:cs typeface="Calibri"/>
              <a:sym typeface="Calibri"/>
            </a:endParaRPr>
          </a:p>
        </p:txBody>
      </p:sp>
      <p:sp>
        <p:nvSpPr>
          <p:cNvPr id="551" name="Google Shape;551;p22"/>
          <p:cNvSpPr/>
          <p:nvPr/>
        </p:nvSpPr>
        <p:spPr>
          <a:xfrm>
            <a:off x="787498" y="31115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2"/>
          <p:cNvSpPr/>
          <p:nvPr/>
        </p:nvSpPr>
        <p:spPr>
          <a:xfrm>
            <a:off x="10173972" y="31115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2"/>
          <p:cNvPicPr preferRelativeResize="0"/>
          <p:nvPr/>
        </p:nvPicPr>
        <p:blipFill rotWithShape="1">
          <a:blip r:embed="rId5">
            <a:alphaModFix/>
          </a:blip>
          <a:srcRect b="0" l="0" r="0" t="0"/>
          <a:stretch/>
        </p:blipFill>
        <p:spPr>
          <a:xfrm>
            <a:off x="10478810" y="3321050"/>
            <a:ext cx="1117740" cy="1117600"/>
          </a:xfrm>
          <a:prstGeom prst="rect">
            <a:avLst/>
          </a:prstGeom>
          <a:noFill/>
          <a:ln>
            <a:noFill/>
          </a:ln>
        </p:spPr>
      </p:pic>
      <p:sp>
        <p:nvSpPr>
          <p:cNvPr id="554" name="Google Shape;554;p22"/>
          <p:cNvSpPr/>
          <p:nvPr/>
        </p:nvSpPr>
        <p:spPr>
          <a:xfrm>
            <a:off x="11799775" y="33147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2"/>
          <p:cNvSpPr/>
          <p:nvPr/>
        </p:nvSpPr>
        <p:spPr>
          <a:xfrm>
            <a:off x="11799775" y="33147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Chloe Ng</a:t>
            </a:r>
            <a:endParaRPr b="0" i="0" sz="3600" u="none" cap="none" strike="noStrike">
              <a:solidFill>
                <a:schemeClr val="dk1"/>
              </a:solidFill>
              <a:latin typeface="Calibri"/>
              <a:ea typeface="Calibri"/>
              <a:cs typeface="Calibri"/>
              <a:sym typeface="Calibri"/>
            </a:endParaRPr>
          </a:p>
        </p:txBody>
      </p:sp>
      <p:sp>
        <p:nvSpPr>
          <p:cNvPr id="556" name="Google Shape;556;p22"/>
          <p:cNvSpPr/>
          <p:nvPr/>
        </p:nvSpPr>
        <p:spPr>
          <a:xfrm>
            <a:off x="11799775" y="39624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57" name="Google Shape;557;p22"/>
          <p:cNvSpPr/>
          <p:nvPr/>
        </p:nvSpPr>
        <p:spPr>
          <a:xfrm>
            <a:off x="787498" y="54737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22"/>
          <p:cNvPicPr preferRelativeResize="0"/>
          <p:nvPr/>
        </p:nvPicPr>
        <p:blipFill rotWithShape="1">
          <a:blip r:embed="rId6">
            <a:alphaModFix/>
          </a:blip>
          <a:srcRect b="0" l="0" r="0" t="0"/>
          <a:stretch/>
        </p:blipFill>
        <p:spPr>
          <a:xfrm>
            <a:off x="1092337" y="5683250"/>
            <a:ext cx="1117740" cy="1117600"/>
          </a:xfrm>
          <a:prstGeom prst="rect">
            <a:avLst/>
          </a:prstGeom>
          <a:noFill/>
          <a:ln>
            <a:noFill/>
          </a:ln>
        </p:spPr>
      </p:pic>
      <p:sp>
        <p:nvSpPr>
          <p:cNvPr id="559" name="Google Shape;559;p22"/>
          <p:cNvSpPr/>
          <p:nvPr/>
        </p:nvSpPr>
        <p:spPr>
          <a:xfrm>
            <a:off x="2413302" y="56769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2"/>
          <p:cNvSpPr/>
          <p:nvPr/>
        </p:nvSpPr>
        <p:spPr>
          <a:xfrm>
            <a:off x="2413302" y="56769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Valtorin</a:t>
            </a:r>
            <a:endParaRPr b="0" i="0" sz="3600" u="none" cap="none" strike="noStrike">
              <a:solidFill>
                <a:schemeClr val="dk1"/>
              </a:solidFill>
              <a:latin typeface="Calibri"/>
              <a:ea typeface="Calibri"/>
              <a:cs typeface="Calibri"/>
              <a:sym typeface="Calibri"/>
            </a:endParaRPr>
          </a:p>
        </p:txBody>
      </p:sp>
      <p:sp>
        <p:nvSpPr>
          <p:cNvPr id="561" name="Google Shape;561;p22"/>
          <p:cNvSpPr/>
          <p:nvPr/>
        </p:nvSpPr>
        <p:spPr>
          <a:xfrm>
            <a:off x="2413302" y="63246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62" name="Google Shape;562;p22"/>
          <p:cNvSpPr/>
          <p:nvPr/>
        </p:nvSpPr>
        <p:spPr>
          <a:xfrm>
            <a:off x="3835879" y="78105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p22"/>
          <p:cNvPicPr preferRelativeResize="0"/>
          <p:nvPr/>
        </p:nvPicPr>
        <p:blipFill rotWithShape="1">
          <a:blip r:embed="rId7">
            <a:alphaModFix/>
          </a:blip>
          <a:srcRect b="0" l="0" r="0" t="0"/>
          <a:stretch/>
        </p:blipFill>
        <p:spPr>
          <a:xfrm>
            <a:off x="4140718" y="8020050"/>
            <a:ext cx="1117740" cy="1117600"/>
          </a:xfrm>
          <a:prstGeom prst="rect">
            <a:avLst/>
          </a:prstGeom>
          <a:noFill/>
          <a:ln>
            <a:noFill/>
          </a:ln>
        </p:spPr>
      </p:pic>
      <p:sp>
        <p:nvSpPr>
          <p:cNvPr id="564" name="Google Shape;564;p22"/>
          <p:cNvSpPr/>
          <p:nvPr/>
        </p:nvSpPr>
        <p:spPr>
          <a:xfrm>
            <a:off x="5461683" y="80137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5461683" y="80137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Lucian</a:t>
            </a:r>
            <a:endParaRPr b="0" i="0" sz="3600" u="none" cap="none" strike="noStrike">
              <a:solidFill>
                <a:schemeClr val="dk1"/>
              </a:solidFill>
              <a:latin typeface="Calibri"/>
              <a:ea typeface="Calibri"/>
              <a:cs typeface="Calibri"/>
              <a:sym typeface="Calibri"/>
            </a:endParaRPr>
          </a:p>
        </p:txBody>
      </p:sp>
      <p:sp>
        <p:nvSpPr>
          <p:cNvPr id="566" name="Google Shape;566;p22"/>
          <p:cNvSpPr/>
          <p:nvPr/>
        </p:nvSpPr>
        <p:spPr>
          <a:xfrm>
            <a:off x="5461683" y="86614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67" name="Google Shape;567;p22"/>
          <p:cNvSpPr/>
          <p:nvPr/>
        </p:nvSpPr>
        <p:spPr>
          <a:xfrm>
            <a:off x="3835879" y="101981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p22"/>
          <p:cNvPicPr preferRelativeResize="0"/>
          <p:nvPr/>
        </p:nvPicPr>
        <p:blipFill rotWithShape="1">
          <a:blip r:embed="rId8">
            <a:alphaModFix/>
          </a:blip>
          <a:srcRect b="0" l="0" r="0" t="0"/>
          <a:stretch/>
        </p:blipFill>
        <p:spPr>
          <a:xfrm>
            <a:off x="4140718" y="10407650"/>
            <a:ext cx="1117740" cy="1117600"/>
          </a:xfrm>
          <a:prstGeom prst="rect">
            <a:avLst/>
          </a:prstGeom>
          <a:noFill/>
          <a:ln>
            <a:noFill/>
          </a:ln>
        </p:spPr>
      </p:pic>
      <p:sp>
        <p:nvSpPr>
          <p:cNvPr id="569" name="Google Shape;569;p22"/>
          <p:cNvSpPr/>
          <p:nvPr/>
        </p:nvSpPr>
        <p:spPr>
          <a:xfrm>
            <a:off x="5461683" y="104013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5461683" y="104013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Cedric</a:t>
            </a:r>
            <a:endParaRPr b="0" i="0" sz="3600" u="none" cap="none" strike="noStrike">
              <a:solidFill>
                <a:schemeClr val="dk1"/>
              </a:solidFill>
              <a:latin typeface="Calibri"/>
              <a:ea typeface="Calibri"/>
              <a:cs typeface="Calibri"/>
              <a:sym typeface="Calibri"/>
            </a:endParaRPr>
          </a:p>
        </p:txBody>
      </p:sp>
      <p:sp>
        <p:nvSpPr>
          <p:cNvPr id="571" name="Google Shape;571;p22"/>
          <p:cNvSpPr/>
          <p:nvPr/>
        </p:nvSpPr>
        <p:spPr>
          <a:xfrm>
            <a:off x="5461683" y="110490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72" name="Google Shape;572;p22"/>
          <p:cNvSpPr/>
          <p:nvPr/>
        </p:nvSpPr>
        <p:spPr>
          <a:xfrm>
            <a:off x="15343518" y="78359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p22"/>
          <p:cNvPicPr preferRelativeResize="0"/>
          <p:nvPr/>
        </p:nvPicPr>
        <p:blipFill rotWithShape="1">
          <a:blip r:embed="rId9">
            <a:alphaModFix/>
          </a:blip>
          <a:srcRect b="0" l="0" r="0" t="0"/>
          <a:stretch/>
        </p:blipFill>
        <p:spPr>
          <a:xfrm>
            <a:off x="15648356" y="8045450"/>
            <a:ext cx="1117740" cy="1117600"/>
          </a:xfrm>
          <a:prstGeom prst="rect">
            <a:avLst/>
          </a:prstGeom>
          <a:noFill/>
          <a:ln>
            <a:noFill/>
          </a:ln>
        </p:spPr>
      </p:pic>
      <p:sp>
        <p:nvSpPr>
          <p:cNvPr id="574" name="Google Shape;574;p22"/>
          <p:cNvSpPr/>
          <p:nvPr/>
        </p:nvSpPr>
        <p:spPr>
          <a:xfrm>
            <a:off x="16969321" y="80391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2"/>
          <p:cNvSpPr/>
          <p:nvPr/>
        </p:nvSpPr>
        <p:spPr>
          <a:xfrm>
            <a:off x="16969321" y="80391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Elvina</a:t>
            </a:r>
            <a:endParaRPr b="0" i="0" sz="3600" u="none" cap="none" strike="noStrike">
              <a:solidFill>
                <a:schemeClr val="dk1"/>
              </a:solidFill>
              <a:latin typeface="Calibri"/>
              <a:ea typeface="Calibri"/>
              <a:cs typeface="Calibri"/>
              <a:sym typeface="Calibri"/>
            </a:endParaRPr>
          </a:p>
        </p:txBody>
      </p:sp>
      <p:sp>
        <p:nvSpPr>
          <p:cNvPr id="576" name="Google Shape;576;p22"/>
          <p:cNvSpPr/>
          <p:nvPr/>
        </p:nvSpPr>
        <p:spPr>
          <a:xfrm>
            <a:off x="16969321" y="86868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77" name="Google Shape;577;p22"/>
          <p:cNvSpPr/>
          <p:nvPr/>
        </p:nvSpPr>
        <p:spPr>
          <a:xfrm>
            <a:off x="15343518" y="101981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2"/>
          <p:cNvPicPr preferRelativeResize="0"/>
          <p:nvPr/>
        </p:nvPicPr>
        <p:blipFill rotWithShape="1">
          <a:blip r:embed="rId10">
            <a:alphaModFix/>
          </a:blip>
          <a:srcRect b="0" l="0" r="0" t="0"/>
          <a:stretch/>
        </p:blipFill>
        <p:spPr>
          <a:xfrm>
            <a:off x="15648356" y="10407650"/>
            <a:ext cx="1117740" cy="1117600"/>
          </a:xfrm>
          <a:prstGeom prst="rect">
            <a:avLst/>
          </a:prstGeom>
          <a:noFill/>
          <a:ln>
            <a:noFill/>
          </a:ln>
        </p:spPr>
      </p:pic>
      <p:sp>
        <p:nvSpPr>
          <p:cNvPr id="579" name="Google Shape;579;p22"/>
          <p:cNvSpPr/>
          <p:nvPr/>
        </p:nvSpPr>
        <p:spPr>
          <a:xfrm>
            <a:off x="16969321" y="104013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2"/>
          <p:cNvSpPr/>
          <p:nvPr/>
        </p:nvSpPr>
        <p:spPr>
          <a:xfrm>
            <a:off x="16969321" y="104013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Seraphina</a:t>
            </a:r>
            <a:endParaRPr b="0" i="0" sz="3600" u="none" cap="none" strike="noStrike">
              <a:solidFill>
                <a:schemeClr val="dk1"/>
              </a:solidFill>
              <a:latin typeface="Calibri"/>
              <a:ea typeface="Calibri"/>
              <a:cs typeface="Calibri"/>
              <a:sym typeface="Calibri"/>
            </a:endParaRPr>
          </a:p>
        </p:txBody>
      </p:sp>
      <p:sp>
        <p:nvSpPr>
          <p:cNvPr id="581" name="Google Shape;581;p22"/>
          <p:cNvSpPr/>
          <p:nvPr/>
        </p:nvSpPr>
        <p:spPr>
          <a:xfrm>
            <a:off x="16969321" y="110490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82" name="Google Shape;582;p22"/>
          <p:cNvSpPr/>
          <p:nvPr/>
        </p:nvSpPr>
        <p:spPr>
          <a:xfrm>
            <a:off x="6681035" y="54737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p22"/>
          <p:cNvPicPr preferRelativeResize="0"/>
          <p:nvPr/>
        </p:nvPicPr>
        <p:blipFill rotWithShape="1">
          <a:blip r:embed="rId11">
            <a:alphaModFix/>
          </a:blip>
          <a:srcRect b="0" l="0" r="0" t="0"/>
          <a:stretch/>
        </p:blipFill>
        <p:spPr>
          <a:xfrm>
            <a:off x="6985873" y="5683250"/>
            <a:ext cx="1117740" cy="1117600"/>
          </a:xfrm>
          <a:prstGeom prst="rect">
            <a:avLst/>
          </a:prstGeom>
          <a:noFill/>
          <a:ln>
            <a:noFill/>
          </a:ln>
        </p:spPr>
      </p:pic>
      <p:sp>
        <p:nvSpPr>
          <p:cNvPr id="584" name="Google Shape;584;p22"/>
          <p:cNvSpPr/>
          <p:nvPr/>
        </p:nvSpPr>
        <p:spPr>
          <a:xfrm>
            <a:off x="8306838" y="56769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2"/>
          <p:cNvSpPr/>
          <p:nvPr/>
        </p:nvSpPr>
        <p:spPr>
          <a:xfrm>
            <a:off x="8306838" y="56769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Aurielle</a:t>
            </a:r>
            <a:endParaRPr b="0" i="0" sz="3600" u="none" cap="none" strike="noStrike">
              <a:solidFill>
                <a:schemeClr val="dk1"/>
              </a:solidFill>
              <a:latin typeface="Calibri"/>
              <a:ea typeface="Calibri"/>
              <a:cs typeface="Calibri"/>
              <a:sym typeface="Calibri"/>
            </a:endParaRPr>
          </a:p>
        </p:txBody>
      </p:sp>
      <p:sp>
        <p:nvSpPr>
          <p:cNvPr id="586" name="Google Shape;586;p22"/>
          <p:cNvSpPr/>
          <p:nvPr/>
        </p:nvSpPr>
        <p:spPr>
          <a:xfrm>
            <a:off x="8306838" y="63246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587" name="Google Shape;587;p22"/>
          <p:cNvSpPr/>
          <p:nvPr/>
        </p:nvSpPr>
        <p:spPr>
          <a:xfrm>
            <a:off x="18468108" y="54737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2"/>
          <p:cNvPicPr preferRelativeResize="0"/>
          <p:nvPr/>
        </p:nvPicPr>
        <p:blipFill rotWithShape="1">
          <a:blip r:embed="rId12">
            <a:alphaModFix/>
          </a:blip>
          <a:srcRect b="0" l="0" r="0" t="0"/>
          <a:stretch/>
        </p:blipFill>
        <p:spPr>
          <a:xfrm>
            <a:off x="18772946" y="5683250"/>
            <a:ext cx="1117740" cy="1117600"/>
          </a:xfrm>
          <a:prstGeom prst="rect">
            <a:avLst/>
          </a:prstGeom>
          <a:noFill/>
          <a:ln>
            <a:noFill/>
          </a:ln>
        </p:spPr>
      </p:pic>
      <p:sp>
        <p:nvSpPr>
          <p:cNvPr id="589" name="Google Shape;589;p22"/>
          <p:cNvSpPr/>
          <p:nvPr/>
        </p:nvSpPr>
        <p:spPr>
          <a:xfrm>
            <a:off x="20093911" y="56769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2"/>
          <p:cNvSpPr/>
          <p:nvPr/>
        </p:nvSpPr>
        <p:spPr>
          <a:xfrm>
            <a:off x="20093911" y="56769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Dariana</a:t>
            </a:r>
            <a:endParaRPr b="0" i="0" sz="3600" u="none" cap="none" strike="noStrike">
              <a:solidFill>
                <a:schemeClr val="dk1"/>
              </a:solidFill>
              <a:latin typeface="Calibri"/>
              <a:ea typeface="Calibri"/>
              <a:cs typeface="Calibri"/>
              <a:sym typeface="Calibri"/>
            </a:endParaRPr>
          </a:p>
        </p:txBody>
      </p:sp>
      <p:sp>
        <p:nvSpPr>
          <p:cNvPr id="591" name="Google Shape;591;p22"/>
          <p:cNvSpPr/>
          <p:nvPr/>
        </p:nvSpPr>
        <p:spPr>
          <a:xfrm>
            <a:off x="20093911" y="63246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592" name="Google Shape;592;p22"/>
          <p:cNvSpPr/>
          <p:nvPr/>
        </p:nvSpPr>
        <p:spPr>
          <a:xfrm>
            <a:off x="12574572" y="5473700"/>
            <a:ext cx="5487086" cy="15367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22"/>
          <p:cNvPicPr preferRelativeResize="0"/>
          <p:nvPr/>
        </p:nvPicPr>
        <p:blipFill rotWithShape="1">
          <a:blip r:embed="rId13">
            <a:alphaModFix/>
          </a:blip>
          <a:srcRect b="0" l="0" r="0" t="0"/>
          <a:stretch/>
        </p:blipFill>
        <p:spPr>
          <a:xfrm>
            <a:off x="12879410" y="5683250"/>
            <a:ext cx="1117740" cy="1117600"/>
          </a:xfrm>
          <a:prstGeom prst="rect">
            <a:avLst/>
          </a:prstGeom>
          <a:noFill/>
          <a:ln>
            <a:noFill/>
          </a:ln>
        </p:spPr>
      </p:pic>
      <p:sp>
        <p:nvSpPr>
          <p:cNvPr id="594" name="Google Shape;594;p22"/>
          <p:cNvSpPr/>
          <p:nvPr/>
        </p:nvSpPr>
        <p:spPr>
          <a:xfrm>
            <a:off x="14200375" y="56769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2"/>
          <p:cNvSpPr/>
          <p:nvPr/>
        </p:nvSpPr>
        <p:spPr>
          <a:xfrm>
            <a:off x="14200375" y="56769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Theronis</a:t>
            </a:r>
            <a:endParaRPr b="0" i="0" sz="3600" u="none" cap="none" strike="noStrike">
              <a:solidFill>
                <a:schemeClr val="dk1"/>
              </a:solidFill>
              <a:latin typeface="Calibri"/>
              <a:ea typeface="Calibri"/>
              <a:cs typeface="Calibri"/>
              <a:sym typeface="Calibri"/>
            </a:endParaRPr>
          </a:p>
        </p:txBody>
      </p:sp>
      <p:sp>
        <p:nvSpPr>
          <p:cNvPr id="596" name="Google Shape;596;p22"/>
          <p:cNvSpPr/>
          <p:nvPr/>
        </p:nvSpPr>
        <p:spPr>
          <a:xfrm>
            <a:off x="14200375" y="63246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597" name="Google Shape;597;p22"/>
          <p:cNvPicPr preferRelativeResize="0"/>
          <p:nvPr/>
        </p:nvPicPr>
        <p:blipFill rotWithShape="1">
          <a:blip r:embed="rId14">
            <a:alphaModFix/>
          </a:blip>
          <a:srcRect b="0" l="0" r="0" t="0"/>
          <a:stretch/>
        </p:blipFill>
        <p:spPr>
          <a:xfrm>
            <a:off x="3353219" y="5054600"/>
            <a:ext cx="17680610" cy="12700"/>
          </a:xfrm>
          <a:prstGeom prst="rect">
            <a:avLst/>
          </a:prstGeom>
          <a:noFill/>
          <a:ln>
            <a:noFill/>
          </a:ln>
        </p:spPr>
      </p:pic>
      <p:pic>
        <p:nvPicPr>
          <p:cNvPr descr=" " id="598" name="Google Shape;598;p22"/>
          <p:cNvPicPr preferRelativeResize="0"/>
          <p:nvPr/>
        </p:nvPicPr>
        <p:blipFill rotWithShape="1">
          <a:blip r:embed="rId15">
            <a:alphaModFix/>
          </a:blip>
          <a:srcRect b="0" l="0" r="0" t="0"/>
          <a:stretch/>
        </p:blipFill>
        <p:spPr>
          <a:xfrm>
            <a:off x="13006426" y="4660900"/>
            <a:ext cx="12702" cy="406400"/>
          </a:xfrm>
          <a:prstGeom prst="rect">
            <a:avLst/>
          </a:prstGeom>
          <a:noFill/>
          <a:ln>
            <a:noFill/>
          </a:ln>
        </p:spPr>
      </p:pic>
      <p:pic>
        <p:nvPicPr>
          <p:cNvPr descr=" " id="599" name="Google Shape;599;p22"/>
          <p:cNvPicPr preferRelativeResize="0"/>
          <p:nvPr/>
        </p:nvPicPr>
        <p:blipFill rotWithShape="1">
          <a:blip r:embed="rId16">
            <a:alphaModFix/>
          </a:blip>
          <a:srcRect b="0" l="0" r="0" t="0"/>
          <a:stretch/>
        </p:blipFill>
        <p:spPr>
          <a:xfrm>
            <a:off x="3353219" y="5067300"/>
            <a:ext cx="12702" cy="419100"/>
          </a:xfrm>
          <a:prstGeom prst="rect">
            <a:avLst/>
          </a:prstGeom>
          <a:noFill/>
          <a:ln>
            <a:noFill/>
          </a:ln>
        </p:spPr>
      </p:pic>
      <p:pic>
        <p:nvPicPr>
          <p:cNvPr descr=" " id="600" name="Google Shape;600;p22"/>
          <p:cNvPicPr preferRelativeResize="0"/>
          <p:nvPr/>
        </p:nvPicPr>
        <p:blipFill rotWithShape="1">
          <a:blip r:embed="rId16">
            <a:alphaModFix/>
          </a:blip>
          <a:srcRect b="0" l="0" r="0" t="0"/>
          <a:stretch/>
        </p:blipFill>
        <p:spPr>
          <a:xfrm>
            <a:off x="9513489" y="5067300"/>
            <a:ext cx="12702" cy="419100"/>
          </a:xfrm>
          <a:prstGeom prst="rect">
            <a:avLst/>
          </a:prstGeom>
          <a:noFill/>
          <a:ln>
            <a:noFill/>
          </a:ln>
        </p:spPr>
      </p:pic>
      <p:pic>
        <p:nvPicPr>
          <p:cNvPr descr=" " id="601" name="Google Shape;601;p22"/>
          <p:cNvPicPr preferRelativeResize="0"/>
          <p:nvPr/>
        </p:nvPicPr>
        <p:blipFill rotWithShape="1">
          <a:blip r:embed="rId16">
            <a:alphaModFix/>
          </a:blip>
          <a:srcRect b="0" l="0" r="0" t="0"/>
          <a:stretch/>
        </p:blipFill>
        <p:spPr>
          <a:xfrm>
            <a:off x="15407026" y="5067300"/>
            <a:ext cx="12702" cy="419100"/>
          </a:xfrm>
          <a:prstGeom prst="rect">
            <a:avLst/>
          </a:prstGeom>
          <a:noFill/>
          <a:ln>
            <a:noFill/>
          </a:ln>
        </p:spPr>
      </p:pic>
      <p:pic>
        <p:nvPicPr>
          <p:cNvPr descr=" " id="602" name="Google Shape;602;p22"/>
          <p:cNvPicPr preferRelativeResize="0"/>
          <p:nvPr/>
        </p:nvPicPr>
        <p:blipFill rotWithShape="1">
          <a:blip r:embed="rId16">
            <a:alphaModFix/>
          </a:blip>
          <a:srcRect b="0" l="0" r="0" t="0"/>
          <a:stretch/>
        </p:blipFill>
        <p:spPr>
          <a:xfrm>
            <a:off x="21021127" y="5067300"/>
            <a:ext cx="12702" cy="419100"/>
          </a:xfrm>
          <a:prstGeom prst="rect">
            <a:avLst/>
          </a:prstGeom>
          <a:noFill/>
          <a:ln>
            <a:noFill/>
          </a:ln>
        </p:spPr>
      </p:pic>
      <p:pic>
        <p:nvPicPr>
          <p:cNvPr descr=" " id="603" name="Google Shape;603;p22"/>
          <p:cNvPicPr preferRelativeResize="0"/>
          <p:nvPr/>
        </p:nvPicPr>
        <p:blipFill rotWithShape="1">
          <a:blip r:embed="rId17">
            <a:alphaModFix/>
          </a:blip>
          <a:srcRect b="0" l="0" r="0" t="0"/>
          <a:stretch/>
        </p:blipFill>
        <p:spPr>
          <a:xfrm>
            <a:off x="9513489" y="6883400"/>
            <a:ext cx="12702" cy="4165600"/>
          </a:xfrm>
          <a:prstGeom prst="rect">
            <a:avLst/>
          </a:prstGeom>
          <a:noFill/>
          <a:ln>
            <a:noFill/>
          </a:ln>
        </p:spPr>
      </p:pic>
      <p:pic>
        <p:nvPicPr>
          <p:cNvPr descr=" " id="604" name="Google Shape;604;p22"/>
          <p:cNvPicPr preferRelativeResize="0"/>
          <p:nvPr/>
        </p:nvPicPr>
        <p:blipFill rotWithShape="1">
          <a:blip r:embed="rId18">
            <a:alphaModFix/>
          </a:blip>
          <a:srcRect b="0" l="0" r="0" t="0"/>
          <a:stretch/>
        </p:blipFill>
        <p:spPr>
          <a:xfrm>
            <a:off x="9322965" y="8572500"/>
            <a:ext cx="203225" cy="12700"/>
          </a:xfrm>
          <a:prstGeom prst="rect">
            <a:avLst/>
          </a:prstGeom>
          <a:noFill/>
          <a:ln>
            <a:noFill/>
          </a:ln>
        </p:spPr>
      </p:pic>
      <p:pic>
        <p:nvPicPr>
          <p:cNvPr descr=" " id="605" name="Google Shape;605;p22"/>
          <p:cNvPicPr preferRelativeResize="0"/>
          <p:nvPr/>
        </p:nvPicPr>
        <p:blipFill rotWithShape="1">
          <a:blip r:embed="rId18">
            <a:alphaModFix/>
          </a:blip>
          <a:srcRect b="0" l="0" r="0" t="0"/>
          <a:stretch/>
        </p:blipFill>
        <p:spPr>
          <a:xfrm>
            <a:off x="20830603" y="8572500"/>
            <a:ext cx="203225" cy="12700"/>
          </a:xfrm>
          <a:prstGeom prst="rect">
            <a:avLst/>
          </a:prstGeom>
          <a:noFill/>
          <a:ln>
            <a:noFill/>
          </a:ln>
        </p:spPr>
      </p:pic>
      <p:pic>
        <p:nvPicPr>
          <p:cNvPr descr=" " id="606" name="Google Shape;606;p22"/>
          <p:cNvPicPr preferRelativeResize="0"/>
          <p:nvPr/>
        </p:nvPicPr>
        <p:blipFill rotWithShape="1">
          <a:blip r:embed="rId18">
            <a:alphaModFix/>
          </a:blip>
          <a:srcRect b="0" l="0" r="0" t="0"/>
          <a:stretch/>
        </p:blipFill>
        <p:spPr>
          <a:xfrm>
            <a:off x="9322965" y="11036300"/>
            <a:ext cx="203225" cy="12700"/>
          </a:xfrm>
          <a:prstGeom prst="rect">
            <a:avLst/>
          </a:prstGeom>
          <a:noFill/>
          <a:ln>
            <a:noFill/>
          </a:ln>
        </p:spPr>
      </p:pic>
      <p:pic>
        <p:nvPicPr>
          <p:cNvPr descr=" " id="607" name="Google Shape;607;p22"/>
          <p:cNvPicPr preferRelativeResize="0"/>
          <p:nvPr/>
        </p:nvPicPr>
        <p:blipFill rotWithShape="1">
          <a:blip r:embed="rId18">
            <a:alphaModFix/>
          </a:blip>
          <a:srcRect b="0" l="0" r="0" t="0"/>
          <a:stretch/>
        </p:blipFill>
        <p:spPr>
          <a:xfrm>
            <a:off x="20830603" y="11036300"/>
            <a:ext cx="203225" cy="12700"/>
          </a:xfrm>
          <a:prstGeom prst="rect">
            <a:avLst/>
          </a:prstGeom>
          <a:noFill/>
          <a:ln>
            <a:noFill/>
          </a:ln>
        </p:spPr>
      </p:pic>
      <p:pic>
        <p:nvPicPr>
          <p:cNvPr descr=" " id="608" name="Google Shape;608;p22"/>
          <p:cNvPicPr preferRelativeResize="0"/>
          <p:nvPr/>
        </p:nvPicPr>
        <p:blipFill rotWithShape="1">
          <a:blip r:embed="rId19">
            <a:alphaModFix/>
          </a:blip>
          <a:srcRect b="0" l="0" r="0" t="0"/>
          <a:stretch/>
        </p:blipFill>
        <p:spPr>
          <a:xfrm>
            <a:off x="21021127" y="70231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613" name="Shape 613"/>
        <p:cNvGrpSpPr/>
        <p:nvPr/>
      </p:nvGrpSpPr>
      <p:grpSpPr>
        <a:xfrm>
          <a:off x="0" y="0"/>
          <a:ext cx="0" cy="0"/>
          <a:chOff x="0" y="0"/>
          <a:chExt cx="0" cy="0"/>
        </a:xfrm>
      </p:grpSpPr>
      <p:sp>
        <p:nvSpPr>
          <p:cNvPr id="614" name="Google Shape;614;p23"/>
          <p:cNvSpPr/>
          <p:nvPr/>
        </p:nvSpPr>
        <p:spPr>
          <a:xfrm>
            <a:off x="2540318" y="8699500"/>
            <a:ext cx="17477384" cy="24384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p2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17" name="Google Shape;617;p23"/>
          <p:cNvSpPr/>
          <p:nvPr/>
        </p:nvSpPr>
        <p:spPr>
          <a:xfrm>
            <a:off x="1642739" y="2946400"/>
            <a:ext cx="9737884" cy="836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Thank you for</a:t>
            </a:r>
            <a:endParaRPr b="0" i="0" sz="12800" u="none" cap="none" strike="noStrike">
              <a:solidFill>
                <a:schemeClr val="dk1"/>
              </a:solidFill>
              <a:latin typeface="Calibri"/>
              <a:ea typeface="Calibri"/>
              <a:cs typeface="Calibri"/>
              <a:sym typeface="Calibri"/>
            </a:endParaRPr>
          </a:p>
          <a:p>
            <a:pPr indent="0" lvl="0" marL="0" marR="0" rtl="0" algn="r">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choosing EaTemp</a:t>
            </a:r>
            <a:endParaRPr b="0" i="0" sz="12800" u="none" cap="none" strike="noStrike">
              <a:solidFill>
                <a:schemeClr val="dk1"/>
              </a:solidFill>
              <a:latin typeface="Calibri"/>
              <a:ea typeface="Calibri"/>
              <a:cs typeface="Calibri"/>
              <a:sym typeface="Calibri"/>
            </a:endParaRPr>
          </a:p>
        </p:txBody>
      </p:sp>
      <p:sp>
        <p:nvSpPr>
          <p:cNvPr id="618" name="Google Shape;618;p23"/>
          <p:cNvSpPr/>
          <p:nvPr/>
        </p:nvSpPr>
        <p:spPr>
          <a:xfrm>
            <a:off x="12193524" y="990600"/>
            <a:ext cx="9636271" cy="503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19" name="Google Shape;619;p23"/>
          <p:cNvSpPr/>
          <p:nvPr/>
        </p:nvSpPr>
        <p:spPr>
          <a:xfrm rot="-5400000">
            <a:off x="21715345" y="7889987"/>
            <a:ext cx="4454023"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4">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20" name="Google Shape;620;p23"/>
          <p:cNvPicPr preferRelativeResize="0"/>
          <p:nvPr/>
        </p:nvPicPr>
        <p:blipFill rotWithShape="1">
          <a:blip r:embed="rId5">
            <a:alphaModFix/>
          </a:blip>
          <a:srcRect b="0" l="0" r="0" t="0"/>
          <a:stretch/>
        </p:blipFill>
        <p:spPr>
          <a:xfrm>
            <a:off x="12193524" y="6858000"/>
            <a:ext cx="8510064" cy="584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36" name="Shape 36"/>
        <p:cNvGrpSpPr/>
        <p:nvPr/>
      </p:nvGrpSpPr>
      <p:grpSpPr>
        <a:xfrm>
          <a:off x="0" y="0"/>
          <a:ext cx="0" cy="0"/>
          <a:chOff x="0" y="0"/>
          <a:chExt cx="0" cy="0"/>
        </a:xfrm>
      </p:grpSpPr>
      <p:sp>
        <p:nvSpPr>
          <p:cNvPr id="37" name="Google Shape;3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p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9" name="Google Shape;39;p3"/>
          <p:cNvSpPr/>
          <p:nvPr/>
        </p:nvSpPr>
        <p:spPr>
          <a:xfrm>
            <a:off x="4267733" y="1422400"/>
            <a:ext cx="164062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Table of Contents</a:t>
            </a:r>
            <a:endParaRPr b="0" i="0" sz="12800" u="none" cap="none" strike="noStrike">
              <a:solidFill>
                <a:schemeClr val="dk1"/>
              </a:solidFill>
              <a:latin typeface="Calibri"/>
              <a:ea typeface="Calibri"/>
              <a:cs typeface="Calibri"/>
              <a:sym typeface="Calibri"/>
            </a:endParaRPr>
          </a:p>
        </p:txBody>
      </p:sp>
      <p:sp>
        <p:nvSpPr>
          <p:cNvPr id="40" name="Google Shape;40;p3"/>
          <p:cNvSpPr/>
          <p:nvPr/>
        </p:nvSpPr>
        <p:spPr>
          <a:xfrm>
            <a:off x="1219352" y="4521200"/>
            <a:ext cx="762095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948385" y="4250267"/>
            <a:ext cx="2383665" cy="24976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4135"/>
              </a:buClr>
              <a:buSzPts val="12800"/>
              <a:buFont typeface="Syne"/>
              <a:buNone/>
            </a:pPr>
            <a:r>
              <a:rPr b="1" i="0" lang="en-US" sz="12800" u="none" cap="none" strike="noStrike">
                <a:solidFill>
                  <a:srgbClr val="5A4135"/>
                </a:solidFill>
                <a:latin typeface="Syne"/>
                <a:ea typeface="Syne"/>
                <a:cs typeface="Syne"/>
                <a:sym typeface="Syne"/>
              </a:rPr>
              <a:t>01</a:t>
            </a:r>
            <a:endParaRPr b="0" i="0" sz="12800" u="none" cap="none" strike="noStrike">
              <a:solidFill>
                <a:schemeClr val="dk1"/>
              </a:solidFill>
              <a:latin typeface="Calibri"/>
              <a:ea typeface="Calibri"/>
              <a:cs typeface="Calibri"/>
              <a:sym typeface="Calibri"/>
            </a:endParaRPr>
          </a:p>
        </p:txBody>
      </p:sp>
      <p:sp>
        <p:nvSpPr>
          <p:cNvPr id="42" name="Google Shape;42;p3"/>
          <p:cNvSpPr/>
          <p:nvPr/>
        </p:nvSpPr>
        <p:spPr>
          <a:xfrm>
            <a:off x="3264308" y="4838700"/>
            <a:ext cx="5575997"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3264308" y="4838700"/>
            <a:ext cx="577922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Introduction</a:t>
            </a:r>
            <a:endParaRPr b="0" i="0" sz="4800" u="none" cap="none" strike="noStrike">
              <a:solidFill>
                <a:schemeClr val="dk1"/>
              </a:solidFill>
              <a:latin typeface="Calibri"/>
              <a:ea typeface="Calibri"/>
              <a:cs typeface="Calibri"/>
              <a:sym typeface="Calibri"/>
            </a:endParaRPr>
          </a:p>
        </p:txBody>
      </p:sp>
      <p:sp>
        <p:nvSpPr>
          <p:cNvPr id="44" name="Google Shape;44;p3"/>
          <p:cNvSpPr/>
          <p:nvPr/>
        </p:nvSpPr>
        <p:spPr>
          <a:xfrm>
            <a:off x="3264308" y="5676900"/>
            <a:ext cx="5711481"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5" name="Google Shape;45;p3"/>
          <p:cNvSpPr/>
          <p:nvPr/>
        </p:nvSpPr>
        <p:spPr>
          <a:xfrm>
            <a:off x="1219352" y="9156700"/>
            <a:ext cx="762095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948385" y="8885767"/>
            <a:ext cx="2904430" cy="24976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4135"/>
              </a:buClr>
              <a:buSzPts val="12800"/>
              <a:buFont typeface="Syne"/>
              <a:buNone/>
            </a:pPr>
            <a:r>
              <a:rPr b="1" i="0" lang="en-US" sz="12800" u="none" cap="none" strike="noStrike">
                <a:solidFill>
                  <a:srgbClr val="5A4135"/>
                </a:solidFill>
                <a:latin typeface="Syne"/>
                <a:ea typeface="Syne"/>
                <a:cs typeface="Syne"/>
                <a:sym typeface="Syne"/>
              </a:rPr>
              <a:t>04</a:t>
            </a:r>
            <a:endParaRPr b="0" i="0" sz="12800" u="none" cap="none" strike="noStrike">
              <a:solidFill>
                <a:schemeClr val="dk1"/>
              </a:solidFill>
              <a:latin typeface="Calibri"/>
              <a:ea typeface="Calibri"/>
              <a:cs typeface="Calibri"/>
              <a:sym typeface="Calibri"/>
            </a:endParaRPr>
          </a:p>
        </p:txBody>
      </p:sp>
      <p:sp>
        <p:nvSpPr>
          <p:cNvPr id="47" name="Google Shape;47;p3"/>
          <p:cNvSpPr/>
          <p:nvPr/>
        </p:nvSpPr>
        <p:spPr>
          <a:xfrm>
            <a:off x="3785073" y="9474200"/>
            <a:ext cx="5055232"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3785073" y="9474200"/>
            <a:ext cx="525845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Encounters</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3785073" y="10312400"/>
            <a:ext cx="5190715"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0" name="Google Shape;50;p3"/>
          <p:cNvSpPr/>
          <p:nvPr/>
        </p:nvSpPr>
        <p:spPr>
          <a:xfrm>
            <a:off x="8535467" y="4521200"/>
            <a:ext cx="762095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8264500" y="4250267"/>
            <a:ext cx="2764712" cy="24976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4135"/>
              </a:buClr>
              <a:buSzPts val="12800"/>
              <a:buFont typeface="Syne"/>
              <a:buNone/>
            </a:pPr>
            <a:r>
              <a:rPr b="1" i="0" lang="en-US" sz="12800" u="none" cap="none" strike="noStrike">
                <a:solidFill>
                  <a:srgbClr val="5A4135"/>
                </a:solidFill>
                <a:latin typeface="Syne"/>
                <a:ea typeface="Syne"/>
                <a:cs typeface="Syne"/>
                <a:sym typeface="Syne"/>
              </a:rPr>
              <a:t>02</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10961470" y="4838700"/>
            <a:ext cx="5194949"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0961470" y="4838700"/>
            <a:ext cx="5398175"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Wonders</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0961470" y="5676900"/>
            <a:ext cx="5330433"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55" name="Google Shape;55;p3"/>
          <p:cNvSpPr/>
          <p:nvPr/>
        </p:nvSpPr>
        <p:spPr>
          <a:xfrm>
            <a:off x="8535467" y="9156700"/>
            <a:ext cx="762095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8264500" y="8885767"/>
            <a:ext cx="2866325" cy="24976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4135"/>
              </a:buClr>
              <a:buSzPts val="12800"/>
              <a:buFont typeface="Syne"/>
              <a:buNone/>
            </a:pPr>
            <a:r>
              <a:rPr b="1" i="0" lang="en-US" sz="12800" u="none" cap="none" strike="noStrike">
                <a:solidFill>
                  <a:srgbClr val="5A4135"/>
                </a:solidFill>
                <a:latin typeface="Syne"/>
                <a:ea typeface="Syne"/>
                <a:cs typeface="Syne"/>
                <a:sym typeface="Syne"/>
              </a:rPr>
              <a:t>05</a:t>
            </a:r>
            <a:endParaRPr b="0" i="0" sz="12800" u="none" cap="none" strike="noStrike">
              <a:solidFill>
                <a:schemeClr val="dk1"/>
              </a:solidFill>
              <a:latin typeface="Calibri"/>
              <a:ea typeface="Calibri"/>
              <a:cs typeface="Calibri"/>
              <a:sym typeface="Calibri"/>
            </a:endParaRPr>
          </a:p>
        </p:txBody>
      </p:sp>
      <p:sp>
        <p:nvSpPr>
          <p:cNvPr id="57" name="Google Shape;57;p3"/>
          <p:cNvSpPr/>
          <p:nvPr/>
        </p:nvSpPr>
        <p:spPr>
          <a:xfrm>
            <a:off x="11063083" y="9474200"/>
            <a:ext cx="5093337"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1063083" y="9474200"/>
            <a:ext cx="529656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Magic</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1063083" y="10312400"/>
            <a:ext cx="5228820"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15851581" y="4521200"/>
            <a:ext cx="762095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5580614" y="4250267"/>
            <a:ext cx="2790115" cy="24976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4135"/>
              </a:buClr>
              <a:buSzPts val="12800"/>
              <a:buFont typeface="Syne"/>
              <a:buNone/>
            </a:pPr>
            <a:r>
              <a:rPr b="1" i="0" lang="en-US" sz="12800" u="none" cap="none" strike="noStrike">
                <a:solidFill>
                  <a:srgbClr val="5A4135"/>
                </a:solidFill>
                <a:latin typeface="Syne"/>
                <a:ea typeface="Syne"/>
                <a:cs typeface="Syne"/>
                <a:sym typeface="Syne"/>
              </a:rPr>
              <a:t>03</a:t>
            </a:r>
            <a:endParaRPr b="0" i="0" sz="12800" u="none" cap="none" strike="noStrike">
              <a:solidFill>
                <a:schemeClr val="dk1"/>
              </a:solidFill>
              <a:latin typeface="Calibri"/>
              <a:ea typeface="Calibri"/>
              <a:cs typeface="Calibri"/>
              <a:sym typeface="Calibri"/>
            </a:endParaRPr>
          </a:p>
        </p:txBody>
      </p:sp>
      <p:sp>
        <p:nvSpPr>
          <p:cNvPr id="62" name="Google Shape;62;p3"/>
          <p:cNvSpPr/>
          <p:nvPr/>
        </p:nvSpPr>
        <p:spPr>
          <a:xfrm>
            <a:off x="18302988" y="4838700"/>
            <a:ext cx="516954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8302988" y="4838700"/>
            <a:ext cx="537277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Adventure</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8302988" y="5676900"/>
            <a:ext cx="5305030"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65" name="Google Shape;65;p3"/>
          <p:cNvSpPr/>
          <p:nvPr/>
        </p:nvSpPr>
        <p:spPr>
          <a:xfrm>
            <a:off x="15851581" y="9156700"/>
            <a:ext cx="762095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5580614" y="8885767"/>
            <a:ext cx="2866325" cy="24976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A4135"/>
              </a:buClr>
              <a:buSzPts val="12800"/>
              <a:buFont typeface="Syne"/>
              <a:buNone/>
            </a:pPr>
            <a:r>
              <a:rPr b="1" i="0" lang="en-US" sz="12800" u="none" cap="none" strike="noStrike">
                <a:solidFill>
                  <a:srgbClr val="5A4135"/>
                </a:solidFill>
                <a:latin typeface="Syne"/>
                <a:ea typeface="Syne"/>
                <a:cs typeface="Syne"/>
                <a:sym typeface="Syne"/>
              </a:rPr>
              <a:t>06</a:t>
            </a:r>
            <a:endParaRPr b="0" i="0" sz="12800" u="none" cap="none" strike="noStrike">
              <a:solidFill>
                <a:schemeClr val="dk1"/>
              </a:solidFill>
              <a:latin typeface="Calibri"/>
              <a:ea typeface="Calibri"/>
              <a:cs typeface="Calibri"/>
              <a:sym typeface="Calibri"/>
            </a:endParaRPr>
          </a:p>
        </p:txBody>
      </p:sp>
      <p:sp>
        <p:nvSpPr>
          <p:cNvPr id="67" name="Google Shape;67;p3"/>
          <p:cNvSpPr/>
          <p:nvPr/>
        </p:nvSpPr>
        <p:spPr>
          <a:xfrm>
            <a:off x="18379197" y="9474200"/>
            <a:ext cx="5093337"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8379197" y="9474200"/>
            <a:ext cx="529656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Conclusion</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8379197" y="10312400"/>
            <a:ext cx="5228820"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74" name="Shape 74"/>
        <p:cNvGrpSpPr/>
        <p:nvPr/>
      </p:nvGrpSpPr>
      <p:grpSpPr>
        <a:xfrm>
          <a:off x="0" y="0"/>
          <a:ext cx="0" cy="0"/>
          <a:chOff x="0" y="0"/>
          <a:chExt cx="0" cy="0"/>
        </a:xfrm>
      </p:grpSpPr>
      <p:sp>
        <p:nvSpPr>
          <p:cNvPr id="75" name="Google Shape;7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p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77" name="Google Shape;77;p4"/>
          <p:cNvSpPr/>
          <p:nvPr/>
        </p:nvSpPr>
        <p:spPr>
          <a:xfrm>
            <a:off x="2959479" y="2457450"/>
            <a:ext cx="17778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The Realm of the Extraordinary</a:t>
            </a:r>
            <a:endParaRPr b="0" i="0" sz="8000" u="none" cap="none" strike="noStrike">
              <a:solidFill>
                <a:schemeClr val="dk1"/>
              </a:solidFill>
              <a:latin typeface="Calibri"/>
              <a:ea typeface="Calibri"/>
              <a:cs typeface="Calibri"/>
              <a:sym typeface="Calibri"/>
            </a:endParaRPr>
          </a:p>
        </p:txBody>
      </p:sp>
      <p:sp>
        <p:nvSpPr>
          <p:cNvPr id="78" name="Google Shape;78;p4"/>
          <p:cNvSpPr/>
          <p:nvPr/>
        </p:nvSpPr>
        <p:spPr>
          <a:xfrm>
            <a:off x="2959470" y="47371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9" name="Google Shape;79;p4"/>
          <p:cNvSpPr/>
          <p:nvPr/>
        </p:nvSpPr>
        <p:spPr>
          <a:xfrm>
            <a:off x="12701588" y="47371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84" name="Shape 84"/>
        <p:cNvGrpSpPr/>
        <p:nvPr/>
      </p:nvGrpSpPr>
      <p:grpSpPr>
        <a:xfrm>
          <a:off x="0" y="0"/>
          <a:ext cx="0" cy="0"/>
          <a:chOff x="0" y="0"/>
          <a:chExt cx="0" cy="0"/>
        </a:xfrm>
      </p:grpSpPr>
      <p:pic>
        <p:nvPicPr>
          <p:cNvPr descr=" " id="85" name="Google Shape;85;p5"/>
          <p:cNvPicPr preferRelativeResize="0"/>
          <p:nvPr/>
        </p:nvPicPr>
        <p:blipFill rotWithShape="1">
          <a:blip r:embed="rId3">
            <a:alphaModFix/>
          </a:blip>
          <a:srcRect b="0" l="0" r="0" t="0"/>
          <a:stretch/>
        </p:blipFill>
        <p:spPr>
          <a:xfrm>
            <a:off x="0" y="5041900"/>
            <a:ext cx="24387048" cy="8674100"/>
          </a:xfrm>
          <a:prstGeom prst="rect">
            <a:avLst/>
          </a:prstGeom>
          <a:noFill/>
          <a:ln>
            <a:noFill/>
          </a:ln>
        </p:spPr>
      </p:pic>
      <p:pic>
        <p:nvPicPr>
          <p:cNvPr descr=" " id="86" name="Google Shape;86;p5"/>
          <p:cNvPicPr preferRelativeResize="0"/>
          <p:nvPr/>
        </p:nvPicPr>
        <p:blipFill rotWithShape="1">
          <a:blip r:embed="rId4">
            <a:alphaModFix/>
          </a:blip>
          <a:srcRect b="0" l="0" r="0" t="0"/>
          <a:stretch/>
        </p:blipFill>
        <p:spPr>
          <a:xfrm>
            <a:off x="23370921" y="10515600"/>
            <a:ext cx="1016127" cy="3200400"/>
          </a:xfrm>
          <a:prstGeom prst="rect">
            <a:avLst/>
          </a:prstGeom>
          <a:noFill/>
          <a:ln>
            <a:noFill/>
          </a:ln>
        </p:spPr>
      </p:pic>
      <p:sp>
        <p:nvSpPr>
          <p:cNvPr id="87" name="Google Shape;87;p5"/>
          <p:cNvSpPr/>
          <p:nvPr/>
        </p:nvSpPr>
        <p:spPr>
          <a:xfrm>
            <a:off x="965321" y="1447800"/>
            <a:ext cx="22456407" cy="60833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t>        </a:t>
            </a:r>
            <a:endParaRPr/>
          </a:p>
        </p:txBody>
      </p:sp>
      <p:sp>
        <p:nvSpPr>
          <p:cNvPr id="88" name="Google Shape;88;p5"/>
          <p:cNvSpPr/>
          <p:nvPr/>
        </p:nvSpPr>
        <p:spPr>
          <a:xfrm>
            <a:off x="1727416" y="2273300"/>
            <a:ext cx="9869133"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5"/>
          <p:cNvSpPr/>
          <p:nvPr/>
        </p:nvSpPr>
        <p:spPr>
          <a:xfrm>
            <a:off x="1727416" y="2273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p5"/>
          <p:cNvPicPr preferRelativeResize="0"/>
          <p:nvPr/>
        </p:nvPicPr>
        <p:blipFill rotWithShape="1">
          <a:blip r:embed="rId5">
            <a:alphaModFix/>
          </a:blip>
          <a:srcRect b="0" l="0" r="0" t="0"/>
          <a:stretch/>
        </p:blipFill>
        <p:spPr>
          <a:xfrm>
            <a:off x="1727416" y="2273300"/>
            <a:ext cx="1625803" cy="1625600"/>
          </a:xfrm>
          <a:prstGeom prst="rect">
            <a:avLst/>
          </a:prstGeom>
          <a:noFill/>
          <a:ln>
            <a:noFill/>
          </a:ln>
        </p:spPr>
      </p:pic>
      <p:pic>
        <p:nvPicPr>
          <p:cNvPr descr=" " id="91" name="Google Shape;91;p5"/>
          <p:cNvPicPr preferRelativeResize="0"/>
          <p:nvPr/>
        </p:nvPicPr>
        <p:blipFill rotWithShape="1">
          <a:blip r:embed="rId6">
            <a:alphaModFix/>
          </a:blip>
          <a:srcRect b="0" l="0" r="0" t="0"/>
          <a:stretch/>
        </p:blipFill>
        <p:spPr>
          <a:xfrm>
            <a:off x="1892657" y="2438561"/>
            <a:ext cx="1295481" cy="1294923"/>
          </a:xfrm>
          <a:prstGeom prst="rect">
            <a:avLst/>
          </a:prstGeom>
          <a:noFill/>
          <a:ln>
            <a:noFill/>
          </a:ln>
        </p:spPr>
      </p:pic>
      <p:sp>
        <p:nvSpPr>
          <p:cNvPr id="92" name="Google Shape;92;p5"/>
          <p:cNvSpPr/>
          <p:nvPr/>
        </p:nvSpPr>
        <p:spPr>
          <a:xfrm>
            <a:off x="1727416" y="4203700"/>
            <a:ext cx="9869133"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5"/>
          <p:cNvSpPr/>
          <p:nvPr/>
        </p:nvSpPr>
        <p:spPr>
          <a:xfrm>
            <a:off x="1727416" y="4203700"/>
            <a:ext cx="1007235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Unicorn Sightings</a:t>
            </a:r>
            <a:endParaRPr b="0" i="0" sz="4800" u="none" cap="none" strike="noStrike">
              <a:solidFill>
                <a:schemeClr val="dk1"/>
              </a:solidFill>
              <a:latin typeface="Calibri"/>
              <a:ea typeface="Calibri"/>
              <a:cs typeface="Calibri"/>
              <a:sym typeface="Calibri"/>
            </a:endParaRPr>
          </a:p>
        </p:txBody>
      </p:sp>
      <p:sp>
        <p:nvSpPr>
          <p:cNvPr id="94" name="Google Shape;94;p5"/>
          <p:cNvSpPr/>
          <p:nvPr/>
        </p:nvSpPr>
        <p:spPr>
          <a:xfrm>
            <a:off x="1727416" y="5041900"/>
            <a:ext cx="10004617"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5" name="Google Shape;95;p5"/>
          <p:cNvSpPr/>
          <p:nvPr/>
        </p:nvSpPr>
        <p:spPr>
          <a:xfrm>
            <a:off x="12434854" y="2273300"/>
            <a:ext cx="9869133"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5"/>
          <p:cNvSpPr/>
          <p:nvPr/>
        </p:nvSpPr>
        <p:spPr>
          <a:xfrm>
            <a:off x="12434854" y="2273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p5"/>
          <p:cNvPicPr preferRelativeResize="0"/>
          <p:nvPr/>
        </p:nvPicPr>
        <p:blipFill rotWithShape="1">
          <a:blip r:embed="rId5">
            <a:alphaModFix/>
          </a:blip>
          <a:srcRect b="0" l="0" r="0" t="0"/>
          <a:stretch/>
        </p:blipFill>
        <p:spPr>
          <a:xfrm>
            <a:off x="12434854" y="2273300"/>
            <a:ext cx="1625803" cy="1625600"/>
          </a:xfrm>
          <a:prstGeom prst="rect">
            <a:avLst/>
          </a:prstGeom>
          <a:noFill/>
          <a:ln>
            <a:noFill/>
          </a:ln>
        </p:spPr>
      </p:pic>
      <p:pic>
        <p:nvPicPr>
          <p:cNvPr descr=" " id="98" name="Google Shape;98;p5"/>
          <p:cNvPicPr preferRelativeResize="0"/>
          <p:nvPr/>
        </p:nvPicPr>
        <p:blipFill rotWithShape="1">
          <a:blip r:embed="rId7">
            <a:alphaModFix/>
          </a:blip>
          <a:srcRect b="0" l="0" r="0" t="0"/>
          <a:stretch/>
        </p:blipFill>
        <p:spPr>
          <a:xfrm>
            <a:off x="12587273" y="2501900"/>
            <a:ext cx="1244756" cy="1219200"/>
          </a:xfrm>
          <a:prstGeom prst="rect">
            <a:avLst/>
          </a:prstGeom>
          <a:noFill/>
          <a:ln>
            <a:noFill/>
          </a:ln>
        </p:spPr>
      </p:pic>
      <p:sp>
        <p:nvSpPr>
          <p:cNvPr id="99" name="Google Shape;99;p5"/>
          <p:cNvSpPr/>
          <p:nvPr/>
        </p:nvSpPr>
        <p:spPr>
          <a:xfrm>
            <a:off x="12434854" y="4203700"/>
            <a:ext cx="9869133"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
          <p:cNvSpPr/>
          <p:nvPr/>
        </p:nvSpPr>
        <p:spPr>
          <a:xfrm>
            <a:off x="12434854" y="4203700"/>
            <a:ext cx="1007235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Dragon Taming</a:t>
            </a:r>
            <a:endParaRPr b="0" i="0" sz="4800" u="none" cap="none" strike="noStrike">
              <a:solidFill>
                <a:schemeClr val="dk1"/>
              </a:solidFill>
              <a:latin typeface="Calibri"/>
              <a:ea typeface="Calibri"/>
              <a:cs typeface="Calibri"/>
              <a:sym typeface="Calibri"/>
            </a:endParaRPr>
          </a:p>
        </p:txBody>
      </p:sp>
      <p:sp>
        <p:nvSpPr>
          <p:cNvPr id="101" name="Google Shape;101;p5"/>
          <p:cNvSpPr/>
          <p:nvPr/>
        </p:nvSpPr>
        <p:spPr>
          <a:xfrm>
            <a:off x="12434854" y="5041900"/>
            <a:ext cx="10004617"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106" name="Shape 106"/>
        <p:cNvGrpSpPr/>
        <p:nvPr/>
      </p:nvGrpSpPr>
      <p:grpSpPr>
        <a:xfrm>
          <a:off x="0" y="0"/>
          <a:ext cx="0" cy="0"/>
          <a:chOff x="0" y="0"/>
          <a:chExt cx="0" cy="0"/>
        </a:xfrm>
      </p:grpSpPr>
      <p:sp>
        <p:nvSpPr>
          <p:cNvPr id="107" name="Google Shape;10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09" name="Google Shape;109;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6"/>
          <p:cNvPicPr preferRelativeResize="0"/>
          <p:nvPr/>
        </p:nvPicPr>
        <p:blipFill rotWithShape="1">
          <a:blip r:embed="rId4">
            <a:alphaModFix/>
          </a:blip>
          <a:srcRect b="0" l="0" r="0" t="0"/>
          <a:stretch/>
        </p:blipFill>
        <p:spPr>
          <a:xfrm>
            <a:off x="2934067" y="1384300"/>
            <a:ext cx="8129016" cy="7683500"/>
          </a:xfrm>
          <a:prstGeom prst="rect">
            <a:avLst/>
          </a:prstGeom>
          <a:noFill/>
          <a:ln>
            <a:noFill/>
          </a:ln>
        </p:spPr>
      </p:pic>
      <p:sp>
        <p:nvSpPr>
          <p:cNvPr id="111" name="Google Shape;111;p6"/>
          <p:cNvSpPr/>
          <p:nvPr/>
        </p:nvSpPr>
        <p:spPr>
          <a:xfrm>
            <a:off x="2934067" y="9677400"/>
            <a:ext cx="8129016" cy="13462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
          <p:cNvSpPr/>
          <p:nvPr/>
        </p:nvSpPr>
        <p:spPr>
          <a:xfrm>
            <a:off x="3696162" y="9982200"/>
            <a:ext cx="602055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yne"/>
              <a:buNone/>
            </a:pPr>
            <a:r>
              <a:rPr b="1" i="0" lang="en-US" sz="4800" u="none" cap="none" strike="noStrike">
                <a:solidFill>
                  <a:srgbClr val="000000"/>
                </a:solidFill>
                <a:latin typeface="Syne"/>
                <a:ea typeface="Syne"/>
                <a:cs typeface="Syne"/>
                <a:sym typeface="Syne"/>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p6"/>
          <p:cNvSpPr/>
          <p:nvPr/>
        </p:nvSpPr>
        <p:spPr>
          <a:xfrm>
            <a:off x="2934067" y="11633200"/>
            <a:ext cx="81290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
          <p:cNvSpPr/>
          <p:nvPr/>
        </p:nvSpPr>
        <p:spPr>
          <a:xfrm>
            <a:off x="2934067" y="11633200"/>
            <a:ext cx="826450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6"/>
          <p:cNvPicPr preferRelativeResize="0"/>
          <p:nvPr/>
        </p:nvPicPr>
        <p:blipFill rotWithShape="1">
          <a:blip r:embed="rId5">
            <a:alphaModFix/>
          </a:blip>
          <a:srcRect b="0" l="0" r="0" t="0"/>
          <a:stretch/>
        </p:blipFill>
        <p:spPr>
          <a:xfrm>
            <a:off x="13323965" y="1384300"/>
            <a:ext cx="8129016" cy="7683500"/>
          </a:xfrm>
          <a:prstGeom prst="rect">
            <a:avLst/>
          </a:prstGeom>
          <a:noFill/>
          <a:ln>
            <a:noFill/>
          </a:ln>
        </p:spPr>
      </p:pic>
      <p:sp>
        <p:nvSpPr>
          <p:cNvPr id="117" name="Google Shape;117;p6"/>
          <p:cNvSpPr/>
          <p:nvPr/>
        </p:nvSpPr>
        <p:spPr>
          <a:xfrm>
            <a:off x="13323965" y="9677400"/>
            <a:ext cx="8129016" cy="13462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6"/>
          <p:cNvSpPr/>
          <p:nvPr/>
        </p:nvSpPr>
        <p:spPr>
          <a:xfrm>
            <a:off x="14086061" y="9982200"/>
            <a:ext cx="5321965"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yne"/>
              <a:buNone/>
            </a:pPr>
            <a:r>
              <a:rPr b="1" i="0" lang="en-US" sz="4800" u="none" cap="none" strike="noStrike">
                <a:solidFill>
                  <a:srgbClr val="000000"/>
                </a:solidFill>
                <a:latin typeface="Syne"/>
                <a:ea typeface="Syne"/>
                <a:cs typeface="Syne"/>
                <a:sym typeface="Syne"/>
              </a:rPr>
              <a:t>Dragon Taming</a:t>
            </a:r>
            <a:endParaRPr b="0" i="0" sz="4800" u="none" cap="none" strike="noStrike">
              <a:solidFill>
                <a:schemeClr val="dk1"/>
              </a:solidFill>
              <a:latin typeface="Calibri"/>
              <a:ea typeface="Calibri"/>
              <a:cs typeface="Calibri"/>
              <a:sym typeface="Calibri"/>
            </a:endParaRPr>
          </a:p>
        </p:txBody>
      </p:sp>
      <p:sp>
        <p:nvSpPr>
          <p:cNvPr id="119" name="Google Shape;119;p6"/>
          <p:cNvSpPr/>
          <p:nvPr/>
        </p:nvSpPr>
        <p:spPr>
          <a:xfrm>
            <a:off x="13323965" y="11633200"/>
            <a:ext cx="81290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6"/>
          <p:cNvSpPr/>
          <p:nvPr/>
        </p:nvSpPr>
        <p:spPr>
          <a:xfrm>
            <a:off x="13323965" y="11633200"/>
            <a:ext cx="826450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125" name="Shape 125"/>
        <p:cNvGrpSpPr/>
        <p:nvPr/>
      </p:nvGrpSpPr>
      <p:grpSpPr>
        <a:xfrm>
          <a:off x="0" y="0"/>
          <a:ext cx="0" cy="0"/>
          <a:chOff x="0" y="0"/>
          <a:chExt cx="0" cy="0"/>
        </a:xfrm>
      </p:grpSpPr>
      <p:sp>
        <p:nvSpPr>
          <p:cNvPr id="126" name="Google Shape;12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28" name="Google Shape;128;p7"/>
          <p:cNvPicPr preferRelativeResize="0"/>
          <p:nvPr/>
        </p:nvPicPr>
        <p:blipFill rotWithShape="1">
          <a:blip r:embed="rId4">
            <a:alphaModFix/>
          </a:blip>
          <a:srcRect b="0" l="0" r="0" t="0"/>
          <a:stretch/>
        </p:blipFill>
        <p:spPr>
          <a:xfrm>
            <a:off x="914514" y="1384300"/>
            <a:ext cx="5966698" cy="4437887"/>
          </a:xfrm>
          <a:prstGeom prst="rect">
            <a:avLst/>
          </a:prstGeom>
          <a:noFill/>
          <a:ln>
            <a:noFill/>
          </a:ln>
        </p:spPr>
      </p:pic>
      <p:sp>
        <p:nvSpPr>
          <p:cNvPr id="129" name="Google Shape;129;p7"/>
          <p:cNvSpPr/>
          <p:nvPr/>
        </p:nvSpPr>
        <p:spPr>
          <a:xfrm>
            <a:off x="5842730" y="4699000"/>
            <a:ext cx="13603400" cy="600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
          <p:cNvSpPr/>
          <p:nvPr/>
        </p:nvSpPr>
        <p:spPr>
          <a:xfrm>
            <a:off x="5842730" y="4699000"/>
            <a:ext cx="13806626" cy="53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yne"/>
              <a:buNone/>
            </a:pPr>
            <a:r>
              <a:rPr b="1" i="0" lang="en-US" sz="4800" u="none" cap="none" strike="noStrike">
                <a:solidFill>
                  <a:srgbClr val="0E0E0E"/>
                </a:solidFill>
                <a:latin typeface="Syne"/>
                <a:ea typeface="Syne"/>
                <a:cs typeface="Syne"/>
                <a:sym typeface="Sy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1" name="Google Shape;131;p7"/>
          <p:cNvSpPr/>
          <p:nvPr/>
        </p:nvSpPr>
        <p:spPr>
          <a:xfrm>
            <a:off x="14568721" y="10160000"/>
            <a:ext cx="5029829"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e"/>
              <a:buNone/>
            </a:pPr>
            <a:r>
              <a:rPr b="1" i="0" lang="en-US" sz="3600" u="none" cap="none" strike="noStrike">
                <a:solidFill>
                  <a:srgbClr val="0E0E0E"/>
                </a:solidFill>
                <a:latin typeface="Syne"/>
                <a:ea typeface="Syne"/>
                <a:cs typeface="Syne"/>
                <a:sym typeface="Sy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136" name="Shape 136"/>
        <p:cNvGrpSpPr/>
        <p:nvPr/>
      </p:nvGrpSpPr>
      <p:grpSpPr>
        <a:xfrm>
          <a:off x="0" y="0"/>
          <a:ext cx="0" cy="0"/>
          <a:chOff x="0" y="0"/>
          <a:chExt cx="0" cy="0"/>
        </a:xfrm>
      </p:grpSpPr>
      <p:sp>
        <p:nvSpPr>
          <p:cNvPr id="137" name="Google Shape;137;p8"/>
          <p:cNvSpPr/>
          <p:nvPr/>
        </p:nvSpPr>
        <p:spPr>
          <a:xfrm>
            <a:off x="-1663908" y="1384300"/>
            <a:ext cx="17718715" cy="64008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8"/>
          <p:cNvPicPr preferRelativeResize="0"/>
          <p:nvPr/>
        </p:nvPicPr>
        <p:blipFill rotWithShape="1">
          <a:blip r:embed="rId3">
            <a:alphaModFix/>
          </a:blip>
          <a:srcRect b="0" l="0" r="0" t="0"/>
          <a:stretch/>
        </p:blipFill>
        <p:spPr>
          <a:xfrm>
            <a:off x="16270734" y="1384300"/>
            <a:ext cx="7049381" cy="10947400"/>
          </a:xfrm>
          <a:prstGeom prst="rect">
            <a:avLst/>
          </a:prstGeom>
          <a:noFill/>
          <a:ln>
            <a:noFill/>
          </a:ln>
        </p:spPr>
      </p:pic>
      <p:sp>
        <p:nvSpPr>
          <p:cNvPr id="139" name="Google Shape;13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1" name="Google Shape;141;p8"/>
          <p:cNvSpPr/>
          <p:nvPr/>
        </p:nvSpPr>
        <p:spPr>
          <a:xfrm>
            <a:off x="1079635" y="2247900"/>
            <a:ext cx="7049381"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8"/>
          <p:cNvSpPr/>
          <p:nvPr/>
        </p:nvSpPr>
        <p:spPr>
          <a:xfrm>
            <a:off x="1079635" y="2247900"/>
            <a:ext cx="446672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Dragon </a:t>
            </a:r>
            <a:endParaRPr b="0" i="0" sz="8000" u="none" cap="none" strike="noStrike">
              <a:solidFill>
                <a:schemeClr val="dk1"/>
              </a:solidFill>
              <a:latin typeface="Calibri"/>
              <a:ea typeface="Calibri"/>
              <a:cs typeface="Calibri"/>
              <a:sym typeface="Calibri"/>
            </a:endParaRPr>
          </a:p>
        </p:txBody>
      </p:sp>
      <p:sp>
        <p:nvSpPr>
          <p:cNvPr id="143" name="Google Shape;143;p8"/>
          <p:cNvSpPr/>
          <p:nvPr/>
        </p:nvSpPr>
        <p:spPr>
          <a:xfrm>
            <a:off x="1079635" y="37719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4" name="Google Shape;144;p8"/>
          <p:cNvSpPr/>
          <p:nvPr/>
        </p:nvSpPr>
        <p:spPr>
          <a:xfrm>
            <a:off x="8675184" y="2247900"/>
            <a:ext cx="7049381"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
          <p:cNvSpPr/>
          <p:nvPr/>
        </p:nvSpPr>
        <p:spPr>
          <a:xfrm>
            <a:off x="8675184" y="2247900"/>
            <a:ext cx="474616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yne"/>
              <a:buNone/>
            </a:pPr>
            <a:r>
              <a:rPr b="1" i="0" lang="en-US" sz="8000" u="none" cap="none" strike="noStrike">
                <a:solidFill>
                  <a:srgbClr val="000000"/>
                </a:solidFill>
                <a:latin typeface="Syne"/>
                <a:ea typeface="Syne"/>
                <a:cs typeface="Syne"/>
                <a:sym typeface="Syne"/>
              </a:rPr>
              <a:t>Unicorn</a:t>
            </a:r>
            <a:endParaRPr b="0" i="0" sz="8000" u="none" cap="none" strike="noStrike">
              <a:solidFill>
                <a:schemeClr val="dk1"/>
              </a:solidFill>
              <a:latin typeface="Calibri"/>
              <a:ea typeface="Calibri"/>
              <a:cs typeface="Calibri"/>
              <a:sym typeface="Calibri"/>
            </a:endParaRPr>
          </a:p>
        </p:txBody>
      </p:sp>
      <p:sp>
        <p:nvSpPr>
          <p:cNvPr id="146" name="Google Shape;146;p8"/>
          <p:cNvSpPr/>
          <p:nvPr/>
        </p:nvSpPr>
        <p:spPr>
          <a:xfrm>
            <a:off x="8675184" y="37719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47" name="Google Shape;147;p8"/>
          <p:cNvSpPr/>
          <p:nvPr/>
        </p:nvSpPr>
        <p:spPr>
          <a:xfrm>
            <a:off x="1079635" y="8420100"/>
            <a:ext cx="15186865" cy="445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yne"/>
              <a:buNone/>
            </a:pPr>
            <a:r>
              <a:rPr b="1" i="0" lang="en-US" sz="12800" u="none" cap="none" strike="noStrike">
                <a:solidFill>
                  <a:srgbClr val="0E0E0E"/>
                </a:solidFill>
                <a:latin typeface="Syne"/>
                <a:ea typeface="Syne"/>
                <a:cs typeface="Syne"/>
                <a:sym typeface="Syne"/>
              </a:rPr>
              <a:t>Fantasy is the gateway </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5EE"/>
        </a:solidFill>
      </p:bgPr>
    </p:bg>
    <p:spTree>
      <p:nvGrpSpPr>
        <p:cNvPr id="152" name="Shape 152"/>
        <p:cNvGrpSpPr/>
        <p:nvPr/>
      </p:nvGrpSpPr>
      <p:grpSpPr>
        <a:xfrm>
          <a:off x="0" y="0"/>
          <a:ext cx="0" cy="0"/>
          <a:chOff x="0" y="0"/>
          <a:chExt cx="0" cy="0"/>
        </a:xfrm>
      </p:grpSpPr>
      <p:sp>
        <p:nvSpPr>
          <p:cNvPr id="153" name="Google Shape;153;p9"/>
          <p:cNvSpPr/>
          <p:nvPr/>
        </p:nvSpPr>
        <p:spPr>
          <a:xfrm>
            <a:off x="-3950194" y="-2032000"/>
            <a:ext cx="17413876" cy="8890000"/>
          </a:xfrm>
          <a:prstGeom prst="rect">
            <a:avLst/>
          </a:prstGeom>
          <a:solidFill>
            <a:srgbClr val="E3D3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9"/>
          <p:cNvSpPr/>
          <p:nvPr/>
        </p:nvSpPr>
        <p:spPr>
          <a:xfrm>
            <a:off x="1498787" y="431800"/>
            <a:ext cx="12189290" cy="6409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yne"/>
              <a:buNone/>
            </a:pPr>
            <a:r>
              <a:rPr b="1" i="0" lang="en-US" sz="12800" u="none" cap="none" strike="noStrike">
                <a:solidFill>
                  <a:srgbClr val="000000"/>
                </a:solidFill>
                <a:latin typeface="Syne"/>
                <a:ea typeface="Syne"/>
                <a:cs typeface="Syne"/>
                <a:sym typeface="Syne"/>
              </a:rPr>
              <a:t>The Magic of Dragons: A Research</a:t>
            </a:r>
            <a:endParaRPr b="0" i="0" sz="12800" u="none" cap="none" strike="noStrike">
              <a:solidFill>
                <a:schemeClr val="dk1"/>
              </a:solidFill>
              <a:latin typeface="Calibri"/>
              <a:ea typeface="Calibri"/>
              <a:cs typeface="Calibri"/>
              <a:sym typeface="Calibri"/>
            </a:endParaRPr>
          </a:p>
        </p:txBody>
      </p:sp>
      <p:sp>
        <p:nvSpPr>
          <p:cNvPr id="155" name="Google Shape;155;p9"/>
          <p:cNvSpPr/>
          <p:nvPr/>
        </p:nvSpPr>
        <p:spPr>
          <a:xfrm>
            <a:off x="14086061" y="9398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9"/>
          <p:cNvSpPr/>
          <p:nvPr/>
        </p:nvSpPr>
        <p:spPr>
          <a:xfrm>
            <a:off x="14086061" y="939800"/>
            <a:ext cx="8205226" cy="8204200"/>
          </a:xfrm>
          <a:prstGeom prst="ellipse">
            <a:avLst/>
          </a:prstGeom>
          <a:solidFill>
            <a:srgbClr val="5A4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9"/>
          <p:cNvSpPr/>
          <p:nvPr/>
        </p:nvSpPr>
        <p:spPr>
          <a:xfrm>
            <a:off x="15114889" y="2832100"/>
            <a:ext cx="6160270" cy="6159500"/>
          </a:xfrm>
          <a:prstGeom prst="ellipse">
            <a:avLst/>
          </a:prstGeom>
          <a:solidFill>
            <a:srgbClr val="CDB4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9"/>
          <p:cNvSpPr/>
          <p:nvPr/>
        </p:nvSpPr>
        <p:spPr>
          <a:xfrm>
            <a:off x="16143718" y="4711700"/>
            <a:ext cx="4089911" cy="4089400"/>
          </a:xfrm>
          <a:prstGeom prst="ellipse">
            <a:avLst/>
          </a:prstGeom>
          <a:solidFill>
            <a:srgbClr val="FCF5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9"/>
          <p:cNvSpPr/>
          <p:nvPr/>
        </p:nvSpPr>
        <p:spPr>
          <a:xfrm>
            <a:off x="17350369" y="1473200"/>
            <a:ext cx="1854432" cy="939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CF5EE"/>
              </a:buClr>
              <a:buSzPts val="4800"/>
              <a:buFont typeface="Syne"/>
              <a:buNone/>
            </a:pPr>
            <a:r>
              <a:rPr b="1" i="0" lang="en-US" sz="4800" u="none" cap="none" strike="noStrike">
                <a:solidFill>
                  <a:srgbClr val="FCF5EE"/>
                </a:solidFill>
                <a:latin typeface="Syne"/>
                <a:ea typeface="Syne"/>
                <a:cs typeface="Syne"/>
                <a:sym typeface="Syne"/>
              </a:rPr>
              <a:t>6.7M</a:t>
            </a:r>
            <a:endParaRPr b="0" i="0" sz="4800" u="none" cap="none" strike="noStrike">
              <a:solidFill>
                <a:schemeClr val="dk1"/>
              </a:solidFill>
              <a:latin typeface="Calibri"/>
              <a:ea typeface="Calibri"/>
              <a:cs typeface="Calibri"/>
              <a:sym typeface="Calibri"/>
            </a:endParaRPr>
          </a:p>
        </p:txBody>
      </p:sp>
      <p:sp>
        <p:nvSpPr>
          <p:cNvPr id="160" name="Google Shape;160;p9"/>
          <p:cNvSpPr/>
          <p:nvPr/>
        </p:nvSpPr>
        <p:spPr>
          <a:xfrm>
            <a:off x="17388473" y="6286500"/>
            <a:ext cx="1816327" cy="939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2727"/>
              </a:buClr>
              <a:buSzPts val="4800"/>
              <a:buFont typeface="Syne"/>
              <a:buNone/>
            </a:pPr>
            <a:r>
              <a:rPr b="1" i="0" lang="en-US" sz="4800" u="none" cap="none" strike="noStrike">
                <a:solidFill>
                  <a:srgbClr val="272727"/>
                </a:solidFill>
                <a:latin typeface="Syne"/>
                <a:ea typeface="Syne"/>
                <a:cs typeface="Syne"/>
                <a:sym typeface="Syne"/>
              </a:rPr>
              <a:t>2.3M</a:t>
            </a:r>
            <a:endParaRPr b="0" i="0" sz="4800" u="none" cap="none" strike="noStrike">
              <a:solidFill>
                <a:schemeClr val="dk1"/>
              </a:solidFill>
              <a:latin typeface="Calibri"/>
              <a:ea typeface="Calibri"/>
              <a:cs typeface="Calibri"/>
              <a:sym typeface="Calibri"/>
            </a:endParaRPr>
          </a:p>
        </p:txBody>
      </p:sp>
      <p:sp>
        <p:nvSpPr>
          <p:cNvPr id="161" name="Google Shape;161;p9"/>
          <p:cNvSpPr/>
          <p:nvPr/>
        </p:nvSpPr>
        <p:spPr>
          <a:xfrm>
            <a:off x="17337667" y="3352800"/>
            <a:ext cx="1917940" cy="939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2727"/>
              </a:buClr>
              <a:buSzPts val="4800"/>
              <a:buFont typeface="Syne"/>
              <a:buNone/>
            </a:pPr>
            <a:r>
              <a:rPr b="1" i="0" lang="en-US" sz="4800" u="none" cap="none" strike="noStrike">
                <a:solidFill>
                  <a:srgbClr val="272727"/>
                </a:solidFill>
                <a:latin typeface="Syne"/>
                <a:ea typeface="Syne"/>
                <a:cs typeface="Syne"/>
                <a:sym typeface="Syne"/>
              </a:rPr>
              <a:t>4.4M</a:t>
            </a:r>
            <a:endParaRPr b="0" i="0" sz="4800" u="none" cap="none" strike="noStrike">
              <a:solidFill>
                <a:schemeClr val="dk1"/>
              </a:solidFill>
              <a:latin typeface="Calibri"/>
              <a:ea typeface="Calibri"/>
              <a:cs typeface="Calibri"/>
              <a:sym typeface="Calibri"/>
            </a:endParaRPr>
          </a:p>
        </p:txBody>
      </p:sp>
      <p:sp>
        <p:nvSpPr>
          <p:cNvPr id="162" name="Google Shape;16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p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64" name="Google Shape;164;p9"/>
          <p:cNvSpPr/>
          <p:nvPr/>
        </p:nvSpPr>
        <p:spPr>
          <a:xfrm>
            <a:off x="1498787" y="7124700"/>
            <a:ext cx="5664908"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9"/>
          <p:cNvSpPr/>
          <p:nvPr/>
        </p:nvSpPr>
        <p:spPr>
          <a:xfrm>
            <a:off x="1498787" y="71247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9"/>
          <p:cNvPicPr preferRelativeResize="0"/>
          <p:nvPr/>
        </p:nvPicPr>
        <p:blipFill rotWithShape="1">
          <a:blip r:embed="rId4">
            <a:alphaModFix/>
          </a:blip>
          <a:srcRect b="0" l="0" r="0" t="0"/>
          <a:stretch/>
        </p:blipFill>
        <p:spPr>
          <a:xfrm>
            <a:off x="1498787" y="7124700"/>
            <a:ext cx="1016127" cy="1016000"/>
          </a:xfrm>
          <a:prstGeom prst="rect">
            <a:avLst/>
          </a:prstGeom>
          <a:noFill/>
          <a:ln>
            <a:noFill/>
          </a:ln>
        </p:spPr>
      </p:pic>
      <p:pic>
        <p:nvPicPr>
          <p:cNvPr descr=" " id="167" name="Google Shape;167;p9"/>
          <p:cNvPicPr preferRelativeResize="0"/>
          <p:nvPr/>
        </p:nvPicPr>
        <p:blipFill rotWithShape="1">
          <a:blip r:embed="rId5">
            <a:alphaModFix/>
          </a:blip>
          <a:srcRect b="0" l="0" r="0" t="0"/>
          <a:stretch/>
        </p:blipFill>
        <p:spPr>
          <a:xfrm>
            <a:off x="1660534" y="7219950"/>
            <a:ext cx="693626" cy="825537"/>
          </a:xfrm>
          <a:prstGeom prst="rect">
            <a:avLst/>
          </a:prstGeom>
          <a:noFill/>
          <a:ln>
            <a:noFill/>
          </a:ln>
        </p:spPr>
      </p:pic>
      <p:sp>
        <p:nvSpPr>
          <p:cNvPr id="168" name="Google Shape;168;p9"/>
          <p:cNvSpPr/>
          <p:nvPr/>
        </p:nvSpPr>
        <p:spPr>
          <a:xfrm>
            <a:off x="1498787" y="8445500"/>
            <a:ext cx="5664908"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9"/>
          <p:cNvSpPr/>
          <p:nvPr/>
        </p:nvSpPr>
        <p:spPr>
          <a:xfrm>
            <a:off x="1498787" y="8445500"/>
            <a:ext cx="5800392"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0" name="Google Shape;170;p9"/>
          <p:cNvSpPr/>
          <p:nvPr/>
        </p:nvSpPr>
        <p:spPr>
          <a:xfrm>
            <a:off x="7798775" y="8940800"/>
            <a:ext cx="5664908"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9"/>
          <p:cNvSpPr/>
          <p:nvPr/>
        </p:nvSpPr>
        <p:spPr>
          <a:xfrm>
            <a:off x="7798775" y="89408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p9"/>
          <p:cNvPicPr preferRelativeResize="0"/>
          <p:nvPr/>
        </p:nvPicPr>
        <p:blipFill rotWithShape="1">
          <a:blip r:embed="rId4">
            <a:alphaModFix/>
          </a:blip>
          <a:srcRect b="0" l="0" r="0" t="0"/>
          <a:stretch/>
        </p:blipFill>
        <p:spPr>
          <a:xfrm>
            <a:off x="7798775" y="8940800"/>
            <a:ext cx="1016127" cy="1016000"/>
          </a:xfrm>
          <a:prstGeom prst="rect">
            <a:avLst/>
          </a:prstGeom>
          <a:noFill/>
          <a:ln>
            <a:noFill/>
          </a:ln>
        </p:spPr>
      </p:pic>
      <p:pic>
        <p:nvPicPr>
          <p:cNvPr descr=" " id="173" name="Google Shape;173;p9"/>
          <p:cNvPicPr preferRelativeResize="0"/>
          <p:nvPr/>
        </p:nvPicPr>
        <p:blipFill rotWithShape="1">
          <a:blip r:embed="rId6">
            <a:alphaModFix/>
          </a:blip>
          <a:srcRect b="0" l="0" r="0" t="0"/>
          <a:stretch/>
        </p:blipFill>
        <p:spPr>
          <a:xfrm>
            <a:off x="7894037" y="9083675"/>
            <a:ext cx="777972" cy="762000"/>
          </a:xfrm>
          <a:prstGeom prst="rect">
            <a:avLst/>
          </a:prstGeom>
          <a:noFill/>
          <a:ln>
            <a:noFill/>
          </a:ln>
        </p:spPr>
      </p:pic>
      <p:sp>
        <p:nvSpPr>
          <p:cNvPr id="174" name="Google Shape;174;p9"/>
          <p:cNvSpPr/>
          <p:nvPr/>
        </p:nvSpPr>
        <p:spPr>
          <a:xfrm>
            <a:off x="7798775" y="10261600"/>
            <a:ext cx="5664908"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7798775" y="10261600"/>
            <a:ext cx="5800392"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6" name="Google Shape;176;p9"/>
          <p:cNvSpPr/>
          <p:nvPr/>
        </p:nvSpPr>
        <p:spPr>
          <a:xfrm>
            <a:off x="14086061" y="10287000"/>
            <a:ext cx="5664908"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14086061" y="102870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p9"/>
          <p:cNvPicPr preferRelativeResize="0"/>
          <p:nvPr/>
        </p:nvPicPr>
        <p:blipFill rotWithShape="1">
          <a:blip r:embed="rId4">
            <a:alphaModFix/>
          </a:blip>
          <a:srcRect b="0" l="0" r="0" t="0"/>
          <a:stretch/>
        </p:blipFill>
        <p:spPr>
          <a:xfrm>
            <a:off x="14086061" y="10287000"/>
            <a:ext cx="1016127" cy="1016000"/>
          </a:xfrm>
          <a:prstGeom prst="rect">
            <a:avLst/>
          </a:prstGeom>
          <a:noFill/>
          <a:ln>
            <a:noFill/>
          </a:ln>
        </p:spPr>
      </p:pic>
      <p:pic>
        <p:nvPicPr>
          <p:cNvPr descr=" " id="179" name="Google Shape;179;p9"/>
          <p:cNvPicPr preferRelativeResize="0"/>
          <p:nvPr/>
        </p:nvPicPr>
        <p:blipFill rotWithShape="1">
          <a:blip r:embed="rId7">
            <a:alphaModFix/>
          </a:blip>
          <a:srcRect b="0" l="0" r="0" t="0"/>
          <a:stretch/>
        </p:blipFill>
        <p:spPr>
          <a:xfrm>
            <a:off x="14228953" y="10429875"/>
            <a:ext cx="730341" cy="730250"/>
          </a:xfrm>
          <a:prstGeom prst="rect">
            <a:avLst/>
          </a:prstGeom>
          <a:noFill/>
          <a:ln>
            <a:noFill/>
          </a:ln>
        </p:spPr>
      </p:pic>
      <p:sp>
        <p:nvSpPr>
          <p:cNvPr id="180" name="Google Shape;180;p9"/>
          <p:cNvSpPr/>
          <p:nvPr/>
        </p:nvSpPr>
        <p:spPr>
          <a:xfrm>
            <a:off x="14086061" y="11607800"/>
            <a:ext cx="5664908"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
          <p:cNvSpPr/>
          <p:nvPr/>
        </p:nvSpPr>
        <p:spPr>
          <a:xfrm>
            <a:off x="14086061" y="11607800"/>
            <a:ext cx="5800392"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2025-11-24T07:39:28Z</dcterms:created>
  <dc:creator>PptxGenJS</dc:creator>
</cp:coreProperties>
</file>