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2" r:id="rId1"/>
    <p:sldMasterId id="2147483852" r:id="rId2"/>
    <p:sldMasterId id="2147483880" r:id="rId3"/>
  </p:sldMasterIdLst>
  <p:notesMasterIdLst>
    <p:notesMasterId r:id="rId70"/>
  </p:notesMasterIdLst>
  <p:handoutMasterIdLst>
    <p:handoutMasterId r:id="rId71"/>
  </p:handoutMasterIdLst>
  <p:sldIdLst>
    <p:sldId id="987" r:id="rId4"/>
    <p:sldId id="994" r:id="rId5"/>
    <p:sldId id="738" r:id="rId6"/>
    <p:sldId id="780" r:id="rId7"/>
    <p:sldId id="833" r:id="rId8"/>
    <p:sldId id="973" r:id="rId9"/>
    <p:sldId id="910" r:id="rId10"/>
    <p:sldId id="2134806701" r:id="rId11"/>
    <p:sldId id="914" r:id="rId12"/>
    <p:sldId id="901" r:id="rId13"/>
    <p:sldId id="902" r:id="rId14"/>
    <p:sldId id="2134806702" r:id="rId15"/>
    <p:sldId id="766" r:id="rId16"/>
    <p:sldId id="769" r:id="rId17"/>
    <p:sldId id="768" r:id="rId18"/>
    <p:sldId id="2134806706" r:id="rId19"/>
    <p:sldId id="2134806703" r:id="rId20"/>
    <p:sldId id="812" r:id="rId21"/>
    <p:sldId id="751" r:id="rId22"/>
    <p:sldId id="855" r:id="rId23"/>
    <p:sldId id="787" r:id="rId24"/>
    <p:sldId id="917" r:id="rId25"/>
    <p:sldId id="898" r:id="rId26"/>
    <p:sldId id="977" r:id="rId27"/>
    <p:sldId id="2134806707" r:id="rId28"/>
    <p:sldId id="850" r:id="rId29"/>
    <p:sldId id="899" r:id="rId30"/>
    <p:sldId id="984" r:id="rId31"/>
    <p:sldId id="978" r:id="rId32"/>
    <p:sldId id="941" r:id="rId33"/>
    <p:sldId id="918" r:id="rId34"/>
    <p:sldId id="919" r:id="rId35"/>
    <p:sldId id="979" r:id="rId36"/>
    <p:sldId id="942" r:id="rId37"/>
    <p:sldId id="920" r:id="rId38"/>
    <p:sldId id="921" r:id="rId39"/>
    <p:sldId id="943" r:id="rId40"/>
    <p:sldId id="980" r:id="rId41"/>
    <p:sldId id="922" r:id="rId42"/>
    <p:sldId id="2134806704" r:id="rId43"/>
    <p:sldId id="926" r:id="rId44"/>
    <p:sldId id="2134806708" r:id="rId45"/>
    <p:sldId id="927" r:id="rId46"/>
    <p:sldId id="983" r:id="rId47"/>
    <p:sldId id="924" r:id="rId48"/>
    <p:sldId id="944" r:id="rId49"/>
    <p:sldId id="903" r:id="rId50"/>
    <p:sldId id="851" r:id="rId51"/>
    <p:sldId id="945" r:id="rId52"/>
    <p:sldId id="852" r:id="rId53"/>
    <p:sldId id="853" r:id="rId54"/>
    <p:sldId id="946" r:id="rId55"/>
    <p:sldId id="982" r:id="rId56"/>
    <p:sldId id="2134806705" r:id="rId57"/>
    <p:sldId id="848" r:id="rId58"/>
    <p:sldId id="931" r:id="rId59"/>
    <p:sldId id="932" r:id="rId60"/>
    <p:sldId id="933" r:id="rId61"/>
    <p:sldId id="849" r:id="rId62"/>
    <p:sldId id="788" r:id="rId63"/>
    <p:sldId id="935" r:id="rId64"/>
    <p:sldId id="908" r:id="rId65"/>
    <p:sldId id="2134806699" r:id="rId66"/>
    <p:sldId id="937" r:id="rId67"/>
    <p:sldId id="938" r:id="rId68"/>
    <p:sldId id="2134806700" r:id="rId69"/>
  </p:sldIdLst>
  <p:sldSz cx="9144000" cy="6858000" type="screen4x3"/>
  <p:notesSz cx="6735763" cy="9866313"/>
  <p:embeddedFontLst>
    <p:embeddedFont>
      <p:font typeface="DengXian" panose="02010600030101010101" pitchFamily="2" charset="-122"/>
      <p:regular r:id="rId72"/>
      <p:bold r:id="rId73"/>
    </p:embeddedFont>
    <p:embeddedFont>
      <p:font typeface="Dosis" pitchFamily="2" charset="0"/>
      <p:regular r:id="rId74"/>
      <p:bold r:id="rId7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E3F2"/>
    <a:srgbClr val="CEC2D6"/>
    <a:srgbClr val="CFADD6"/>
    <a:srgbClr val="FFDA6D"/>
    <a:srgbClr val="17AB98"/>
    <a:srgbClr val="FC8D00"/>
    <a:srgbClr val="FFEFB9"/>
    <a:srgbClr val="4B5050"/>
    <a:srgbClr val="FAE496"/>
    <a:srgbClr val="F6B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984120-4D88-40AC-88E9-84E96BA4AC54}" v="16" dt="2025-10-28T15:59:50.4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89" autoAdjust="0"/>
    <p:restoredTop sz="95959" autoAdjust="0"/>
  </p:normalViewPr>
  <p:slideViewPr>
    <p:cSldViewPr snapToGrid="0">
      <p:cViewPr varScale="1">
        <p:scale>
          <a:sx n="62" d="100"/>
          <a:sy n="62" d="100"/>
        </p:scale>
        <p:origin x="1064" y="2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45" d="100"/>
          <a:sy n="145" d="100"/>
        </p:scale>
        <p:origin x="652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3.fntdata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1.fntdata"/><Relationship Id="rId80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font" Target="fonts/font2.fntdata"/><Relationship Id="rId78" Type="http://schemas.openxmlformats.org/officeDocument/2006/relationships/theme" Target="theme/theme1.xml"/><Relationship Id="rId81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FF5D674-1086-AA74-A922-8341B35C2D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6AF181-CE25-818B-0C1A-E976E3C08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E9A10-4475-4EDB-BE0D-A3870F9F347D}" type="datetimeFigureOut">
              <a:rPr lang="fr-MA" smtClean="0"/>
              <a:t>29/10/2025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A6A3AC1-5F23-688A-314D-E8322CEFE9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8327C3-92D0-AAC3-7DC6-FB2D89B0CA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A7049-2A54-4E8D-974D-8790AA0E5EBA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6886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29/10/2025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69731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64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2669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032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7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21669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12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11881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13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44290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428E4-A7E2-63A3-73BD-0E8EDB336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F2FB504-C4BF-8695-C310-264CB5BCCE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0C9E9F1-5C22-33B1-0659-634094FA8F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346795-04DB-23D2-6BE2-E604F95FC1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16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4911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19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76279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60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534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63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24070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C97C051-9C21-51CA-1CFA-A8A188306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2" y="968"/>
            <a:ext cx="9142708" cy="685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893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55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18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A7E06EE-F166-8CC1-BB09-833509BB80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130" y="-13063"/>
            <a:ext cx="9178833" cy="68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71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0417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6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F2E370B-06BE-4F05-4919-D590E4486A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130" y="-13063"/>
            <a:ext cx="9178833" cy="68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5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391F29-5347-1197-51B1-705CF6A71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DE83C8-B88B-DE6F-CD71-EC5691F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C16659-5936-FC97-79ED-A29CBD9A0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697976A-80EE-93C1-A6BD-1D08BB06E7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130" y="-13063"/>
            <a:ext cx="9178833" cy="68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06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46C5B95-ED89-EA8A-44E2-33520653A1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3539" y="-25150"/>
            <a:ext cx="9177533" cy="68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311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3C02BD7-C0D1-9DFB-88A9-1E4F321C8F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0952" y="0"/>
            <a:ext cx="9193653" cy="689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09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753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A6F6C51-F874-31A5-B58E-98ED2943934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9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99" r:id="rId2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Effra CC Arbc" panose="020B0503020203020204" pitchFamily="34" charset="-78"/>
          <a:ea typeface="+mj-ea"/>
          <a:cs typeface="Effra CC Arbc" panose="020B0503020203020204" pitchFamily="34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938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887" r:id="rId2"/>
    <p:sldLayoutId id="2147483890" r:id="rId3"/>
    <p:sldLayoutId id="2147483891" r:id="rId4"/>
    <p:sldLayoutId id="2147483892" r:id="rId5"/>
    <p:sldLayoutId id="214748389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emf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4.gif"/><Relationship Id="rId5" Type="http://schemas.openxmlformats.org/officeDocument/2006/relationships/image" Target="../media/image33.png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8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gif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7.png"/><Relationship Id="rId5" Type="http://schemas.openxmlformats.org/officeDocument/2006/relationships/image" Target="../media/image8.emf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emf"/><Relationship Id="rId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emf"/><Relationship Id="rId4" Type="http://schemas.openxmlformats.org/officeDocument/2006/relationships/image" Target="../media/image1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6.mp4"/><Relationship Id="rId7" Type="http://schemas.openxmlformats.org/officeDocument/2006/relationships/image" Target="../media/image20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10.xml"/><Relationship Id="rId4" Type="http://schemas.openxmlformats.org/officeDocument/2006/relationships/video" Target="../media/media6.mp4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2.mp4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4" Type="http://schemas.openxmlformats.org/officeDocument/2006/relationships/video" Target="../media/media2.mp4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6">
            <a:extLst>
              <a:ext uri="{FF2B5EF4-FFF2-40B4-BE49-F238E27FC236}">
                <a16:creationId xmlns:a16="http://schemas.microsoft.com/office/drawing/2014/main" id="{F692E3D3-369C-1966-E673-3DD75E4E733A}"/>
              </a:ext>
            </a:extLst>
          </p:cNvPr>
          <p:cNvSpPr txBox="1">
            <a:spLocks/>
          </p:cNvSpPr>
          <p:nvPr/>
        </p:nvSpPr>
        <p:spPr>
          <a:xfrm>
            <a:off x="7866436" y="836579"/>
            <a:ext cx="823607" cy="674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Effra CC Arbc" panose="020B0503020203020204" pitchFamily="34" charset="-78"/>
                <a:ea typeface="+mj-ea"/>
                <a:cs typeface="Effra CC Arbc" panose="020B0503020203020204" pitchFamily="34" charset="-78"/>
              </a:defRPr>
            </a:lvl1pPr>
          </a:lstStyle>
          <a:p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D8B085B-DD75-1613-7B04-5F6C61994D6E}"/>
              </a:ext>
            </a:extLst>
          </p:cNvPr>
          <p:cNvGrpSpPr/>
          <p:nvPr/>
        </p:nvGrpSpPr>
        <p:grpSpPr>
          <a:xfrm>
            <a:off x="816191" y="6021421"/>
            <a:ext cx="1124468" cy="288630"/>
            <a:chOff x="5372100" y="5877672"/>
            <a:chExt cx="1124468" cy="288630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F6D2312-F913-FDA9-E269-4F6B2EA5C9C8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rgbClr val="7FC5C2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C129DC01-D73E-F9CD-06A0-8B9AC36FA993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7EF19756-6ED9-7A08-6B0C-358CEB25FAF1}"/>
              </a:ext>
            </a:extLst>
          </p:cNvPr>
          <p:cNvSpPr txBox="1">
            <a:spLocks/>
          </p:cNvSpPr>
          <p:nvPr/>
        </p:nvSpPr>
        <p:spPr>
          <a:xfrm>
            <a:off x="3905386" y="5171333"/>
            <a:ext cx="565014" cy="4611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ar-SA" dirty="0">
                <a:ea typeface="DengXian" panose="02010600030101010101" pitchFamily="2" charset="-122"/>
              </a:rPr>
              <a:t>1</a:t>
            </a:r>
            <a:endParaRPr lang="fr-FR" dirty="0">
              <a:ea typeface="DengXian" panose="02010600030101010101" pitchFamily="2" charset="-122"/>
            </a:endParaRP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5094AE90-C1AF-617B-4E6F-A76EC7B42160}"/>
              </a:ext>
            </a:extLst>
          </p:cNvPr>
          <p:cNvSpPr txBox="1">
            <a:spLocks/>
          </p:cNvSpPr>
          <p:nvPr/>
        </p:nvSpPr>
        <p:spPr>
          <a:xfrm rot="931040">
            <a:off x="654186" y="4123583"/>
            <a:ext cx="565014" cy="461118"/>
          </a:xfrm>
          <a:prstGeom prst="rect">
            <a:avLst/>
          </a:prstGeom>
        </p:spPr>
        <p:txBody>
          <a:bodyPr/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Effra CC Arbc" panose="020B0503020203020204" pitchFamily="34" charset="-78"/>
                <a:ea typeface="+mj-ea"/>
                <a:cs typeface="Effra CC Arbc" panose="020B0503020203020204" pitchFamily="34" charset="-78"/>
              </a:defRPr>
            </a:lvl1pPr>
          </a:lstStyle>
          <a:p>
            <a:r>
              <a:rPr lang="ar-SA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1</a:t>
            </a:r>
            <a:endParaRPr lang="fr-FR" dirty="0"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CAB2A76A-C966-62FF-8AD6-DD29AF9D1940}"/>
              </a:ext>
            </a:extLst>
          </p:cNvPr>
          <p:cNvGrpSpPr/>
          <p:nvPr/>
        </p:nvGrpSpPr>
        <p:grpSpPr>
          <a:xfrm>
            <a:off x="7304202" y="6006607"/>
            <a:ext cx="1124468" cy="288630"/>
            <a:chOff x="5372100" y="5877672"/>
            <a:chExt cx="1124468" cy="28863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368A731-A1E3-0078-C0B8-E3E97FA1BB32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AE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1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866D68EE-031B-0BCA-A0ED-27DF09EBEA54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51B1C4D-632A-E743-6B80-57C081E25CC4}"/>
              </a:ext>
            </a:extLst>
          </p:cNvPr>
          <p:cNvGrpSpPr/>
          <p:nvPr/>
        </p:nvGrpSpPr>
        <p:grpSpPr>
          <a:xfrm>
            <a:off x="5649062" y="6015919"/>
            <a:ext cx="1124468" cy="288630"/>
            <a:chOff x="5372100" y="5877672"/>
            <a:chExt cx="1124468" cy="288630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384D4BF-C85A-7156-2C1E-5D121F42BC7E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AE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ar-MA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DFFCD1CF-8912-6C72-C02F-5107F3C8F5F0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4EDBA6-4DB5-F9D6-44AE-459C5C05629C}"/>
              </a:ext>
            </a:extLst>
          </p:cNvPr>
          <p:cNvGrpSpPr/>
          <p:nvPr/>
        </p:nvGrpSpPr>
        <p:grpSpPr>
          <a:xfrm>
            <a:off x="4060196" y="6021421"/>
            <a:ext cx="1124468" cy="288630"/>
            <a:chOff x="5372100" y="5877672"/>
            <a:chExt cx="1124468" cy="288630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808EB8-4F8D-D8BA-3B7C-AEB6D08F904A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AE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3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35FC8A5A-4476-8AA8-51D4-967084F59266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DA4EB1D-73FB-072C-A154-0812FC77587E}"/>
              </a:ext>
            </a:extLst>
          </p:cNvPr>
          <p:cNvSpPr/>
          <p:nvPr/>
        </p:nvSpPr>
        <p:spPr>
          <a:xfrm>
            <a:off x="2471330" y="6031678"/>
            <a:ext cx="1124468" cy="28863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AE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الدرس </a:t>
            </a:r>
            <a:r>
              <a:rPr lang="ar-MA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fr-FR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B54F66C7-3CA5-5F44-9ABA-16C693ECAB60}"/>
              </a:ext>
            </a:extLst>
          </p:cNvPr>
          <p:cNvSpPr/>
          <p:nvPr/>
        </p:nvSpPr>
        <p:spPr>
          <a:xfrm>
            <a:off x="2400578" y="6035919"/>
            <a:ext cx="269051" cy="2566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0496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FEC78-7D66-44D5-0E02-BE9BE98CA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EEB38484-8DF8-8E6B-9474-1503DAC22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82959" y="640456"/>
            <a:ext cx="999174" cy="999174"/>
          </a:xfrm>
          <a:prstGeom prst="ellipse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AF44B3A-8017-0F99-2ACA-05A66FACA8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294" y="1722553"/>
            <a:ext cx="4742885" cy="418927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5C41BE6-E10A-B77F-D994-20797DF3A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096" y="4899903"/>
            <a:ext cx="844102" cy="67693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29BA8EB-F924-0D45-98D3-109DB9005D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832" y="4899903"/>
            <a:ext cx="708566" cy="676930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7F56994-7AE8-35BA-3D1E-504F4EAFB0C5}"/>
              </a:ext>
            </a:extLst>
          </p:cNvPr>
          <p:cNvSpPr/>
          <p:nvPr/>
        </p:nvSpPr>
        <p:spPr>
          <a:xfrm>
            <a:off x="4257675" y="4122641"/>
            <a:ext cx="476251" cy="2350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FF0000"/>
                </a:solidFill>
              </a:rPr>
              <a:t>164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9849B49-76F9-1BDD-E407-8C1C958140FC}"/>
              </a:ext>
            </a:extLst>
          </p:cNvPr>
          <p:cNvSpPr/>
          <p:nvPr/>
        </p:nvSpPr>
        <p:spPr>
          <a:xfrm>
            <a:off x="5850966" y="4103954"/>
            <a:ext cx="537882" cy="27242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rgbClr val="FF0000"/>
                </a:solidFill>
              </a:rPr>
              <a:t>227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DDC2FCA-4740-61EE-03A4-99B300F65526}"/>
              </a:ext>
            </a:extLst>
          </p:cNvPr>
          <p:cNvSpPr/>
          <p:nvPr/>
        </p:nvSpPr>
        <p:spPr>
          <a:xfrm>
            <a:off x="2310581" y="3930316"/>
            <a:ext cx="4170886" cy="1971683"/>
          </a:xfrm>
          <a:prstGeom prst="rect">
            <a:avLst/>
          </a:prstGeom>
          <a:noFill/>
          <a:ln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D49EEB6-43E8-223A-E2E9-F4206888BF89}"/>
              </a:ext>
            </a:extLst>
          </p:cNvPr>
          <p:cNvSpPr txBox="1"/>
          <p:nvPr/>
        </p:nvSpPr>
        <p:spPr>
          <a:xfrm>
            <a:off x="2310581" y="909462"/>
            <a:ext cx="516650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التمرين رقم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من الصفحة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؛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دقيقة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4" name="Groupe 8">
            <a:extLst>
              <a:ext uri="{FF2B5EF4-FFF2-40B4-BE49-F238E27FC236}">
                <a16:creationId xmlns:a16="http://schemas.microsoft.com/office/drawing/2014/main" id="{7FA41CB8-6BF9-2841-2F68-98395E3168D5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5" name="Image 11">
              <a:extLst>
                <a:ext uri="{FF2B5EF4-FFF2-40B4-BE49-F238E27FC236}">
                  <a16:creationId xmlns:a16="http://schemas.microsoft.com/office/drawing/2014/main" id="{EA4C50C9-5F73-C6FE-32B3-6653847C2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ZoneTexte 12">
              <a:extLst>
                <a:ext uri="{FF2B5EF4-FFF2-40B4-BE49-F238E27FC236}">
                  <a16:creationId xmlns:a16="http://schemas.microsoft.com/office/drawing/2014/main" id="{41A1521A-3B44-C8B2-94F6-1E15EECCED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altLang="fr-FR" sz="1900" b="1">
                <a:solidFill>
                  <a:srgbClr val="33878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384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ECD8C-2740-51BC-4651-89510DC08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6819FC4-5DF6-E9A6-CA87-08FC6C0D7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82959" y="640456"/>
            <a:ext cx="999174" cy="999174"/>
          </a:xfrm>
          <a:prstGeom prst="ellipse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3A45705-0413-02EF-3C09-FD93720E93DB}"/>
              </a:ext>
            </a:extLst>
          </p:cNvPr>
          <p:cNvSpPr txBox="1"/>
          <p:nvPr/>
        </p:nvSpPr>
        <p:spPr>
          <a:xfrm>
            <a:off x="2407834" y="923227"/>
            <a:ext cx="5058346" cy="39215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التمرين رقم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الصفحة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12و13 ،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دقيقة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14" name="Groupe 8">
            <a:extLst>
              <a:ext uri="{FF2B5EF4-FFF2-40B4-BE49-F238E27FC236}">
                <a16:creationId xmlns:a16="http://schemas.microsoft.com/office/drawing/2014/main" id="{68B99D4F-A738-5D98-BB77-05A37B48623E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15" name="Image 11">
              <a:extLst>
                <a:ext uri="{FF2B5EF4-FFF2-40B4-BE49-F238E27FC236}">
                  <a16:creationId xmlns:a16="http://schemas.microsoft.com/office/drawing/2014/main" id="{729F67F6-5690-42DE-C63C-5DDBA9A416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ZoneTexte 12">
              <a:extLst>
                <a:ext uri="{FF2B5EF4-FFF2-40B4-BE49-F238E27FC236}">
                  <a16:creationId xmlns:a16="http://schemas.microsoft.com/office/drawing/2014/main" id="{3FE1ADCA-D516-4A92-0A42-837A3E4014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altLang="fr-FR" sz="1900" b="1">
                <a:solidFill>
                  <a:srgbClr val="33878B"/>
                </a:solidFill>
              </a:endParaRP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D20AAEE6-B43E-7CB6-2830-4CB10D946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941" y="2318767"/>
            <a:ext cx="6408210" cy="274803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B3F4BF4-6040-9DE6-863B-A313BC0872F0}"/>
              </a:ext>
            </a:extLst>
          </p:cNvPr>
          <p:cNvSpPr/>
          <p:nvPr/>
        </p:nvSpPr>
        <p:spPr>
          <a:xfrm>
            <a:off x="1224941" y="2205318"/>
            <a:ext cx="6551163" cy="297179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≈</a:t>
            </a:r>
          </a:p>
        </p:txBody>
      </p:sp>
    </p:spTree>
    <p:extLst>
      <p:ext uri="{BB962C8B-B14F-4D97-AF65-F5344CB8AC3E}">
        <p14:creationId xmlns:p14="http://schemas.microsoft.com/office/powerpoint/2010/main" val="150143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FD42E-BDFA-A8E0-5BE2-D1257A161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9FD9CBC-31AE-65FA-6C6D-45780769C34A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028DE5B-23EC-3B4E-BC16-22A8646D3816}"/>
              </a:ext>
            </a:extLst>
          </p:cNvPr>
          <p:cNvGrpSpPr/>
          <p:nvPr/>
        </p:nvGrpSpPr>
        <p:grpSpPr>
          <a:xfrm>
            <a:off x="1934182" y="2239767"/>
            <a:ext cx="5012087" cy="2819009"/>
            <a:chOff x="2362015" y="2221113"/>
            <a:chExt cx="4619698" cy="259831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74D960F-AB5A-DB92-F420-47418B4F5C3F}"/>
                </a:ext>
              </a:extLst>
            </p:cNvPr>
            <p:cNvSpPr/>
            <p:nvPr/>
          </p:nvSpPr>
          <p:spPr>
            <a:xfrm>
              <a:off x="2505452" y="2601944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2" name="Image 11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428E070D-73DC-ADA6-F1CD-BF449B0B8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062894" y="3663629"/>
              <a:ext cx="631873" cy="631873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B885DBBD-DC8F-0DC7-D458-587927F011FB}"/>
                </a:ext>
              </a:extLst>
            </p:cNvPr>
            <p:cNvSpPr txBox="1"/>
            <p:nvPr/>
          </p:nvSpPr>
          <p:spPr>
            <a:xfrm>
              <a:off x="2362015" y="3211434"/>
              <a:ext cx="3555109" cy="425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SA" sz="2400" b="1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تصحيح الواجبات المنزلية</a:t>
              </a:r>
            </a:p>
          </p:txBody>
        </p:sp>
        <p:sp>
          <p:nvSpPr>
            <p:cNvPr id="14" name="Flowchart: Alternate Process 54">
              <a:extLst>
                <a:ext uri="{FF2B5EF4-FFF2-40B4-BE49-F238E27FC236}">
                  <a16:creationId xmlns:a16="http://schemas.microsoft.com/office/drawing/2014/main" id="{E2613058-FEFE-7C13-7E71-5080A002A2BC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Oval 80">
              <a:extLst>
                <a:ext uri="{FF2B5EF4-FFF2-40B4-BE49-F238E27FC236}">
                  <a16:creationId xmlns:a16="http://schemas.microsoft.com/office/drawing/2014/main" id="{9A0F4890-88AE-0CE0-C01C-C6BC390848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1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F94E3273-BC0A-DE1B-58BD-AC726092050D}"/>
                </a:ext>
              </a:extLst>
            </p:cNvPr>
            <p:cNvSpPr txBox="1"/>
            <p:nvPr/>
          </p:nvSpPr>
          <p:spPr>
            <a:xfrm>
              <a:off x="2505452" y="3738437"/>
              <a:ext cx="3447931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الحساب الذهني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372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69D57-4B7C-45E2-E7BD-CDA321064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0F0070BF-E198-C8D6-F7C0-8A4A2D10FC03}"/>
              </a:ext>
            </a:extLst>
          </p:cNvPr>
          <p:cNvSpPr txBox="1"/>
          <p:nvPr/>
        </p:nvSpPr>
        <p:spPr>
          <a:xfrm>
            <a:off x="667673" y="874657"/>
            <a:ext cx="6877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M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سنبدأ الحساب الذهني. خذوا دفاتر البحث</a:t>
            </a:r>
          </a:p>
        </p:txBody>
      </p:sp>
      <p:pic>
        <p:nvPicPr>
          <p:cNvPr id="3" name="Image 2" descr="Une image contenant Dessin d’enfant&#10;&#10;Le contenu généré par l’IA peut être incorrect.">
            <a:extLst>
              <a:ext uri="{FF2B5EF4-FFF2-40B4-BE49-F238E27FC236}">
                <a16:creationId xmlns:a16="http://schemas.microsoft.com/office/drawing/2014/main" id="{30F7FD15-1408-6E62-39E5-C2AF936DE1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45362" y="757961"/>
            <a:ext cx="757857" cy="74426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E3E3B2-DAC2-33E4-D912-1F9D1DC9B3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225482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342B1-6D97-A8C3-D631-53E29DC81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BF78AFF-29F3-5899-5E9D-E270EBCC3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D5FF0C2-2BC1-E177-6D63-4D9528978958}"/>
              </a:ext>
            </a:extLst>
          </p:cNvPr>
          <p:cNvSpPr txBox="1"/>
          <p:nvPr/>
        </p:nvSpPr>
        <p:spPr>
          <a:xfrm>
            <a:off x="1243049" y="88180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لديكم دقيقة واحدة لحل هذه العمليات. دوّنوا النتيجة فقط في دفاتركم.</a:t>
            </a:r>
            <a:endParaRPr lang="fr-FR" b="1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1921AD5-3176-F974-6954-F37A1EEEA040}"/>
              </a:ext>
            </a:extLst>
          </p:cNvPr>
          <p:cNvGrpSpPr/>
          <p:nvPr/>
        </p:nvGrpSpPr>
        <p:grpSpPr>
          <a:xfrm>
            <a:off x="1581931" y="2616985"/>
            <a:ext cx="5597012" cy="613155"/>
            <a:chOff x="1581931" y="2616985"/>
            <a:chExt cx="5597012" cy="613155"/>
          </a:xfrm>
        </p:grpSpPr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4FE8EC36-9FFE-6BC1-DC34-E3A98359CB37}"/>
                </a:ext>
              </a:extLst>
            </p:cNvPr>
            <p:cNvSpPr/>
            <p:nvPr/>
          </p:nvSpPr>
          <p:spPr>
            <a:xfrm>
              <a:off x="1848632" y="2616985"/>
              <a:ext cx="2599208" cy="564279"/>
            </a:xfrm>
            <a:prstGeom prst="roundRect">
              <a:avLst/>
            </a:prstGeom>
            <a:solidFill>
              <a:srgbClr val="FFEFB9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F3EEC354-2DDD-0730-627C-2C069E64FD5A}"/>
                </a:ext>
              </a:extLst>
            </p:cNvPr>
            <p:cNvSpPr txBox="1"/>
            <p:nvPr/>
          </p:nvSpPr>
          <p:spPr>
            <a:xfrm>
              <a:off x="2383443" y="2680014"/>
              <a:ext cx="14093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/>
                <a:t>5 + 7 = … </a:t>
              </a: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7ED6C027-0D08-0EF6-9603-D1094FD01DA0}"/>
                </a:ext>
              </a:extLst>
            </p:cNvPr>
            <p:cNvSpPr/>
            <p:nvPr/>
          </p:nvSpPr>
          <p:spPr>
            <a:xfrm>
              <a:off x="1581931" y="2666105"/>
              <a:ext cx="518787" cy="50823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72FDAD17-E160-8610-99FB-7B9539A7868F}"/>
                </a:ext>
              </a:extLst>
            </p:cNvPr>
            <p:cNvSpPr txBox="1"/>
            <p:nvPr/>
          </p:nvSpPr>
          <p:spPr>
            <a:xfrm>
              <a:off x="1641888" y="2680015"/>
              <a:ext cx="3754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/>
                <a:t>A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1023F1B6-9208-F418-F161-218457461693}"/>
                </a:ext>
              </a:extLst>
            </p:cNvPr>
            <p:cNvSpPr txBox="1"/>
            <p:nvPr/>
          </p:nvSpPr>
          <p:spPr>
            <a:xfrm>
              <a:off x="2519021" y="2768475"/>
              <a:ext cx="465992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240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مِ</a:t>
              </a:r>
              <a:r>
                <a:rPr lang="ar-MA" sz="240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ثالٌ</a:t>
              </a:r>
              <a:r>
                <a:rPr lang="fr-FR" sz="240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: </a:t>
              </a:r>
              <a:endParaRPr lang="fr-FR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F1C08F30-F4EA-1342-CD19-41EB0B9463D7}"/>
              </a:ext>
            </a:extLst>
          </p:cNvPr>
          <p:cNvGrpSpPr/>
          <p:nvPr/>
        </p:nvGrpSpPr>
        <p:grpSpPr>
          <a:xfrm>
            <a:off x="2208522" y="3613351"/>
            <a:ext cx="5090686" cy="931210"/>
            <a:chOff x="2208522" y="3613351"/>
            <a:chExt cx="5090686" cy="931210"/>
          </a:xfrm>
        </p:grpSpPr>
        <p:pic>
          <p:nvPicPr>
            <p:cNvPr id="24" name="Image 23" descr="Une image contenant Graphique, clipart, conception&#10;&#10;Le contenu généré par l’IA peut être incorrect.">
              <a:extLst>
                <a:ext uri="{FF2B5EF4-FFF2-40B4-BE49-F238E27FC236}">
                  <a16:creationId xmlns:a16="http://schemas.microsoft.com/office/drawing/2014/main" id="{E91CEDC2-FBA2-D759-B7A9-5FF74E6F4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8522" y="3613351"/>
              <a:ext cx="925683" cy="745204"/>
            </a:xfrm>
            <a:prstGeom prst="rect">
              <a:avLst/>
            </a:prstGeom>
          </p:spPr>
        </p:pic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FCB7F9-A045-AC19-8C12-ACB78DF9558C}"/>
                </a:ext>
              </a:extLst>
            </p:cNvPr>
            <p:cNvSpPr/>
            <p:nvPr/>
          </p:nvSpPr>
          <p:spPr>
            <a:xfrm>
              <a:off x="3426908" y="3799358"/>
              <a:ext cx="1736787" cy="74520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6BB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/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46EB45A0-9A0B-79E6-740C-548B853357BE}"/>
                </a:ext>
              </a:extLst>
            </p:cNvPr>
            <p:cNvSpPr txBox="1"/>
            <p:nvPr/>
          </p:nvSpPr>
          <p:spPr>
            <a:xfrm>
              <a:off x="4122526" y="3879571"/>
              <a:ext cx="14529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dirty="0">
                  <a:solidFill>
                    <a:schemeClr val="accent1"/>
                  </a:solidFill>
                  <a:latin typeface="Chalkboard" panose="03050602040202020205" pitchFamily="66" charset="77"/>
                  <a:cs typeface="JF Flat Bold" panose="02000500000000000000" pitchFamily="2" charset="-78"/>
                </a:rPr>
                <a:t>12</a:t>
              </a:r>
              <a:endParaRPr lang="fr-FR" sz="3200" b="1" dirty="0">
                <a:solidFill>
                  <a:schemeClr val="bg2">
                    <a:lumMod val="25000"/>
                  </a:schemeClr>
                </a:solidFill>
                <a:latin typeface="Chalkboard" panose="03050602040202020205" pitchFamily="66" charset="77"/>
                <a:cs typeface="JF Flat Bold" panose="02000500000000000000" pitchFamily="2" charset="-78"/>
              </a:endParaRP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16932ACC-E9AD-38DF-C0B5-7CDE5E071BCD}"/>
                </a:ext>
              </a:extLst>
            </p:cNvPr>
            <p:cNvSpPr txBox="1"/>
            <p:nvPr/>
          </p:nvSpPr>
          <p:spPr>
            <a:xfrm>
              <a:off x="5269719" y="4012134"/>
              <a:ext cx="202948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MA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أُكْتُبوا فِي </a:t>
              </a:r>
              <a:r>
                <a:rPr lang="ar-SA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دَفاتِرِكُمْ</a:t>
              </a:r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B337E72E-8527-75A0-0EFA-C84255C9408B}"/>
                </a:ext>
              </a:extLst>
            </p:cNvPr>
            <p:cNvSpPr/>
            <p:nvPr/>
          </p:nvSpPr>
          <p:spPr>
            <a:xfrm>
              <a:off x="3180708" y="3942683"/>
              <a:ext cx="518787" cy="50823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D8DCB309-3B71-0754-276A-461A3976226E}"/>
                </a:ext>
              </a:extLst>
            </p:cNvPr>
            <p:cNvSpPr txBox="1"/>
            <p:nvPr/>
          </p:nvSpPr>
          <p:spPr>
            <a:xfrm>
              <a:off x="3250484" y="3955216"/>
              <a:ext cx="3754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/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351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0FE0E-8A4A-5B50-AE8A-57021BA11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142031AB-22CD-2445-2CEA-FD0C9C19BA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0684C7E7-4F4A-F858-9CA8-A56A98C7D2F0}"/>
              </a:ext>
            </a:extLst>
          </p:cNvPr>
          <p:cNvSpPr txBox="1"/>
          <p:nvPr/>
        </p:nvSpPr>
        <p:spPr>
          <a:xfrm>
            <a:off x="2700726" y="871079"/>
            <a:ext cx="46592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عرض فيديو الحساب الذهني</a:t>
            </a: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2" name="الحساب الذهني N°6-4">
            <a:hlinkClick r:id="" action="ppaction://media"/>
            <a:extLst>
              <a:ext uri="{FF2B5EF4-FFF2-40B4-BE49-F238E27FC236}">
                <a16:creationId xmlns:a16="http://schemas.microsoft.com/office/drawing/2014/main" id="{44539779-A353-D795-6DC9-C5A916A045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298" y="1889760"/>
            <a:ext cx="7607086" cy="4278986"/>
          </a:xfrm>
          <a:prstGeom prst="rect">
            <a:avLst/>
          </a:prstGeom>
        </p:spPr>
      </p:pic>
      <p:pic>
        <p:nvPicPr>
          <p:cNvPr id="4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0BA9A5CE-ED1B-B07C-AA45-76D635B43D1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93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807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8079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8079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C6DF2-7C18-2232-D16A-F322CBF4A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C4C53796-6F7C-5932-26D6-2C19042A45CE}"/>
              </a:ext>
            </a:extLst>
          </p:cNvPr>
          <p:cNvSpPr txBox="1"/>
          <p:nvPr/>
        </p:nvSpPr>
        <p:spPr>
          <a:xfrm>
            <a:off x="3783059" y="874609"/>
            <a:ext cx="3494462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600"/>
              </a:spcAft>
            </a:pP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</a:t>
            </a:r>
            <a:r>
              <a:rPr lang="ar-S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 لديكم دقيقة واحدة.</a:t>
            </a:r>
            <a:endParaRPr lang="ar-MA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EAA0C5F-12CD-E800-FC4A-1C2D22AF47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888937" y="655242"/>
            <a:ext cx="756000" cy="756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" name="Groupe 8">
            <a:extLst>
              <a:ext uri="{FF2B5EF4-FFF2-40B4-BE49-F238E27FC236}">
                <a16:creationId xmlns:a16="http://schemas.microsoft.com/office/drawing/2014/main" id="{D6943823-A4C0-4944-72CB-15017EE2DDF3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6" name="Image 11">
              <a:extLst>
                <a:ext uri="{FF2B5EF4-FFF2-40B4-BE49-F238E27FC236}">
                  <a16:creationId xmlns:a16="http://schemas.microsoft.com/office/drawing/2014/main" id="{ADFA88BF-AFFC-1C52-40E9-4E71256C5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ZoneTexte 12">
              <a:extLst>
                <a:ext uri="{FF2B5EF4-FFF2-40B4-BE49-F238E27FC236}">
                  <a16:creationId xmlns:a16="http://schemas.microsoft.com/office/drawing/2014/main" id="{7E03B8FF-660F-3121-A644-3D86132459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11" name="Image 10" descr="Une image contenant Police,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5F1D645-0B84-B0DF-813A-DAC11390B9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72" y="3061359"/>
            <a:ext cx="7772400" cy="204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0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A3269BF-7291-EF27-1F0D-5334090C2A4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175A67D-57DC-2DE2-15E0-2AC024F65871}"/>
              </a:ext>
            </a:extLst>
          </p:cNvPr>
          <p:cNvGrpSpPr/>
          <p:nvPr/>
        </p:nvGrpSpPr>
        <p:grpSpPr>
          <a:xfrm>
            <a:off x="1981084" y="2299140"/>
            <a:ext cx="4788978" cy="2259720"/>
            <a:chOff x="1968285" y="2436266"/>
            <a:chExt cx="4788978" cy="225972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82C9D35-9B93-0494-A2D5-170A714E7959}"/>
                </a:ext>
              </a:extLst>
            </p:cNvPr>
            <p:cNvSpPr/>
            <p:nvPr/>
          </p:nvSpPr>
          <p:spPr>
            <a:xfrm>
              <a:off x="1968285" y="2817097"/>
              <a:ext cx="4788978" cy="187888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0" name="Image 9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0C75C51-A856-9424-F9B8-619F5F6C4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802141" y="3393658"/>
              <a:ext cx="631873" cy="631873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BBFDE6C7-85B7-20F0-EE8E-487E03EE4F98}"/>
                </a:ext>
              </a:extLst>
            </p:cNvPr>
            <p:cNvSpPr txBox="1"/>
            <p:nvPr/>
          </p:nvSpPr>
          <p:spPr>
            <a:xfrm>
              <a:off x="2276253" y="3407202"/>
              <a:ext cx="3555109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S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حل مسائل: البحث عن الكل أو الجزء.</a:t>
              </a:r>
            </a:p>
          </p:txBody>
        </p:sp>
        <p:sp>
          <p:nvSpPr>
            <p:cNvPr id="12" name="Flowchart: Alternate Process 54">
              <a:extLst>
                <a:ext uri="{FF2B5EF4-FFF2-40B4-BE49-F238E27FC236}">
                  <a16:creationId xmlns:a16="http://schemas.microsoft.com/office/drawing/2014/main" id="{22F9A88A-FEBB-AC25-FA86-235D96B1F5A2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نمذجة</a:t>
              </a:r>
            </a:p>
          </p:txBody>
        </p:sp>
        <p:sp>
          <p:nvSpPr>
            <p:cNvPr id="13" name="Oval 80">
              <a:extLst>
                <a:ext uri="{FF2B5EF4-FFF2-40B4-BE49-F238E27FC236}">
                  <a16:creationId xmlns:a16="http://schemas.microsoft.com/office/drawing/2014/main" id="{54CC29B3-BB24-3D07-4A0E-BA8A31F95D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793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0ADCF1-EFE2-5766-A498-D83C6C7F0BB0}"/>
              </a:ext>
            </a:extLst>
          </p:cNvPr>
          <p:cNvSpPr txBox="1"/>
          <p:nvPr/>
        </p:nvSpPr>
        <p:spPr>
          <a:xfrm>
            <a:off x="108156" y="901589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rgbClr val="7F7F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الآن سنتعلم</a:t>
            </a:r>
            <a:r>
              <a:rPr lang="fr-FR" b="1" dirty="0">
                <a:solidFill>
                  <a:srgbClr val="7F7F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srgbClr val="7F7F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كيفية حل مسائل البحث عن الكل أو الجزء مع مجد وندى</a:t>
            </a:r>
            <a:r>
              <a:rPr lang="fr-FR" b="1" dirty="0">
                <a:solidFill>
                  <a:srgbClr val="7F7F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 .</a:t>
            </a:r>
            <a:endParaRPr lang="en-US" b="1" dirty="0">
              <a:solidFill>
                <a:srgbClr val="7F7F7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19114F17-2472-7B07-22D8-52BD11DB5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9978D2B-A412-2283-905B-902B0A2470BE}"/>
              </a:ext>
            </a:extLst>
          </p:cNvPr>
          <p:cNvGrpSpPr/>
          <p:nvPr/>
        </p:nvGrpSpPr>
        <p:grpSpPr>
          <a:xfrm>
            <a:off x="371313" y="1845614"/>
            <a:ext cx="8047417" cy="4523624"/>
            <a:chOff x="371313" y="1845614"/>
            <a:chExt cx="8047417" cy="4523624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B9337CF8-C77A-D6C2-737C-428B1E1B3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1313" y="1845614"/>
              <a:ext cx="8047417" cy="4523624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0CBFB4F-BFCE-0E40-DB8A-EE4C029866E9}"/>
                </a:ext>
              </a:extLst>
            </p:cNvPr>
            <p:cNvSpPr/>
            <p:nvPr/>
          </p:nvSpPr>
          <p:spPr>
            <a:xfrm>
              <a:off x="2467897" y="2212258"/>
              <a:ext cx="4041058" cy="38444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</p:grpSp>
    </p:spTree>
    <p:extLst>
      <p:ext uri="{BB962C8B-B14F-4D97-AF65-F5344CB8AC3E}">
        <p14:creationId xmlns:p14="http://schemas.microsoft.com/office/powerpoint/2010/main" val="1719507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D2CC360-CDDB-FF22-ED44-912277EE89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FA36623-0C83-228C-E0D5-BA1261A99ADF}"/>
              </a:ext>
            </a:extLst>
          </p:cNvPr>
          <p:cNvSpPr txBox="1"/>
          <p:nvPr/>
        </p:nvSpPr>
        <p:spPr>
          <a:xfrm>
            <a:off x="2877706" y="949735"/>
            <a:ext cx="4659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عرض فيديو النمذجة</a:t>
            </a:r>
          </a:p>
        </p:txBody>
      </p:sp>
      <p:pic>
        <p:nvPicPr>
          <p:cNvPr id="3" name="N6P1S1L4  vf">
            <a:hlinkClick r:id="" action="ppaction://media"/>
            <a:extLst>
              <a:ext uri="{FF2B5EF4-FFF2-40B4-BE49-F238E27FC236}">
                <a16:creationId xmlns:a16="http://schemas.microsoft.com/office/drawing/2014/main" id="{0BC71A0E-32BB-1FB3-E2C5-2AF75E28F9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3177" y="1851801"/>
            <a:ext cx="8046135" cy="4525951"/>
          </a:xfrm>
          <a:prstGeom prst="rect">
            <a:avLst/>
          </a:prstGeom>
        </p:spPr>
      </p:pic>
      <p:pic>
        <p:nvPicPr>
          <p:cNvPr id="4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00AED1E1-89C1-FE7A-BCC0-5242DA6FB80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418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5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0543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E75E142-5475-099E-922D-9A12897B633B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AE" sz="1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أيقونات توجيهية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D93726-9671-6E67-404F-7CD7DD46AA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01" t="31859" r="19274" b="23915"/>
          <a:stretch>
            <a:fillRect/>
          </a:stretch>
        </p:blipFill>
        <p:spPr>
          <a:xfrm>
            <a:off x="1663816" y="4492285"/>
            <a:ext cx="948052" cy="68482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171D79F-E06A-B917-DA58-82BCDA5C61D4}"/>
              </a:ext>
            </a:extLst>
          </p:cNvPr>
          <p:cNvSpPr/>
          <p:nvPr/>
        </p:nvSpPr>
        <p:spPr>
          <a:xfrm>
            <a:off x="1455447" y="3043607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3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توجيهات </a:t>
            </a:r>
            <a:r>
              <a:rPr lang="ar-MA" sz="1300" b="1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الأستاذ(ة)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FABB5DF-5009-2E32-5370-6AA0310312C4}"/>
              </a:ext>
            </a:extLst>
          </p:cNvPr>
          <p:cNvSpPr/>
          <p:nvPr/>
        </p:nvSpPr>
        <p:spPr>
          <a:xfrm>
            <a:off x="1455447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عرض فيديو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A1910CF-13F2-2DBC-4123-15EEE15D7FB3}"/>
              </a:ext>
            </a:extLst>
          </p:cNvPr>
          <p:cNvSpPr/>
          <p:nvPr/>
        </p:nvSpPr>
        <p:spPr>
          <a:xfrm>
            <a:off x="3715084" y="3013273"/>
            <a:ext cx="1536192" cy="466579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4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تعيين تلميذ للإجابة </a:t>
            </a:r>
          </a:p>
        </p:txBody>
      </p:sp>
      <p:pic>
        <p:nvPicPr>
          <p:cNvPr id="9" name="Image 8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734CFD0-8DB4-F7DE-7A60-0C6E9AF353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00" y="1911831"/>
            <a:ext cx="1196068" cy="1196068"/>
          </a:xfrm>
          <a:prstGeom prst="rect">
            <a:avLst/>
          </a:prstGeom>
        </p:spPr>
      </p:pic>
      <p:pic>
        <p:nvPicPr>
          <p:cNvPr id="10" name="Image 9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BF3888D7-25D1-CBFB-F44B-7C2376525D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61"/>
          <a:stretch>
            <a:fillRect/>
          </a:stretch>
        </p:blipFill>
        <p:spPr>
          <a:xfrm>
            <a:off x="3571624" y="1949334"/>
            <a:ext cx="1397972" cy="1063006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B5B99044-B808-E96F-473D-0685D8B2201C}"/>
              </a:ext>
            </a:extLst>
          </p:cNvPr>
          <p:cNvSpPr/>
          <p:nvPr/>
        </p:nvSpPr>
        <p:spPr>
          <a:xfrm>
            <a:off x="3712093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للشريحة الموالية بعد عرض الفيديو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5D3379B-1BFD-2B91-CC11-8554485F7F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5888" y="1841390"/>
            <a:ext cx="1196067" cy="1196067"/>
          </a:xfrm>
          <a:prstGeom prst="rect">
            <a:avLst/>
          </a:prstGeom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15697D9C-F395-C8B7-903D-3AC40FB40702}"/>
              </a:ext>
            </a:extLst>
          </p:cNvPr>
          <p:cNvSpPr/>
          <p:nvPr/>
        </p:nvSpPr>
        <p:spPr>
          <a:xfrm>
            <a:off x="5974721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العمل في ثنائيات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FAC790E-29C3-1F3E-844B-5C9FD626A5CA}"/>
              </a:ext>
            </a:extLst>
          </p:cNvPr>
          <p:cNvSpPr/>
          <p:nvPr/>
        </p:nvSpPr>
        <p:spPr>
          <a:xfrm>
            <a:off x="5974721" y="3013273"/>
            <a:ext cx="1536192" cy="466579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4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بين   الصفوف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282DEAC-32A8-75F9-468D-6654D07EE4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0411" y="4114800"/>
            <a:ext cx="1207966" cy="120796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5AF88C9-6B0D-BDF5-588D-73CFD907DA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8310" y="4294113"/>
            <a:ext cx="990738" cy="8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4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5BD02-5A7A-A4EC-41CC-C6939D71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ACCAB68-6303-8660-B0B3-AA9D387081BB}"/>
              </a:ext>
            </a:extLst>
          </p:cNvPr>
          <p:cNvSpPr txBox="1"/>
          <p:nvPr/>
        </p:nvSpPr>
        <p:spPr>
          <a:xfrm>
            <a:off x="253197" y="900800"/>
            <a:ext cx="7214475" cy="156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يذكرنا  بما تعلمناه مع مجد وندى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FAB0DAC-D003-8FCB-1390-3DF76588A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5CD572F-9B70-67D0-3936-0769EA135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29" y="2090057"/>
            <a:ext cx="6623342" cy="358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24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A3269BF-7291-EF27-1F0D-5334090C2A4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ACD56E4-A363-CCC4-7D51-93167F6ACE7E}"/>
              </a:ext>
            </a:extLst>
          </p:cNvPr>
          <p:cNvGrpSpPr/>
          <p:nvPr/>
        </p:nvGrpSpPr>
        <p:grpSpPr>
          <a:xfrm>
            <a:off x="2094738" y="2260159"/>
            <a:ext cx="4785052" cy="2758881"/>
            <a:chOff x="2054098" y="2436266"/>
            <a:chExt cx="4785052" cy="2758881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1D71E0A4-D646-052E-D875-1FB9FB2B846B}"/>
                </a:ext>
              </a:extLst>
            </p:cNvPr>
            <p:cNvSpPr/>
            <p:nvPr/>
          </p:nvSpPr>
          <p:spPr>
            <a:xfrm>
              <a:off x="2054098" y="2817097"/>
              <a:ext cx="4785052" cy="2378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4" name="Image 3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1206F1A-3763-83DC-BB1A-D46493403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635242" y="3262486"/>
              <a:ext cx="631873" cy="631873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BDE6BBD-9F78-162A-007A-23FA3E85817E}"/>
                </a:ext>
              </a:extLst>
            </p:cNvPr>
            <p:cNvSpPr txBox="1"/>
            <p:nvPr/>
          </p:nvSpPr>
          <p:spPr>
            <a:xfrm>
              <a:off x="2054098" y="3316812"/>
              <a:ext cx="355510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النشاط 1</a:t>
              </a:r>
            </a:p>
          </p:txBody>
        </p:sp>
        <p:sp>
          <p:nvSpPr>
            <p:cNvPr id="6" name="Flowchart: Alternate Process 54">
              <a:extLst>
                <a:ext uri="{FF2B5EF4-FFF2-40B4-BE49-F238E27FC236}">
                  <a16:creationId xmlns:a16="http://schemas.microsoft.com/office/drawing/2014/main" id="{F0CFDB3B-4499-532C-FACD-FB520E6C5F3B}"/>
                </a:ext>
              </a:extLst>
            </p:cNvPr>
            <p:cNvSpPr/>
            <p:nvPr/>
          </p:nvSpPr>
          <p:spPr>
            <a:xfrm>
              <a:off x="2804160" y="2436266"/>
              <a:ext cx="2966143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fr-FR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ممارسة موجهة</a:t>
              </a:r>
            </a:p>
          </p:txBody>
        </p:sp>
        <p:sp>
          <p:nvSpPr>
            <p:cNvPr id="18" name="Oval 80">
              <a:extLst>
                <a:ext uri="{FF2B5EF4-FFF2-40B4-BE49-F238E27FC236}">
                  <a16:creationId xmlns:a16="http://schemas.microsoft.com/office/drawing/2014/main" id="{F6F741DE-ED60-569D-F76B-15E14616A8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3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D6FE5FCA-C82F-034B-97FB-77FF4F73BE02}"/>
                </a:ext>
              </a:extLst>
            </p:cNvPr>
            <p:cNvSpPr txBox="1"/>
            <p:nvPr/>
          </p:nvSpPr>
          <p:spPr>
            <a:xfrm>
              <a:off x="2223570" y="3873132"/>
              <a:ext cx="34479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النشاط 2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6A4CCD0F-81C6-D726-0D35-54E81152A42E}"/>
                </a:ext>
              </a:extLst>
            </p:cNvPr>
            <p:cNvSpPr txBox="1"/>
            <p:nvPr/>
          </p:nvSpPr>
          <p:spPr>
            <a:xfrm>
              <a:off x="2101404" y="4411373"/>
              <a:ext cx="358465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النشاط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862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E65E2B95-B182-9057-41D2-BDEE9EE14077}"/>
              </a:ext>
            </a:extLst>
          </p:cNvPr>
          <p:cNvSpPr txBox="1"/>
          <p:nvPr/>
        </p:nvSpPr>
        <p:spPr>
          <a:xfrm>
            <a:off x="745520" y="947191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انتبهوا ، سن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حل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المسألة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خُطْوَةً خطوة مثل مجد وندى</a:t>
            </a:r>
          </a:p>
        </p:txBody>
      </p:sp>
      <p:pic>
        <p:nvPicPr>
          <p:cNvPr id="2" name="Image 1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DECEAC09-C2D2-EFA9-F6E7-65DB1F693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0F3A122-C98E-4742-0329-19B697A7775D}"/>
              </a:ext>
            </a:extLst>
          </p:cNvPr>
          <p:cNvSpPr/>
          <p:nvPr/>
        </p:nvSpPr>
        <p:spPr>
          <a:xfrm>
            <a:off x="1614098" y="2810435"/>
            <a:ext cx="5682430" cy="1666871"/>
          </a:xfrm>
          <a:prstGeom prst="roundRect">
            <a:avLst/>
          </a:prstGeom>
          <a:solidFill>
            <a:srgbClr val="E5E3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يَمْلِكُ عِمادٌ مَبْلَغًا مالِيًّا قَدْرُهُ 165 دِرْهَمًا. </a:t>
            </a:r>
            <a:endParaRPr lang="fr-FR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rtl="1"/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صَرَفَ مِنْهُ 97 دِرْهَمًا لِشِرَاءِ مُوسُوعَةٍ عِلْمِيَّةٍ.</a:t>
            </a:r>
            <a:b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فَكَمْ يَبْقَى لَدَى عِمَادٍ مِنَ الْمَالِ؟</a:t>
            </a:r>
          </a:p>
        </p:txBody>
      </p:sp>
    </p:spTree>
    <p:extLst>
      <p:ext uri="{BB962C8B-B14F-4D97-AF65-F5344CB8AC3E}">
        <p14:creationId xmlns:p14="http://schemas.microsoft.com/office/powerpoint/2010/main" val="122061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9077D-FED8-E425-5658-0B66482AA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F4C9FB5-222F-2674-B055-484EE412E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4BD5C53C-B66A-EC9F-8B91-7D6C2BC03CD1}"/>
              </a:ext>
            </a:extLst>
          </p:cNvPr>
          <p:cNvSpPr txBox="1"/>
          <p:nvPr/>
        </p:nvSpPr>
        <p:spPr>
          <a:xfrm>
            <a:off x="787040" y="960410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ماذا نفعل في الخطوة الأولى؟</a:t>
            </a:r>
            <a:endParaRPr lang="ar-S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07A4C48-423A-F64B-BBB3-D9C001D73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9326" y="4765221"/>
            <a:ext cx="1111031" cy="1489254"/>
          </a:xfrm>
          <a:prstGeom prst="ellipse">
            <a:avLst/>
          </a:prstGeom>
        </p:spPr>
      </p:pic>
      <p:grpSp>
        <p:nvGrpSpPr>
          <p:cNvPr id="25" name="Group 16">
            <a:extLst>
              <a:ext uri="{FF2B5EF4-FFF2-40B4-BE49-F238E27FC236}">
                <a16:creationId xmlns:a16="http://schemas.microsoft.com/office/drawing/2014/main" id="{3FF43AB9-CAEE-C67C-9F3B-0A397EECAA2F}"/>
              </a:ext>
            </a:extLst>
          </p:cNvPr>
          <p:cNvGrpSpPr/>
          <p:nvPr/>
        </p:nvGrpSpPr>
        <p:grpSpPr>
          <a:xfrm>
            <a:off x="7046559" y="1829289"/>
            <a:ext cx="1541528" cy="551406"/>
            <a:chOff x="3959458" y="1919923"/>
            <a:chExt cx="1541528" cy="551406"/>
          </a:xfrm>
          <a:solidFill>
            <a:srgbClr val="196082"/>
          </a:solidFill>
        </p:grpSpPr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9107433F-00DB-065B-5E0A-DDA44790DA36}"/>
                </a:ext>
              </a:extLst>
            </p:cNvPr>
            <p:cNvSpPr/>
            <p:nvPr/>
          </p:nvSpPr>
          <p:spPr>
            <a:xfrm>
              <a:off x="3959458" y="1919923"/>
              <a:ext cx="1104580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أَفْهَمُ وَأُحَدِّدُ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Oval 80">
              <a:extLst>
                <a:ext uri="{FF2B5EF4-FFF2-40B4-BE49-F238E27FC236}">
                  <a16:creationId xmlns:a16="http://schemas.microsoft.com/office/drawing/2014/main" id="{C935DDC9-519D-2A6A-94EB-87A7B8F32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1</a:t>
              </a:r>
              <a:endParaRPr lang="fr-MA" sz="3200" b="1" dirty="0"/>
            </a:p>
          </p:txBody>
        </p:sp>
      </p:grpSp>
      <p:grpSp>
        <p:nvGrpSpPr>
          <p:cNvPr id="28" name="Group 16">
            <a:extLst>
              <a:ext uri="{FF2B5EF4-FFF2-40B4-BE49-F238E27FC236}">
                <a16:creationId xmlns:a16="http://schemas.microsoft.com/office/drawing/2014/main" id="{1F683C08-7BEF-18C6-590F-447AD84CE70D}"/>
              </a:ext>
            </a:extLst>
          </p:cNvPr>
          <p:cNvGrpSpPr/>
          <p:nvPr/>
        </p:nvGrpSpPr>
        <p:grpSpPr>
          <a:xfrm>
            <a:off x="4455313" y="1814792"/>
            <a:ext cx="2496009" cy="551406"/>
            <a:chOff x="3237287" y="1919271"/>
            <a:chExt cx="2496009" cy="551406"/>
          </a:xfrm>
          <a:solidFill>
            <a:schemeClr val="bg1">
              <a:lumMod val="85000"/>
            </a:schemeClr>
          </a:solidFill>
        </p:grpSpPr>
        <p:sp>
          <p:nvSpPr>
            <p:cNvPr id="29" name="Rectangle : coins arrondis 4">
              <a:extLst>
                <a:ext uri="{FF2B5EF4-FFF2-40B4-BE49-F238E27FC236}">
                  <a16:creationId xmlns:a16="http://schemas.microsoft.com/office/drawing/2014/main" id="{22D7FDF6-031A-26A7-F867-1634C01C974C}"/>
                </a:ext>
              </a:extLst>
            </p:cNvPr>
            <p:cNvSpPr/>
            <p:nvPr/>
          </p:nvSpPr>
          <p:spPr>
            <a:xfrm>
              <a:off x="3237287" y="1919271"/>
              <a:ext cx="205906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أَسْتَخْرِجُ الْمُعْطياتِ وَاُمَثِّلُها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Oval 80">
              <a:extLst>
                <a:ext uri="{FF2B5EF4-FFF2-40B4-BE49-F238E27FC236}">
                  <a16:creationId xmlns:a16="http://schemas.microsoft.com/office/drawing/2014/main" id="{D42E1BB8-D0DC-07D5-4313-E47B718661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4020" y="19836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2</a:t>
              </a:r>
              <a:endParaRPr lang="fr-MA" sz="3200" b="1" dirty="0"/>
            </a:p>
          </p:txBody>
        </p:sp>
      </p:grpSp>
      <p:grpSp>
        <p:nvGrpSpPr>
          <p:cNvPr id="31" name="Group 16">
            <a:extLst>
              <a:ext uri="{FF2B5EF4-FFF2-40B4-BE49-F238E27FC236}">
                <a16:creationId xmlns:a16="http://schemas.microsoft.com/office/drawing/2014/main" id="{FFC959F9-7635-85C4-E416-997CCC25C8EE}"/>
              </a:ext>
            </a:extLst>
          </p:cNvPr>
          <p:cNvGrpSpPr/>
          <p:nvPr/>
        </p:nvGrpSpPr>
        <p:grpSpPr>
          <a:xfrm>
            <a:off x="2335868" y="1823735"/>
            <a:ext cx="2049095" cy="551406"/>
            <a:chOff x="3451891" y="1926561"/>
            <a:chExt cx="2049095" cy="551406"/>
          </a:xfrm>
          <a:solidFill>
            <a:schemeClr val="bg1">
              <a:lumMod val="85000"/>
            </a:schemeClr>
          </a:solidFill>
        </p:grpSpPr>
        <p:sp>
          <p:nvSpPr>
            <p:cNvPr id="32" name="Rectangle : coins arrondis 4">
              <a:extLst>
                <a:ext uri="{FF2B5EF4-FFF2-40B4-BE49-F238E27FC236}">
                  <a16:creationId xmlns:a16="http://schemas.microsoft.com/office/drawing/2014/main" id="{EFD46B55-1961-2543-FEC6-E44F93893211}"/>
                </a:ext>
              </a:extLst>
            </p:cNvPr>
            <p:cNvSpPr/>
            <p:nvPr/>
          </p:nvSpPr>
          <p:spPr>
            <a:xfrm>
              <a:off x="3451891" y="1926561"/>
              <a:ext cx="1612147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مُتَساويَةَ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Oval 80">
              <a:extLst>
                <a:ext uri="{FF2B5EF4-FFF2-40B4-BE49-F238E27FC236}">
                  <a16:creationId xmlns:a16="http://schemas.microsoft.com/office/drawing/2014/main" id="{BF4B049D-AA89-80C0-C56B-188464FFA6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3</a:t>
              </a:r>
              <a:endParaRPr lang="fr-MA" sz="3200" b="1" dirty="0"/>
            </a:p>
          </p:txBody>
        </p:sp>
      </p:grpSp>
      <p:grpSp>
        <p:nvGrpSpPr>
          <p:cNvPr id="34" name="Group 16">
            <a:extLst>
              <a:ext uri="{FF2B5EF4-FFF2-40B4-BE49-F238E27FC236}">
                <a16:creationId xmlns:a16="http://schemas.microsoft.com/office/drawing/2014/main" id="{CBBFE6B8-BB17-EDDE-61C6-007C09883F51}"/>
              </a:ext>
            </a:extLst>
          </p:cNvPr>
          <p:cNvGrpSpPr/>
          <p:nvPr/>
        </p:nvGrpSpPr>
        <p:grpSpPr>
          <a:xfrm>
            <a:off x="326564" y="1829289"/>
            <a:ext cx="1914067" cy="551406"/>
            <a:chOff x="2920379" y="1761833"/>
            <a:chExt cx="1914067" cy="551406"/>
          </a:xfrm>
          <a:solidFill>
            <a:schemeClr val="bg1">
              <a:lumMod val="85000"/>
            </a:schemeClr>
          </a:solidFill>
        </p:grpSpPr>
        <p:sp>
          <p:nvSpPr>
            <p:cNvPr id="35" name="Rectangle : coins arrondis 4">
              <a:extLst>
                <a:ext uri="{FF2B5EF4-FFF2-40B4-BE49-F238E27FC236}">
                  <a16:creationId xmlns:a16="http://schemas.microsoft.com/office/drawing/2014/main" id="{EB850E28-00C9-967E-0C91-E75AEB47F58A}"/>
                </a:ext>
              </a:extLst>
            </p:cNvPr>
            <p:cNvSpPr/>
            <p:nvPr/>
          </p:nvSpPr>
          <p:spPr>
            <a:xfrm>
              <a:off x="2920379" y="1761833"/>
              <a:ext cx="146757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عِبارَةَ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Oval 80">
              <a:extLst>
                <a:ext uri="{FF2B5EF4-FFF2-40B4-BE49-F238E27FC236}">
                  <a16:creationId xmlns:a16="http://schemas.microsoft.com/office/drawing/2014/main" id="{74E29643-6C99-C3BF-66AB-80103EE27D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5170" y="18377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4</a:t>
              </a:r>
              <a:endParaRPr lang="fr-MA" sz="3200" b="1" dirty="0"/>
            </a:p>
          </p:txBody>
        </p:sp>
      </p:grp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FBFD8E1-0498-F38C-4753-6E91C07A20F4}"/>
              </a:ext>
            </a:extLst>
          </p:cNvPr>
          <p:cNvSpPr/>
          <p:nvPr/>
        </p:nvSpPr>
        <p:spPr>
          <a:xfrm>
            <a:off x="1614098" y="2860264"/>
            <a:ext cx="5682430" cy="1617042"/>
          </a:xfrm>
          <a:prstGeom prst="roundRect">
            <a:avLst/>
          </a:prstGeom>
          <a:solidFill>
            <a:srgbClr val="E5E3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يَمْلِكُ عِمادٌ مَبْلَغًا مالِيًّا قَدْرُهُ 165 دِرْهَمًا. </a:t>
            </a:r>
            <a:endParaRPr lang="fr-FR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rtl="1"/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صَرَفَ مِنْهُ 97 دِرْهَمًا لِشِرَاءِ مُوسُوعَةٍ عِلْمِيَّةٍ.</a:t>
            </a:r>
            <a:b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فَكَمْ يَبْقَى لَدَى عِمَادٍ مِنَ الْمَالِ؟</a:t>
            </a:r>
          </a:p>
        </p:txBody>
      </p:sp>
    </p:spTree>
    <p:extLst>
      <p:ext uri="{BB962C8B-B14F-4D97-AF65-F5344CB8AC3E}">
        <p14:creationId xmlns:p14="http://schemas.microsoft.com/office/powerpoint/2010/main" val="1053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9393D-F324-99C3-A97E-1460FC3FA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11EADF58-FECC-AC00-842B-8DE69373F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1A0C3296-C2EC-C6C4-E891-C944990E6396}"/>
              </a:ext>
            </a:extLst>
          </p:cNvPr>
          <p:cNvSpPr txBox="1"/>
          <p:nvPr/>
        </p:nvSpPr>
        <p:spPr>
          <a:xfrm>
            <a:off x="787040" y="964153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اقرأوا المسألة، تخيلوا شريطا لها وحددوا المطلوب. 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E3925A72-34F1-FFF2-AC27-323F73B70BFA}"/>
              </a:ext>
            </a:extLst>
          </p:cNvPr>
          <p:cNvGrpSpPr/>
          <p:nvPr/>
        </p:nvGrpSpPr>
        <p:grpSpPr>
          <a:xfrm>
            <a:off x="7046559" y="1829289"/>
            <a:ext cx="1541528" cy="551406"/>
            <a:chOff x="3959458" y="1919923"/>
            <a:chExt cx="1541528" cy="551406"/>
          </a:xfrm>
          <a:solidFill>
            <a:srgbClr val="196082"/>
          </a:solidFill>
        </p:grpSpPr>
        <p:sp>
          <p:nvSpPr>
            <p:cNvPr id="4" name="Rectangle : coins arrondis 4">
              <a:extLst>
                <a:ext uri="{FF2B5EF4-FFF2-40B4-BE49-F238E27FC236}">
                  <a16:creationId xmlns:a16="http://schemas.microsoft.com/office/drawing/2014/main" id="{192369CF-5D5E-C818-F2F9-09777898AF18}"/>
                </a:ext>
              </a:extLst>
            </p:cNvPr>
            <p:cNvSpPr/>
            <p:nvPr/>
          </p:nvSpPr>
          <p:spPr>
            <a:xfrm>
              <a:off x="3959458" y="1919923"/>
              <a:ext cx="1104580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أَفْهَمُ وَأُحَدِّدُ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Oval 80">
              <a:extLst>
                <a:ext uri="{FF2B5EF4-FFF2-40B4-BE49-F238E27FC236}">
                  <a16:creationId xmlns:a16="http://schemas.microsoft.com/office/drawing/2014/main" id="{241D656D-F359-20F8-2ACD-4815C94F1D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1</a:t>
              </a:r>
              <a:endParaRPr lang="fr-MA" sz="3200" b="1" dirty="0"/>
            </a:p>
          </p:txBody>
        </p:sp>
      </p:grpSp>
      <p:grpSp>
        <p:nvGrpSpPr>
          <p:cNvPr id="19" name="Group 16">
            <a:extLst>
              <a:ext uri="{FF2B5EF4-FFF2-40B4-BE49-F238E27FC236}">
                <a16:creationId xmlns:a16="http://schemas.microsoft.com/office/drawing/2014/main" id="{74357AAF-8581-9E27-A651-D1C0E8D95547}"/>
              </a:ext>
            </a:extLst>
          </p:cNvPr>
          <p:cNvGrpSpPr/>
          <p:nvPr/>
        </p:nvGrpSpPr>
        <p:grpSpPr>
          <a:xfrm>
            <a:off x="4455313" y="1814792"/>
            <a:ext cx="2496009" cy="551406"/>
            <a:chOff x="3237287" y="1919271"/>
            <a:chExt cx="2496009" cy="551406"/>
          </a:xfrm>
          <a:solidFill>
            <a:schemeClr val="bg1">
              <a:lumMod val="85000"/>
            </a:schemeClr>
          </a:solidFill>
        </p:grpSpPr>
        <p:sp>
          <p:nvSpPr>
            <p:cNvPr id="20" name="Rectangle : coins arrondis 4">
              <a:extLst>
                <a:ext uri="{FF2B5EF4-FFF2-40B4-BE49-F238E27FC236}">
                  <a16:creationId xmlns:a16="http://schemas.microsoft.com/office/drawing/2014/main" id="{E5BAE9AE-1D8D-7B70-4EE0-6C536292F1EF}"/>
                </a:ext>
              </a:extLst>
            </p:cNvPr>
            <p:cNvSpPr/>
            <p:nvPr/>
          </p:nvSpPr>
          <p:spPr>
            <a:xfrm>
              <a:off x="3237287" y="1919271"/>
              <a:ext cx="205906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أَسْتَخْرِجُ الْمُعْطياتِ وَاُمَثِّلُها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Oval 80">
              <a:extLst>
                <a:ext uri="{FF2B5EF4-FFF2-40B4-BE49-F238E27FC236}">
                  <a16:creationId xmlns:a16="http://schemas.microsoft.com/office/drawing/2014/main" id="{D0018962-374F-E74B-D5DE-41B7CF5022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4020" y="19836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2</a:t>
              </a:r>
              <a:endParaRPr lang="fr-MA" sz="3200" b="1" dirty="0"/>
            </a:p>
          </p:txBody>
        </p:sp>
      </p:grpSp>
      <p:grpSp>
        <p:nvGrpSpPr>
          <p:cNvPr id="22" name="Group 16">
            <a:extLst>
              <a:ext uri="{FF2B5EF4-FFF2-40B4-BE49-F238E27FC236}">
                <a16:creationId xmlns:a16="http://schemas.microsoft.com/office/drawing/2014/main" id="{584E275E-FB9A-05E2-6E4D-1AE3AD9F20B6}"/>
              </a:ext>
            </a:extLst>
          </p:cNvPr>
          <p:cNvGrpSpPr/>
          <p:nvPr/>
        </p:nvGrpSpPr>
        <p:grpSpPr>
          <a:xfrm>
            <a:off x="2335868" y="1823735"/>
            <a:ext cx="2049095" cy="551406"/>
            <a:chOff x="3451891" y="1926561"/>
            <a:chExt cx="2049095" cy="551406"/>
          </a:xfrm>
          <a:solidFill>
            <a:schemeClr val="bg1">
              <a:lumMod val="85000"/>
            </a:schemeClr>
          </a:solidFill>
        </p:grpSpPr>
        <p:sp>
          <p:nvSpPr>
            <p:cNvPr id="23" name="Rectangle : coins arrondis 4">
              <a:extLst>
                <a:ext uri="{FF2B5EF4-FFF2-40B4-BE49-F238E27FC236}">
                  <a16:creationId xmlns:a16="http://schemas.microsoft.com/office/drawing/2014/main" id="{8BECE748-A695-CBF6-1349-80A3D4911DAD}"/>
                </a:ext>
              </a:extLst>
            </p:cNvPr>
            <p:cNvSpPr/>
            <p:nvPr/>
          </p:nvSpPr>
          <p:spPr>
            <a:xfrm>
              <a:off x="3451891" y="1926561"/>
              <a:ext cx="1612147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مُتَساويَةَ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Oval 80">
              <a:extLst>
                <a:ext uri="{FF2B5EF4-FFF2-40B4-BE49-F238E27FC236}">
                  <a16:creationId xmlns:a16="http://schemas.microsoft.com/office/drawing/2014/main" id="{666D1627-B88A-B413-7D54-2B4E062756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3</a:t>
              </a:r>
              <a:endParaRPr lang="fr-MA" sz="3200" b="1" dirty="0"/>
            </a:p>
          </p:txBody>
        </p:sp>
      </p:grpSp>
      <p:grpSp>
        <p:nvGrpSpPr>
          <p:cNvPr id="26" name="Group 16">
            <a:extLst>
              <a:ext uri="{FF2B5EF4-FFF2-40B4-BE49-F238E27FC236}">
                <a16:creationId xmlns:a16="http://schemas.microsoft.com/office/drawing/2014/main" id="{1E7C36AA-0FA3-0984-7227-93285F8CEF53}"/>
              </a:ext>
            </a:extLst>
          </p:cNvPr>
          <p:cNvGrpSpPr/>
          <p:nvPr/>
        </p:nvGrpSpPr>
        <p:grpSpPr>
          <a:xfrm>
            <a:off x="326564" y="1829289"/>
            <a:ext cx="1914067" cy="551406"/>
            <a:chOff x="2920379" y="1761833"/>
            <a:chExt cx="1914067" cy="551406"/>
          </a:xfrm>
          <a:solidFill>
            <a:schemeClr val="bg1">
              <a:lumMod val="85000"/>
            </a:schemeClr>
          </a:solidFill>
        </p:grpSpPr>
        <p:sp>
          <p:nvSpPr>
            <p:cNvPr id="27" name="Rectangle : coins arrondis 4">
              <a:extLst>
                <a:ext uri="{FF2B5EF4-FFF2-40B4-BE49-F238E27FC236}">
                  <a16:creationId xmlns:a16="http://schemas.microsoft.com/office/drawing/2014/main" id="{6A804A5B-8320-01AF-DADA-FB2030B08A20}"/>
                </a:ext>
              </a:extLst>
            </p:cNvPr>
            <p:cNvSpPr/>
            <p:nvPr/>
          </p:nvSpPr>
          <p:spPr>
            <a:xfrm>
              <a:off x="2920379" y="1761833"/>
              <a:ext cx="146757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عِبارَةَ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Oval 80">
              <a:extLst>
                <a:ext uri="{FF2B5EF4-FFF2-40B4-BE49-F238E27FC236}">
                  <a16:creationId xmlns:a16="http://schemas.microsoft.com/office/drawing/2014/main" id="{DF5BAF69-1B47-0702-383F-703DCD48CE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5170" y="18377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4</a:t>
              </a:r>
              <a:endParaRPr lang="fr-MA" sz="3200" b="1" dirty="0"/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F30037-C93C-4376-18D4-3A6D0ACD95ED}"/>
              </a:ext>
            </a:extLst>
          </p:cNvPr>
          <p:cNvSpPr/>
          <p:nvPr/>
        </p:nvSpPr>
        <p:spPr>
          <a:xfrm>
            <a:off x="1614098" y="2860264"/>
            <a:ext cx="5682430" cy="1617042"/>
          </a:xfrm>
          <a:prstGeom prst="roundRect">
            <a:avLst/>
          </a:prstGeom>
          <a:solidFill>
            <a:srgbClr val="E5E3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يَمْلِكُ عِمادٌ مَبْلَغًا مالِيًّا قَدْرُهُ 165 دِرْهَمًا. </a:t>
            </a:r>
            <a:endParaRPr lang="fr-FR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rtl="1"/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صَرَفَ مِنْهُ 97 دِرْهَمًا لِشِرَاءِ مُوسُوعَةٍ عِلْمِيَّةٍ.</a:t>
            </a:r>
            <a:b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فَكَمْ يَبْقَى لَدَى عِمَادٍ مِنَ الْمَالِ؟</a:t>
            </a:r>
          </a:p>
        </p:txBody>
      </p:sp>
    </p:spTree>
    <p:extLst>
      <p:ext uri="{BB962C8B-B14F-4D97-AF65-F5344CB8AC3E}">
        <p14:creationId xmlns:p14="http://schemas.microsoft.com/office/powerpoint/2010/main" val="428994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EBA8F-427F-0991-706C-A0AAC0871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3EE8753-C54D-E93E-6B32-1567B0A5C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F8757D8C-9EA9-930F-7AF9-2845D42807AF}"/>
              </a:ext>
            </a:extLst>
          </p:cNvPr>
          <p:cNvSpPr txBox="1"/>
          <p:nvPr/>
        </p:nvSpPr>
        <p:spPr>
          <a:xfrm>
            <a:off x="787040" y="964153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يقوم إلى السبورة ليحدد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المطلوب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؟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596389D4-D61E-22FE-E40A-7E987057E2FA}"/>
              </a:ext>
            </a:extLst>
          </p:cNvPr>
          <p:cNvGrpSpPr/>
          <p:nvPr/>
        </p:nvGrpSpPr>
        <p:grpSpPr>
          <a:xfrm>
            <a:off x="7046559" y="1829289"/>
            <a:ext cx="1541528" cy="551406"/>
            <a:chOff x="3959458" y="1919923"/>
            <a:chExt cx="1541528" cy="551406"/>
          </a:xfrm>
          <a:solidFill>
            <a:srgbClr val="196082"/>
          </a:solidFill>
        </p:grpSpPr>
        <p:sp>
          <p:nvSpPr>
            <p:cNvPr id="4" name="Rectangle : coins arrondis 4">
              <a:extLst>
                <a:ext uri="{FF2B5EF4-FFF2-40B4-BE49-F238E27FC236}">
                  <a16:creationId xmlns:a16="http://schemas.microsoft.com/office/drawing/2014/main" id="{1D923BCC-B513-1D09-65B6-C4A77C07DAA8}"/>
                </a:ext>
              </a:extLst>
            </p:cNvPr>
            <p:cNvSpPr/>
            <p:nvPr/>
          </p:nvSpPr>
          <p:spPr>
            <a:xfrm>
              <a:off x="3959458" y="1919923"/>
              <a:ext cx="1104580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أَفْهَمُ وَأُحَدِّدُ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Oval 80">
              <a:extLst>
                <a:ext uri="{FF2B5EF4-FFF2-40B4-BE49-F238E27FC236}">
                  <a16:creationId xmlns:a16="http://schemas.microsoft.com/office/drawing/2014/main" id="{F1E6465B-2E5B-782B-2AD1-844F4C62CA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1</a:t>
              </a:r>
              <a:endParaRPr lang="fr-MA" sz="3200" b="1" dirty="0"/>
            </a:p>
          </p:txBody>
        </p:sp>
      </p:grpSp>
      <p:grpSp>
        <p:nvGrpSpPr>
          <p:cNvPr id="19" name="Group 16">
            <a:extLst>
              <a:ext uri="{FF2B5EF4-FFF2-40B4-BE49-F238E27FC236}">
                <a16:creationId xmlns:a16="http://schemas.microsoft.com/office/drawing/2014/main" id="{429F2D5B-E811-EC20-798F-D44D3BE45B94}"/>
              </a:ext>
            </a:extLst>
          </p:cNvPr>
          <p:cNvGrpSpPr/>
          <p:nvPr/>
        </p:nvGrpSpPr>
        <p:grpSpPr>
          <a:xfrm>
            <a:off x="4455313" y="1814792"/>
            <a:ext cx="2496009" cy="551406"/>
            <a:chOff x="3237287" y="1919271"/>
            <a:chExt cx="2496009" cy="551406"/>
          </a:xfrm>
          <a:solidFill>
            <a:schemeClr val="bg1">
              <a:lumMod val="85000"/>
            </a:schemeClr>
          </a:solidFill>
        </p:grpSpPr>
        <p:sp>
          <p:nvSpPr>
            <p:cNvPr id="20" name="Rectangle : coins arrondis 4">
              <a:extLst>
                <a:ext uri="{FF2B5EF4-FFF2-40B4-BE49-F238E27FC236}">
                  <a16:creationId xmlns:a16="http://schemas.microsoft.com/office/drawing/2014/main" id="{24FFF378-AC58-FB04-A8F5-FF8032AC76B1}"/>
                </a:ext>
              </a:extLst>
            </p:cNvPr>
            <p:cNvSpPr/>
            <p:nvPr/>
          </p:nvSpPr>
          <p:spPr>
            <a:xfrm>
              <a:off x="3237287" y="1919271"/>
              <a:ext cx="205906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أَسْتَخْرِجُ الْمُعْطياتِ وَاُمَثِّلُها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Oval 80">
              <a:extLst>
                <a:ext uri="{FF2B5EF4-FFF2-40B4-BE49-F238E27FC236}">
                  <a16:creationId xmlns:a16="http://schemas.microsoft.com/office/drawing/2014/main" id="{3086BEED-3C9C-EE22-3596-649C39F0B8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4020" y="19836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2</a:t>
              </a:r>
              <a:endParaRPr lang="fr-MA" sz="3200" b="1" dirty="0"/>
            </a:p>
          </p:txBody>
        </p:sp>
      </p:grpSp>
      <p:grpSp>
        <p:nvGrpSpPr>
          <p:cNvPr id="22" name="Group 16">
            <a:extLst>
              <a:ext uri="{FF2B5EF4-FFF2-40B4-BE49-F238E27FC236}">
                <a16:creationId xmlns:a16="http://schemas.microsoft.com/office/drawing/2014/main" id="{AE4AC90E-471A-AC5F-D913-236027995A3F}"/>
              </a:ext>
            </a:extLst>
          </p:cNvPr>
          <p:cNvGrpSpPr/>
          <p:nvPr/>
        </p:nvGrpSpPr>
        <p:grpSpPr>
          <a:xfrm>
            <a:off x="2335868" y="1823735"/>
            <a:ext cx="2049095" cy="551406"/>
            <a:chOff x="3451891" y="1926561"/>
            <a:chExt cx="2049095" cy="551406"/>
          </a:xfrm>
          <a:solidFill>
            <a:schemeClr val="bg1">
              <a:lumMod val="85000"/>
            </a:schemeClr>
          </a:solidFill>
        </p:grpSpPr>
        <p:sp>
          <p:nvSpPr>
            <p:cNvPr id="23" name="Rectangle : coins arrondis 4">
              <a:extLst>
                <a:ext uri="{FF2B5EF4-FFF2-40B4-BE49-F238E27FC236}">
                  <a16:creationId xmlns:a16="http://schemas.microsoft.com/office/drawing/2014/main" id="{051CD762-9C08-C6D8-3FA5-1FB94CB38B80}"/>
                </a:ext>
              </a:extLst>
            </p:cNvPr>
            <p:cNvSpPr/>
            <p:nvPr/>
          </p:nvSpPr>
          <p:spPr>
            <a:xfrm>
              <a:off x="3451891" y="1926561"/>
              <a:ext cx="1612147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مُتَساويَةَ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Oval 80">
              <a:extLst>
                <a:ext uri="{FF2B5EF4-FFF2-40B4-BE49-F238E27FC236}">
                  <a16:creationId xmlns:a16="http://schemas.microsoft.com/office/drawing/2014/main" id="{BA3DA2FE-79D5-5D35-7EAE-0E0FACF3EB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3</a:t>
              </a:r>
              <a:endParaRPr lang="fr-MA" sz="3200" b="1" dirty="0"/>
            </a:p>
          </p:txBody>
        </p:sp>
      </p:grpSp>
      <p:grpSp>
        <p:nvGrpSpPr>
          <p:cNvPr id="26" name="Group 16">
            <a:extLst>
              <a:ext uri="{FF2B5EF4-FFF2-40B4-BE49-F238E27FC236}">
                <a16:creationId xmlns:a16="http://schemas.microsoft.com/office/drawing/2014/main" id="{185A2F2A-9519-1A6F-91AA-FD7A04F96341}"/>
              </a:ext>
            </a:extLst>
          </p:cNvPr>
          <p:cNvGrpSpPr/>
          <p:nvPr/>
        </p:nvGrpSpPr>
        <p:grpSpPr>
          <a:xfrm>
            <a:off x="326564" y="1829289"/>
            <a:ext cx="1914067" cy="551406"/>
            <a:chOff x="2920379" y="1761833"/>
            <a:chExt cx="1914067" cy="551406"/>
          </a:xfrm>
          <a:solidFill>
            <a:schemeClr val="bg1">
              <a:lumMod val="85000"/>
            </a:schemeClr>
          </a:solidFill>
        </p:grpSpPr>
        <p:sp>
          <p:nvSpPr>
            <p:cNvPr id="27" name="Rectangle : coins arrondis 4">
              <a:extLst>
                <a:ext uri="{FF2B5EF4-FFF2-40B4-BE49-F238E27FC236}">
                  <a16:creationId xmlns:a16="http://schemas.microsoft.com/office/drawing/2014/main" id="{0A532CEA-15CC-B7E2-C222-B55D451F886C}"/>
                </a:ext>
              </a:extLst>
            </p:cNvPr>
            <p:cNvSpPr/>
            <p:nvPr/>
          </p:nvSpPr>
          <p:spPr>
            <a:xfrm>
              <a:off x="2920379" y="1761833"/>
              <a:ext cx="146757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عِبارَةَ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Oval 80">
              <a:extLst>
                <a:ext uri="{FF2B5EF4-FFF2-40B4-BE49-F238E27FC236}">
                  <a16:creationId xmlns:a16="http://schemas.microsoft.com/office/drawing/2014/main" id="{8B05101C-239B-839F-8D22-4CE18826A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5170" y="18377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4</a:t>
              </a:r>
              <a:endParaRPr lang="fr-MA" sz="3200" b="1" dirty="0"/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D5CF034-56DD-3887-9189-E47D6221366F}"/>
              </a:ext>
            </a:extLst>
          </p:cNvPr>
          <p:cNvSpPr/>
          <p:nvPr/>
        </p:nvSpPr>
        <p:spPr>
          <a:xfrm>
            <a:off x="1614098" y="2860264"/>
            <a:ext cx="5682430" cy="1617042"/>
          </a:xfrm>
          <a:prstGeom prst="roundRect">
            <a:avLst/>
          </a:prstGeom>
          <a:solidFill>
            <a:srgbClr val="E5E3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يَمْلِكُ عِمادٌ مَبْلَغًا مالِيًّا قَدْرُهُ 165 دِرْهَمًا. </a:t>
            </a:r>
            <a:endParaRPr lang="fr-FR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rtl="1"/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صَرَفَ مِنْهُ 97 دِرْهَمًا لِشِرَاءِ مُوسُوعَةٍ عِلْمِيَّةٍ.</a:t>
            </a:r>
            <a:b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فَكَمْ يَبْقَى لَدَى عِمَادٍ مِنَ الْمَالِ؟</a:t>
            </a:r>
          </a:p>
        </p:txBody>
      </p:sp>
    </p:spTree>
    <p:extLst>
      <p:ext uri="{BB962C8B-B14F-4D97-AF65-F5344CB8AC3E}">
        <p14:creationId xmlns:p14="http://schemas.microsoft.com/office/powerpoint/2010/main" val="389198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ACE3C-CBB5-3EBD-7671-4BD19E1DA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1F730A93-8725-049C-1191-84FD1ECAA0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65E995F-086F-0EF0-ED34-04E8C3D46A08}"/>
              </a:ext>
            </a:extLst>
          </p:cNvPr>
          <p:cNvSpPr txBox="1"/>
          <p:nvPr/>
        </p:nvSpPr>
        <p:spPr>
          <a:xfrm>
            <a:off x="0" y="938118"/>
            <a:ext cx="7539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algn="r" rt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المطلوب هو تحديد المبلغ المتبقي لدى عماد .</a:t>
            </a:r>
          </a:p>
        </p:txBody>
      </p:sp>
      <p:grpSp>
        <p:nvGrpSpPr>
          <p:cNvPr id="21" name="Group 16">
            <a:extLst>
              <a:ext uri="{FF2B5EF4-FFF2-40B4-BE49-F238E27FC236}">
                <a16:creationId xmlns:a16="http://schemas.microsoft.com/office/drawing/2014/main" id="{B5FE3A15-DFC3-0370-3D24-F2F03EE35761}"/>
              </a:ext>
            </a:extLst>
          </p:cNvPr>
          <p:cNvGrpSpPr/>
          <p:nvPr/>
        </p:nvGrpSpPr>
        <p:grpSpPr>
          <a:xfrm>
            <a:off x="7046559" y="1829289"/>
            <a:ext cx="1541528" cy="551406"/>
            <a:chOff x="3959458" y="1919923"/>
            <a:chExt cx="1541528" cy="551406"/>
          </a:xfrm>
          <a:solidFill>
            <a:srgbClr val="196082"/>
          </a:solidFill>
        </p:grpSpPr>
        <p:sp>
          <p:nvSpPr>
            <p:cNvPr id="22" name="Rectangle : coins arrondis 4">
              <a:extLst>
                <a:ext uri="{FF2B5EF4-FFF2-40B4-BE49-F238E27FC236}">
                  <a16:creationId xmlns:a16="http://schemas.microsoft.com/office/drawing/2014/main" id="{2F6995DE-11D9-1562-4C2A-92E12F94FD1A}"/>
                </a:ext>
              </a:extLst>
            </p:cNvPr>
            <p:cNvSpPr/>
            <p:nvPr/>
          </p:nvSpPr>
          <p:spPr>
            <a:xfrm>
              <a:off x="3959458" y="1919923"/>
              <a:ext cx="1104580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أَفْهَمُ وَأُحَدِّدُ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Oval 80">
              <a:extLst>
                <a:ext uri="{FF2B5EF4-FFF2-40B4-BE49-F238E27FC236}">
                  <a16:creationId xmlns:a16="http://schemas.microsoft.com/office/drawing/2014/main" id="{CF9E62AC-96E3-4B0F-C31F-6373B00EF2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1</a:t>
              </a:r>
              <a:endParaRPr lang="fr-MA" sz="3200" b="1" dirty="0"/>
            </a:p>
          </p:txBody>
        </p:sp>
      </p:grpSp>
      <p:grpSp>
        <p:nvGrpSpPr>
          <p:cNvPr id="25" name="Group 16">
            <a:extLst>
              <a:ext uri="{FF2B5EF4-FFF2-40B4-BE49-F238E27FC236}">
                <a16:creationId xmlns:a16="http://schemas.microsoft.com/office/drawing/2014/main" id="{16BE8156-D1AA-2D4E-91FA-FB239B3023BF}"/>
              </a:ext>
            </a:extLst>
          </p:cNvPr>
          <p:cNvGrpSpPr/>
          <p:nvPr/>
        </p:nvGrpSpPr>
        <p:grpSpPr>
          <a:xfrm>
            <a:off x="4455313" y="1814792"/>
            <a:ext cx="2496009" cy="551406"/>
            <a:chOff x="3237287" y="1919271"/>
            <a:chExt cx="2496009" cy="551406"/>
          </a:xfrm>
          <a:solidFill>
            <a:schemeClr val="bg1">
              <a:lumMod val="85000"/>
            </a:schemeClr>
          </a:solidFill>
        </p:grpSpPr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AF16EE64-08EC-F5F7-FCE3-973EF6EFEFE2}"/>
                </a:ext>
              </a:extLst>
            </p:cNvPr>
            <p:cNvSpPr/>
            <p:nvPr/>
          </p:nvSpPr>
          <p:spPr>
            <a:xfrm>
              <a:off x="3237287" y="1919271"/>
              <a:ext cx="205906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أَسْتَخْرِجُ الْمُعْطياتِ وَاُمَثِّلُها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Oval 80">
              <a:extLst>
                <a:ext uri="{FF2B5EF4-FFF2-40B4-BE49-F238E27FC236}">
                  <a16:creationId xmlns:a16="http://schemas.microsoft.com/office/drawing/2014/main" id="{2659BDBF-8DA7-C7FC-ED38-0072AEA651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4020" y="19836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2</a:t>
              </a:r>
              <a:endParaRPr lang="fr-MA" sz="3200" b="1" dirty="0"/>
            </a:p>
          </p:txBody>
        </p:sp>
      </p:grpSp>
      <p:grpSp>
        <p:nvGrpSpPr>
          <p:cNvPr id="28" name="Group 16">
            <a:extLst>
              <a:ext uri="{FF2B5EF4-FFF2-40B4-BE49-F238E27FC236}">
                <a16:creationId xmlns:a16="http://schemas.microsoft.com/office/drawing/2014/main" id="{ED8FA553-5D73-B97B-4795-0F0F5D8494F6}"/>
              </a:ext>
            </a:extLst>
          </p:cNvPr>
          <p:cNvGrpSpPr/>
          <p:nvPr/>
        </p:nvGrpSpPr>
        <p:grpSpPr>
          <a:xfrm>
            <a:off x="2335868" y="1823735"/>
            <a:ext cx="2049095" cy="551406"/>
            <a:chOff x="3451891" y="1926561"/>
            <a:chExt cx="2049095" cy="551406"/>
          </a:xfrm>
          <a:solidFill>
            <a:schemeClr val="bg1">
              <a:lumMod val="85000"/>
            </a:schemeClr>
          </a:solidFill>
        </p:grpSpPr>
        <p:sp>
          <p:nvSpPr>
            <p:cNvPr id="29" name="Rectangle : coins arrondis 4">
              <a:extLst>
                <a:ext uri="{FF2B5EF4-FFF2-40B4-BE49-F238E27FC236}">
                  <a16:creationId xmlns:a16="http://schemas.microsoft.com/office/drawing/2014/main" id="{6DB05581-A49A-2401-654C-C20E81374E3C}"/>
                </a:ext>
              </a:extLst>
            </p:cNvPr>
            <p:cNvSpPr/>
            <p:nvPr/>
          </p:nvSpPr>
          <p:spPr>
            <a:xfrm>
              <a:off x="3451891" y="1926561"/>
              <a:ext cx="1612147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مُتَساويَةَ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Oval 80">
              <a:extLst>
                <a:ext uri="{FF2B5EF4-FFF2-40B4-BE49-F238E27FC236}">
                  <a16:creationId xmlns:a16="http://schemas.microsoft.com/office/drawing/2014/main" id="{BDDAFFE4-83EA-C576-4F86-1B03B8FE64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3</a:t>
              </a:r>
              <a:endParaRPr lang="fr-MA" sz="3200" b="1" dirty="0"/>
            </a:p>
          </p:txBody>
        </p:sp>
      </p:grpSp>
      <p:grpSp>
        <p:nvGrpSpPr>
          <p:cNvPr id="31" name="Group 16">
            <a:extLst>
              <a:ext uri="{FF2B5EF4-FFF2-40B4-BE49-F238E27FC236}">
                <a16:creationId xmlns:a16="http://schemas.microsoft.com/office/drawing/2014/main" id="{563F1059-B554-FDF7-7E3B-CB65A3E5E72C}"/>
              </a:ext>
            </a:extLst>
          </p:cNvPr>
          <p:cNvGrpSpPr/>
          <p:nvPr/>
        </p:nvGrpSpPr>
        <p:grpSpPr>
          <a:xfrm>
            <a:off x="326564" y="1829289"/>
            <a:ext cx="1914067" cy="551406"/>
            <a:chOff x="2920379" y="1761833"/>
            <a:chExt cx="1914067" cy="551406"/>
          </a:xfrm>
          <a:solidFill>
            <a:schemeClr val="bg1">
              <a:lumMod val="85000"/>
            </a:schemeClr>
          </a:solidFill>
        </p:grpSpPr>
        <p:sp>
          <p:nvSpPr>
            <p:cNvPr id="32" name="Rectangle : coins arrondis 4">
              <a:extLst>
                <a:ext uri="{FF2B5EF4-FFF2-40B4-BE49-F238E27FC236}">
                  <a16:creationId xmlns:a16="http://schemas.microsoft.com/office/drawing/2014/main" id="{7B7ECA8E-9064-8400-FF2E-33FE209F4FBF}"/>
                </a:ext>
              </a:extLst>
            </p:cNvPr>
            <p:cNvSpPr/>
            <p:nvPr/>
          </p:nvSpPr>
          <p:spPr>
            <a:xfrm>
              <a:off x="2920379" y="1761833"/>
              <a:ext cx="146757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عِبارَةَ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Oval 80">
              <a:extLst>
                <a:ext uri="{FF2B5EF4-FFF2-40B4-BE49-F238E27FC236}">
                  <a16:creationId xmlns:a16="http://schemas.microsoft.com/office/drawing/2014/main" id="{694DAF9F-C57B-12A8-374C-4348FBBE07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5170" y="18377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4</a:t>
              </a:r>
              <a:endParaRPr lang="fr-MA" sz="3200" b="1" dirty="0"/>
            </a:p>
          </p:txBody>
        </p:sp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47ADE7-37C3-181A-7126-BFCC842141A1}"/>
              </a:ext>
            </a:extLst>
          </p:cNvPr>
          <p:cNvSpPr/>
          <p:nvPr/>
        </p:nvSpPr>
        <p:spPr>
          <a:xfrm>
            <a:off x="1614098" y="2860264"/>
            <a:ext cx="5682430" cy="1617042"/>
          </a:xfrm>
          <a:prstGeom prst="roundRect">
            <a:avLst/>
          </a:prstGeom>
          <a:solidFill>
            <a:srgbClr val="E5E3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يَمْلِكُ عِمادٌ مَبْلَغًا مالِيًّا قَدْرُهُ 165 دِرْهَمًا. </a:t>
            </a:r>
            <a:endParaRPr lang="fr-FR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rtl="1"/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صَرَفَ مِنْهُ 97 دِرْهَمًا لِشِرَاءِ مُوسُوعَةٍ عِلْمِيَّةٍ.</a:t>
            </a:r>
            <a:b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M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فَكَمْ يَبْقَى لَدَى عِمَادٍ مِنَ الْمَالِ؟</a:t>
            </a:r>
          </a:p>
        </p:txBody>
      </p:sp>
    </p:spTree>
    <p:extLst>
      <p:ext uri="{BB962C8B-B14F-4D97-AF65-F5344CB8AC3E}">
        <p14:creationId xmlns:p14="http://schemas.microsoft.com/office/powerpoint/2010/main" val="257515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124E6-5F80-05AF-65E6-28397B26C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537F685-BCF9-BCAA-A194-C62FEFCC7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29C7A52D-5EAD-A2F5-B9C8-A39C2A3B5820}"/>
              </a:ext>
            </a:extLst>
          </p:cNvPr>
          <p:cNvSpPr txBox="1"/>
          <p:nvPr/>
        </p:nvSpPr>
        <p:spPr>
          <a:xfrm>
            <a:off x="437389" y="816532"/>
            <a:ext cx="7076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ماذا نفعل في الخطوة ال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ثانية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؟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6AEC81C-67DC-2146-82F9-3058B4F3A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82" y="2546040"/>
            <a:ext cx="7762009" cy="378580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5E7C34A-9E14-E9BA-F0D4-986AF7C30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285" y="4208318"/>
            <a:ext cx="3881005" cy="1631373"/>
          </a:xfrm>
          <a:prstGeom prst="rect">
            <a:avLst/>
          </a:prstGeom>
        </p:spPr>
      </p:pic>
      <p:grpSp>
        <p:nvGrpSpPr>
          <p:cNvPr id="23" name="Group 16">
            <a:extLst>
              <a:ext uri="{FF2B5EF4-FFF2-40B4-BE49-F238E27FC236}">
                <a16:creationId xmlns:a16="http://schemas.microsoft.com/office/drawing/2014/main" id="{1A77BF6A-5261-5415-04D2-947A84866A31}"/>
              </a:ext>
            </a:extLst>
          </p:cNvPr>
          <p:cNvGrpSpPr/>
          <p:nvPr/>
        </p:nvGrpSpPr>
        <p:grpSpPr>
          <a:xfrm>
            <a:off x="7046559" y="1829289"/>
            <a:ext cx="1541528" cy="551406"/>
            <a:chOff x="3959458" y="1919923"/>
            <a:chExt cx="1541528" cy="551406"/>
          </a:xfrm>
          <a:solidFill>
            <a:schemeClr val="bg1">
              <a:lumMod val="85000"/>
            </a:schemeClr>
          </a:solidFill>
        </p:grpSpPr>
        <p:sp>
          <p:nvSpPr>
            <p:cNvPr id="24" name="Rectangle : coins arrondis 4">
              <a:extLst>
                <a:ext uri="{FF2B5EF4-FFF2-40B4-BE49-F238E27FC236}">
                  <a16:creationId xmlns:a16="http://schemas.microsoft.com/office/drawing/2014/main" id="{776C6717-91B6-068C-2D31-E806827F6852}"/>
                </a:ext>
              </a:extLst>
            </p:cNvPr>
            <p:cNvSpPr/>
            <p:nvPr/>
          </p:nvSpPr>
          <p:spPr>
            <a:xfrm>
              <a:off x="3959458" y="1919923"/>
              <a:ext cx="1104580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أَفْهَمُ وَأُحَدِّدُ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Oval 80">
              <a:extLst>
                <a:ext uri="{FF2B5EF4-FFF2-40B4-BE49-F238E27FC236}">
                  <a16:creationId xmlns:a16="http://schemas.microsoft.com/office/drawing/2014/main" id="{B5EE8800-75C8-0FEC-8EF6-C72B99687E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1</a:t>
              </a:r>
              <a:endParaRPr lang="fr-MA" sz="3200" b="1" dirty="0"/>
            </a:p>
          </p:txBody>
        </p:sp>
      </p:grpSp>
      <p:grpSp>
        <p:nvGrpSpPr>
          <p:cNvPr id="26" name="Group 16">
            <a:extLst>
              <a:ext uri="{FF2B5EF4-FFF2-40B4-BE49-F238E27FC236}">
                <a16:creationId xmlns:a16="http://schemas.microsoft.com/office/drawing/2014/main" id="{1BA20443-9CDB-CE84-7C33-F36DEEC2F459}"/>
              </a:ext>
            </a:extLst>
          </p:cNvPr>
          <p:cNvGrpSpPr/>
          <p:nvPr/>
        </p:nvGrpSpPr>
        <p:grpSpPr>
          <a:xfrm>
            <a:off x="4455313" y="1814792"/>
            <a:ext cx="2496009" cy="551406"/>
            <a:chOff x="3237287" y="1919271"/>
            <a:chExt cx="2496009" cy="551406"/>
          </a:xfrm>
          <a:solidFill>
            <a:srgbClr val="196082"/>
          </a:solidFill>
        </p:grpSpPr>
        <p:sp>
          <p:nvSpPr>
            <p:cNvPr id="27" name="Rectangle : coins arrondis 4">
              <a:extLst>
                <a:ext uri="{FF2B5EF4-FFF2-40B4-BE49-F238E27FC236}">
                  <a16:creationId xmlns:a16="http://schemas.microsoft.com/office/drawing/2014/main" id="{EA6B6527-069A-1C11-1616-0E3AB5332C2C}"/>
                </a:ext>
              </a:extLst>
            </p:cNvPr>
            <p:cNvSpPr/>
            <p:nvPr/>
          </p:nvSpPr>
          <p:spPr>
            <a:xfrm>
              <a:off x="3237287" y="1919271"/>
              <a:ext cx="205906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أَسْتَخْرِجُ الْمُعْطياتِ وَاُمَثِّلُها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Oval 80">
              <a:extLst>
                <a:ext uri="{FF2B5EF4-FFF2-40B4-BE49-F238E27FC236}">
                  <a16:creationId xmlns:a16="http://schemas.microsoft.com/office/drawing/2014/main" id="{AD9EB0CB-D64A-B015-24FD-C8DA09171C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4020" y="1983698"/>
              <a:ext cx="409276" cy="409276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2</a:t>
              </a:r>
              <a:endParaRPr lang="fr-MA" sz="3200" b="1" dirty="0"/>
            </a:p>
          </p:txBody>
        </p:sp>
      </p:grpSp>
      <p:grpSp>
        <p:nvGrpSpPr>
          <p:cNvPr id="29" name="Group 16">
            <a:extLst>
              <a:ext uri="{FF2B5EF4-FFF2-40B4-BE49-F238E27FC236}">
                <a16:creationId xmlns:a16="http://schemas.microsoft.com/office/drawing/2014/main" id="{B47BD6BB-04FE-E69C-C2D9-A9BE11E9B098}"/>
              </a:ext>
            </a:extLst>
          </p:cNvPr>
          <p:cNvGrpSpPr/>
          <p:nvPr/>
        </p:nvGrpSpPr>
        <p:grpSpPr>
          <a:xfrm>
            <a:off x="2335868" y="1823735"/>
            <a:ext cx="2049095" cy="551406"/>
            <a:chOff x="3451891" y="1926561"/>
            <a:chExt cx="2049095" cy="551406"/>
          </a:xfrm>
          <a:solidFill>
            <a:schemeClr val="bg1">
              <a:lumMod val="85000"/>
            </a:schemeClr>
          </a:solidFill>
        </p:grpSpPr>
        <p:sp>
          <p:nvSpPr>
            <p:cNvPr id="30" name="Rectangle : coins arrondis 4">
              <a:extLst>
                <a:ext uri="{FF2B5EF4-FFF2-40B4-BE49-F238E27FC236}">
                  <a16:creationId xmlns:a16="http://schemas.microsoft.com/office/drawing/2014/main" id="{D87E906B-85B7-BA06-112E-66C9321CC73F}"/>
                </a:ext>
              </a:extLst>
            </p:cNvPr>
            <p:cNvSpPr/>
            <p:nvPr/>
          </p:nvSpPr>
          <p:spPr>
            <a:xfrm>
              <a:off x="3451891" y="1926561"/>
              <a:ext cx="1612147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مُتَساويَةَ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Oval 80">
              <a:extLst>
                <a:ext uri="{FF2B5EF4-FFF2-40B4-BE49-F238E27FC236}">
                  <a16:creationId xmlns:a16="http://schemas.microsoft.com/office/drawing/2014/main" id="{3C87AEC1-50D6-3E5B-5792-C981C26AB0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3</a:t>
              </a:r>
              <a:endParaRPr lang="fr-MA" sz="3200" b="1" dirty="0"/>
            </a:p>
          </p:txBody>
        </p:sp>
      </p:grpSp>
      <p:grpSp>
        <p:nvGrpSpPr>
          <p:cNvPr id="32" name="Group 16">
            <a:extLst>
              <a:ext uri="{FF2B5EF4-FFF2-40B4-BE49-F238E27FC236}">
                <a16:creationId xmlns:a16="http://schemas.microsoft.com/office/drawing/2014/main" id="{81E8C49B-068B-4444-224B-EB915C757343}"/>
              </a:ext>
            </a:extLst>
          </p:cNvPr>
          <p:cNvGrpSpPr/>
          <p:nvPr/>
        </p:nvGrpSpPr>
        <p:grpSpPr>
          <a:xfrm>
            <a:off x="326564" y="1829289"/>
            <a:ext cx="1914067" cy="551406"/>
            <a:chOff x="2920379" y="1761833"/>
            <a:chExt cx="1914067" cy="551406"/>
          </a:xfrm>
          <a:solidFill>
            <a:schemeClr val="bg1">
              <a:lumMod val="85000"/>
            </a:schemeClr>
          </a:solidFill>
        </p:grpSpPr>
        <p:sp>
          <p:nvSpPr>
            <p:cNvPr id="33" name="Rectangle : coins arrondis 4">
              <a:extLst>
                <a:ext uri="{FF2B5EF4-FFF2-40B4-BE49-F238E27FC236}">
                  <a16:creationId xmlns:a16="http://schemas.microsoft.com/office/drawing/2014/main" id="{8E3CD230-F164-CCD9-E9FA-A9165E297039}"/>
                </a:ext>
              </a:extLst>
            </p:cNvPr>
            <p:cNvSpPr/>
            <p:nvPr/>
          </p:nvSpPr>
          <p:spPr>
            <a:xfrm>
              <a:off x="2920379" y="1761833"/>
              <a:ext cx="146757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عِبارَةَ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Oval 80">
              <a:extLst>
                <a:ext uri="{FF2B5EF4-FFF2-40B4-BE49-F238E27FC236}">
                  <a16:creationId xmlns:a16="http://schemas.microsoft.com/office/drawing/2014/main" id="{A0C24885-83C8-E8ED-B48E-00A22D2E38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5170" y="18377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4</a:t>
              </a:r>
              <a:endParaRPr lang="fr-MA" sz="3200" b="1" dirty="0"/>
            </a:p>
          </p:txBody>
        </p:sp>
      </p:grpSp>
      <p:pic>
        <p:nvPicPr>
          <p:cNvPr id="35" name="Image 34">
            <a:extLst>
              <a:ext uri="{FF2B5EF4-FFF2-40B4-BE49-F238E27FC236}">
                <a16:creationId xmlns:a16="http://schemas.microsoft.com/office/drawing/2014/main" id="{F34D5881-268F-64C0-440C-EB3CC916D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9326" y="4765221"/>
            <a:ext cx="1111031" cy="148925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0723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B7244-46D1-821C-188E-B4F189577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138145-49F1-5A4C-F5D0-63176983D170}"/>
              </a:ext>
            </a:extLst>
          </p:cNvPr>
          <p:cNvSpPr txBox="1"/>
          <p:nvPr/>
        </p:nvSpPr>
        <p:spPr>
          <a:xfrm>
            <a:off x="1271068" y="863877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الألواح.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7AF7DEC-D3BD-7EA3-4ACE-EF8E2D4C9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944" y="660097"/>
            <a:ext cx="900000" cy="900000"/>
          </a:xfrm>
          <a:prstGeom prst="rect">
            <a:avLst/>
          </a:prstGeom>
        </p:spPr>
      </p:pic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DD01BB7-ADAE-4F61-69D5-D4140677A62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2000" y="171900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639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C157B-8609-4294-1012-382199A35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FE0988A-745A-1F6D-BC28-EC16198AD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462451DE-37BF-7B75-45FE-9102A6893EDE}"/>
              </a:ext>
            </a:extLst>
          </p:cNvPr>
          <p:cNvSpPr txBox="1"/>
          <p:nvPr/>
        </p:nvSpPr>
        <p:spPr>
          <a:xfrm>
            <a:off x="437389" y="953308"/>
            <a:ext cx="7076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على ألواحكم مثلوا  معطيات المسألة  على نموذج الأشرطة: 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9BAE5E-BE2C-AE64-37A8-6DC3C8995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82" y="2546040"/>
            <a:ext cx="7762009" cy="378580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93347A1-4AB7-6188-79BE-1D07BA66D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285" y="4208318"/>
            <a:ext cx="3881005" cy="1631373"/>
          </a:xfrm>
          <a:prstGeom prst="rect">
            <a:avLst/>
          </a:prstGeom>
        </p:spPr>
      </p:pic>
      <p:grpSp>
        <p:nvGrpSpPr>
          <p:cNvPr id="7" name="Group 16">
            <a:extLst>
              <a:ext uri="{FF2B5EF4-FFF2-40B4-BE49-F238E27FC236}">
                <a16:creationId xmlns:a16="http://schemas.microsoft.com/office/drawing/2014/main" id="{136E3C2E-E2E9-9A7C-8C26-FA11840B84CC}"/>
              </a:ext>
            </a:extLst>
          </p:cNvPr>
          <p:cNvGrpSpPr/>
          <p:nvPr/>
        </p:nvGrpSpPr>
        <p:grpSpPr>
          <a:xfrm>
            <a:off x="7046559" y="1829289"/>
            <a:ext cx="1541528" cy="551406"/>
            <a:chOff x="3959458" y="1919923"/>
            <a:chExt cx="1541528" cy="551406"/>
          </a:xfrm>
          <a:solidFill>
            <a:schemeClr val="bg1">
              <a:lumMod val="85000"/>
            </a:schemeClr>
          </a:solidFill>
        </p:grpSpPr>
        <p:sp>
          <p:nvSpPr>
            <p:cNvPr id="8" name="Rectangle : coins arrondis 4">
              <a:extLst>
                <a:ext uri="{FF2B5EF4-FFF2-40B4-BE49-F238E27FC236}">
                  <a16:creationId xmlns:a16="http://schemas.microsoft.com/office/drawing/2014/main" id="{1F4C8443-C6C1-FF4B-6847-4FAB6ACF7D61}"/>
                </a:ext>
              </a:extLst>
            </p:cNvPr>
            <p:cNvSpPr/>
            <p:nvPr/>
          </p:nvSpPr>
          <p:spPr>
            <a:xfrm>
              <a:off x="3959458" y="1919923"/>
              <a:ext cx="1104580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أَفْهَمُ وَأُحَدِّدُ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Oval 80">
              <a:extLst>
                <a:ext uri="{FF2B5EF4-FFF2-40B4-BE49-F238E27FC236}">
                  <a16:creationId xmlns:a16="http://schemas.microsoft.com/office/drawing/2014/main" id="{92494434-7F0C-6C76-7935-B94600E93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1</a:t>
              </a:r>
              <a:endParaRPr lang="fr-MA" sz="3200" b="1" dirty="0"/>
            </a:p>
          </p:txBody>
        </p:sp>
      </p:grpSp>
      <p:grpSp>
        <p:nvGrpSpPr>
          <p:cNvPr id="15" name="Group 16">
            <a:extLst>
              <a:ext uri="{FF2B5EF4-FFF2-40B4-BE49-F238E27FC236}">
                <a16:creationId xmlns:a16="http://schemas.microsoft.com/office/drawing/2014/main" id="{553102A9-F058-AEAE-80A0-34A2A2A05FB8}"/>
              </a:ext>
            </a:extLst>
          </p:cNvPr>
          <p:cNvGrpSpPr/>
          <p:nvPr/>
        </p:nvGrpSpPr>
        <p:grpSpPr>
          <a:xfrm>
            <a:off x="4455313" y="1814792"/>
            <a:ext cx="2496009" cy="551406"/>
            <a:chOff x="3237287" y="1919271"/>
            <a:chExt cx="2496009" cy="551406"/>
          </a:xfrm>
          <a:solidFill>
            <a:srgbClr val="196082"/>
          </a:solidFill>
        </p:grpSpPr>
        <p:sp>
          <p:nvSpPr>
            <p:cNvPr id="23" name="Rectangle : coins arrondis 4">
              <a:extLst>
                <a:ext uri="{FF2B5EF4-FFF2-40B4-BE49-F238E27FC236}">
                  <a16:creationId xmlns:a16="http://schemas.microsoft.com/office/drawing/2014/main" id="{3636160C-5407-6219-8EC4-AA929A716931}"/>
                </a:ext>
              </a:extLst>
            </p:cNvPr>
            <p:cNvSpPr/>
            <p:nvPr/>
          </p:nvSpPr>
          <p:spPr>
            <a:xfrm>
              <a:off x="3237287" y="1919271"/>
              <a:ext cx="205906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أَسْتَخْرِجُ الْمُعْطياتِ وَاُمَثِّلُها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Oval 80">
              <a:extLst>
                <a:ext uri="{FF2B5EF4-FFF2-40B4-BE49-F238E27FC236}">
                  <a16:creationId xmlns:a16="http://schemas.microsoft.com/office/drawing/2014/main" id="{93DA88DE-43B3-0493-9F39-0020DC948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4020" y="1983698"/>
              <a:ext cx="409276" cy="409276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2</a:t>
              </a:r>
              <a:endParaRPr lang="fr-MA" sz="3200" b="1" dirty="0"/>
            </a:p>
          </p:txBody>
        </p:sp>
      </p:grpSp>
      <p:grpSp>
        <p:nvGrpSpPr>
          <p:cNvPr id="25" name="Group 16">
            <a:extLst>
              <a:ext uri="{FF2B5EF4-FFF2-40B4-BE49-F238E27FC236}">
                <a16:creationId xmlns:a16="http://schemas.microsoft.com/office/drawing/2014/main" id="{8939ADC8-F7C6-BD00-4B4F-0534D64DE74B}"/>
              </a:ext>
            </a:extLst>
          </p:cNvPr>
          <p:cNvGrpSpPr/>
          <p:nvPr/>
        </p:nvGrpSpPr>
        <p:grpSpPr>
          <a:xfrm>
            <a:off x="2335868" y="1823735"/>
            <a:ext cx="2049095" cy="551406"/>
            <a:chOff x="3451891" y="1926561"/>
            <a:chExt cx="2049095" cy="551406"/>
          </a:xfrm>
          <a:solidFill>
            <a:schemeClr val="bg1">
              <a:lumMod val="85000"/>
            </a:schemeClr>
          </a:solidFill>
        </p:grpSpPr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F6D9A45E-7DAF-0B80-1E21-EF544B84D639}"/>
                </a:ext>
              </a:extLst>
            </p:cNvPr>
            <p:cNvSpPr/>
            <p:nvPr/>
          </p:nvSpPr>
          <p:spPr>
            <a:xfrm>
              <a:off x="3451891" y="1926561"/>
              <a:ext cx="1612147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مُتَساويَةَ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Oval 80">
              <a:extLst>
                <a:ext uri="{FF2B5EF4-FFF2-40B4-BE49-F238E27FC236}">
                  <a16:creationId xmlns:a16="http://schemas.microsoft.com/office/drawing/2014/main" id="{FF545565-B7C8-B66B-EDEC-3EDDDC663F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3</a:t>
              </a:r>
              <a:endParaRPr lang="fr-MA" sz="3200" b="1" dirty="0"/>
            </a:p>
          </p:txBody>
        </p:sp>
      </p:grpSp>
      <p:grpSp>
        <p:nvGrpSpPr>
          <p:cNvPr id="28" name="Group 16">
            <a:extLst>
              <a:ext uri="{FF2B5EF4-FFF2-40B4-BE49-F238E27FC236}">
                <a16:creationId xmlns:a16="http://schemas.microsoft.com/office/drawing/2014/main" id="{E2F1999C-2D05-8E41-7BF1-1F0E23486B4A}"/>
              </a:ext>
            </a:extLst>
          </p:cNvPr>
          <p:cNvGrpSpPr/>
          <p:nvPr/>
        </p:nvGrpSpPr>
        <p:grpSpPr>
          <a:xfrm>
            <a:off x="326564" y="1829289"/>
            <a:ext cx="1914067" cy="551406"/>
            <a:chOff x="2920379" y="1761833"/>
            <a:chExt cx="1914067" cy="551406"/>
          </a:xfrm>
          <a:solidFill>
            <a:schemeClr val="bg1">
              <a:lumMod val="85000"/>
            </a:schemeClr>
          </a:solidFill>
        </p:grpSpPr>
        <p:sp>
          <p:nvSpPr>
            <p:cNvPr id="29" name="Rectangle : coins arrondis 4">
              <a:extLst>
                <a:ext uri="{FF2B5EF4-FFF2-40B4-BE49-F238E27FC236}">
                  <a16:creationId xmlns:a16="http://schemas.microsoft.com/office/drawing/2014/main" id="{885FF4FC-15FB-8240-F117-F7B3F0587AFA}"/>
                </a:ext>
              </a:extLst>
            </p:cNvPr>
            <p:cNvSpPr/>
            <p:nvPr/>
          </p:nvSpPr>
          <p:spPr>
            <a:xfrm>
              <a:off x="2920379" y="1761833"/>
              <a:ext cx="146757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عِبارَةَ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Oval 80">
              <a:extLst>
                <a:ext uri="{FF2B5EF4-FFF2-40B4-BE49-F238E27FC236}">
                  <a16:creationId xmlns:a16="http://schemas.microsoft.com/office/drawing/2014/main" id="{8DB911AD-81F0-4087-772B-629A32C01B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5170" y="18377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4</a:t>
              </a:r>
              <a:endParaRPr lang="fr-MA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55251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EFE98B-EA7C-06D8-BAEC-F373610FA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419" y="1498631"/>
            <a:ext cx="6581161" cy="667025"/>
          </a:xfrm>
        </p:spPr>
        <p:txBody>
          <a:bodyPr/>
          <a:lstStyle/>
          <a:p>
            <a:pPr algn="ctr"/>
            <a:r>
              <a:rPr lang="ar-MA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الأسبوع الأول</a:t>
            </a:r>
            <a:br>
              <a:rPr lang="fr-FR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600" dirty="0">
              <a:solidFill>
                <a:srgbClr val="17AB98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F9F746C-D79A-CE24-F2B6-01A823F446DF}"/>
              </a:ext>
            </a:extLst>
          </p:cNvPr>
          <p:cNvGrpSpPr/>
          <p:nvPr/>
        </p:nvGrpSpPr>
        <p:grpSpPr>
          <a:xfrm>
            <a:off x="4427134" y="2475889"/>
            <a:ext cx="3780000" cy="1123837"/>
            <a:chOff x="648000" y="1949241"/>
            <a:chExt cx="3780000" cy="1123837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F442-E3A1-AD93-FFB0-B22E54299438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10" name="Organigramme : Terminateur 21">
              <a:extLst>
                <a:ext uri="{FF2B5EF4-FFF2-40B4-BE49-F238E27FC236}">
                  <a16:creationId xmlns:a16="http://schemas.microsoft.com/office/drawing/2014/main" id="{19BFBC15-D948-462E-399C-A5B8E0D3EC37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1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Espace réservé du texte 5">
              <a:extLst>
                <a:ext uri="{FF2B5EF4-FFF2-40B4-BE49-F238E27FC236}">
                  <a16:creationId xmlns:a16="http://schemas.microsoft.com/office/drawing/2014/main" id="{5EE30BBC-F8A7-642B-618D-EF6534CF83BC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800" b="1" kern="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تفكيك وتركيب الأعداد الصحيحة الطبيعية</a:t>
              </a:r>
              <a:endParaRPr lang="fr-FR" sz="18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3E668AC7-CB80-9A2E-E964-4CCAE654933A}"/>
              </a:ext>
            </a:extLst>
          </p:cNvPr>
          <p:cNvGrpSpPr/>
          <p:nvPr/>
        </p:nvGrpSpPr>
        <p:grpSpPr>
          <a:xfrm>
            <a:off x="415003" y="2475889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7C81966-C6B3-F7D1-9287-616A8C28EDA7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0" eaLnBrk="1" latinLnBrk="0" hangingPunct="1"/>
              <a:endParaRPr lang="fr-MA" dirty="0"/>
            </a:p>
          </p:txBody>
        </p:sp>
        <p:sp>
          <p:nvSpPr>
            <p:cNvPr id="18" name="Organigramme : Terminateur 21">
              <a:extLst>
                <a:ext uri="{FF2B5EF4-FFF2-40B4-BE49-F238E27FC236}">
                  <a16:creationId xmlns:a16="http://schemas.microsoft.com/office/drawing/2014/main" id="{9FB35922-FF9D-02D1-C513-D8AE6CB30C8A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ar-S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Espace réservé du texte 5">
              <a:extLst>
                <a:ext uri="{FF2B5EF4-FFF2-40B4-BE49-F238E27FC236}">
                  <a16:creationId xmlns:a16="http://schemas.microsoft.com/office/drawing/2014/main" id="{6AE66BB3-33A5-C801-F372-C8FCC6320002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تفكيك وتركيب الأعداد باستعمال قوى 10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8408CF2-CE37-95E1-B368-EA488D100D7F}"/>
              </a:ext>
            </a:extLst>
          </p:cNvPr>
          <p:cNvGrpSpPr/>
          <p:nvPr/>
        </p:nvGrpSpPr>
        <p:grpSpPr>
          <a:xfrm>
            <a:off x="370132" y="3897880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59C73262-6EDD-081A-C026-11A95728A9AC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0" eaLnBrk="1" latinLnBrk="0" hangingPunct="1"/>
              <a:endParaRPr lang="fr-MA" dirty="0"/>
            </a:p>
          </p:txBody>
        </p:sp>
        <p:sp>
          <p:nvSpPr>
            <p:cNvPr id="5" name="Organigramme : Terminateur 21">
              <a:extLst>
                <a:ext uri="{FF2B5EF4-FFF2-40B4-BE49-F238E27FC236}">
                  <a16:creationId xmlns:a16="http://schemas.microsoft.com/office/drawing/2014/main" id="{B8528A7D-CC01-7599-0846-FC2E2041C809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ar-SA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Espace réservé du texte 5">
              <a:extLst>
                <a:ext uri="{FF2B5EF4-FFF2-40B4-BE49-F238E27FC236}">
                  <a16:creationId xmlns:a16="http://schemas.microsoft.com/office/drawing/2014/main" id="{32BBFDE1-E352-522F-DC6A-73F4154EBB52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حل المسائل : البحث عن الكل أو الجزء (1)  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BE2A4A4D-0E69-E3AB-669D-42A7F16A28BF}"/>
              </a:ext>
            </a:extLst>
          </p:cNvPr>
          <p:cNvGrpSpPr/>
          <p:nvPr/>
        </p:nvGrpSpPr>
        <p:grpSpPr>
          <a:xfrm>
            <a:off x="4405078" y="3851322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5A2F114-D2FF-43A5-1BC5-C728126D6DED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0" eaLnBrk="1" latinLnBrk="0" hangingPunct="1"/>
              <a:endParaRPr lang="fr-MA" dirty="0"/>
            </a:p>
          </p:txBody>
        </p:sp>
        <p:sp>
          <p:nvSpPr>
            <p:cNvPr id="33" name="Organigramme : Terminateur 21">
              <a:extLst>
                <a:ext uri="{FF2B5EF4-FFF2-40B4-BE49-F238E27FC236}">
                  <a16:creationId xmlns:a16="http://schemas.microsoft.com/office/drawing/2014/main" id="{09DF9E9A-581D-14F9-24EC-3567A55C3816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Espace réservé du texte 5">
              <a:extLst>
                <a:ext uri="{FF2B5EF4-FFF2-40B4-BE49-F238E27FC236}">
                  <a16:creationId xmlns:a16="http://schemas.microsoft.com/office/drawing/2014/main" id="{94D48129-9BCD-EF1D-897A-44B36367D037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أولوية العمليات الحسابية (1)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72F3C907-F2CF-83B3-E160-54BF64EFB75B}"/>
              </a:ext>
            </a:extLst>
          </p:cNvPr>
          <p:cNvGrpSpPr/>
          <p:nvPr/>
        </p:nvGrpSpPr>
        <p:grpSpPr>
          <a:xfrm>
            <a:off x="2439564" y="5221918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C62966-8FD2-A668-3D21-B98E06297E7D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0" eaLnBrk="1" latinLnBrk="0" hangingPunct="1"/>
              <a:endParaRPr lang="fr-MA" dirty="0"/>
            </a:p>
          </p:txBody>
        </p:sp>
        <p:sp>
          <p:nvSpPr>
            <p:cNvPr id="37" name="Organigramme : Terminateur 21">
              <a:extLst>
                <a:ext uri="{FF2B5EF4-FFF2-40B4-BE49-F238E27FC236}">
                  <a16:creationId xmlns:a16="http://schemas.microsoft.com/office/drawing/2014/main" id="{643F8C6E-3B63-B3F4-94CE-FA2BB7EAE5C0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Espace réservé du texte 5">
              <a:extLst>
                <a:ext uri="{FF2B5EF4-FFF2-40B4-BE49-F238E27FC236}">
                  <a16:creationId xmlns:a16="http://schemas.microsoft.com/office/drawing/2014/main" id="{2BBD08C9-A6E2-7ABC-8477-72E6B48FA0F5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dirty="0">
                  <a:solidFill>
                    <a:schemeClr val="bg1">
                      <a:lumMod val="65000"/>
                    </a:schemeClr>
                  </a:solidFill>
                </a:rPr>
                <a:t>مراجعة وتثبيت دروس الأسبوع</a:t>
              </a:r>
            </a:p>
          </p:txBody>
        </p:sp>
      </p:grpSp>
      <p:sp>
        <p:nvSpPr>
          <p:cNvPr id="39" name="Titre 1">
            <a:extLst>
              <a:ext uri="{FF2B5EF4-FFF2-40B4-BE49-F238E27FC236}">
                <a16:creationId xmlns:a16="http://schemas.microsoft.com/office/drawing/2014/main" id="{2A22125F-9825-477B-4932-6EE77888E7A0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B801548-65E8-AB38-911F-DD98B4891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79" y="4090160"/>
            <a:ext cx="3938021" cy="94082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3833F8F-C4EF-39E7-7BDE-46E4889DD7B1}"/>
              </a:ext>
            </a:extLst>
          </p:cNvPr>
          <p:cNvSpPr txBox="1"/>
          <p:nvPr/>
        </p:nvSpPr>
        <p:spPr>
          <a:xfrm>
            <a:off x="487001" y="4258720"/>
            <a:ext cx="3522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457200" rtl="1">
              <a:defRPr/>
            </a:pPr>
            <a:r>
              <a:rPr lang="ar-SA" b="1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المسائل : البحث عن الكل أو الجزء (1)</a:t>
            </a:r>
            <a:endParaRPr lang="ar-MA" b="1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Organigramme : Terminateur 21">
            <a:extLst>
              <a:ext uri="{FF2B5EF4-FFF2-40B4-BE49-F238E27FC236}">
                <a16:creationId xmlns:a16="http://schemas.microsoft.com/office/drawing/2014/main" id="{127460DC-E0C1-D854-93C2-8E4F8AF90A38}"/>
              </a:ext>
            </a:extLst>
          </p:cNvPr>
          <p:cNvSpPr/>
          <p:nvPr/>
        </p:nvSpPr>
        <p:spPr>
          <a:xfrm>
            <a:off x="2648953" y="3853270"/>
            <a:ext cx="1267620" cy="360000"/>
          </a:xfrm>
          <a:prstGeom prst="flowChartTerminator">
            <a:avLst/>
          </a:prstGeom>
          <a:solidFill>
            <a:srgbClr val="FFC000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 rtl="1">
              <a:defRPr/>
            </a:pPr>
            <a:r>
              <a:rPr lang="ar-MA" sz="1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الدرس </a:t>
            </a:r>
            <a:r>
              <a:rPr lang="ar-SA" sz="1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fr-FR" sz="1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67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5E1E0-1C16-C92E-0451-8127AB5AF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1044CFB-D86E-7301-C4F1-578E4C7E572B}"/>
              </a:ext>
            </a:extLst>
          </p:cNvPr>
          <p:cNvSpPr txBox="1"/>
          <p:nvPr/>
        </p:nvSpPr>
        <p:spPr>
          <a:xfrm>
            <a:off x="1271068" y="863877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الألواح.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8D34F56-548C-ECA7-A906-2CEB07E6A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944" y="660097"/>
            <a:ext cx="900000" cy="900000"/>
          </a:xfrm>
          <a:prstGeom prst="rect">
            <a:avLst/>
          </a:prstGeom>
        </p:spPr>
      </p:pic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382E87D-1CF6-D8AA-8C5C-8E33D23EF95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2000" y="171900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13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14145-F878-F7C8-6240-CC6D597BF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048AAFE-B588-0368-86B0-DC2E909EE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12618A87-563C-FE4C-0D8A-25C70E3994D3}"/>
              </a:ext>
            </a:extLst>
          </p:cNvPr>
          <p:cNvSpPr txBox="1"/>
          <p:nvPr/>
        </p:nvSpPr>
        <p:spPr>
          <a:xfrm>
            <a:off x="367005" y="854523"/>
            <a:ext cx="7076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</a:t>
            </a:r>
            <a:endParaRPr lang="ar-MA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sz="20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33B7456-4327-5F30-E716-686AD352B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82" y="2546040"/>
            <a:ext cx="7762009" cy="378580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B0FFE9D-A473-8EBB-D846-78E57AA95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285" y="4208318"/>
            <a:ext cx="3881005" cy="1631373"/>
          </a:xfrm>
          <a:prstGeom prst="rect">
            <a:avLst/>
          </a:prstGeom>
        </p:spPr>
      </p:pic>
      <p:sp>
        <p:nvSpPr>
          <p:cNvPr id="2" name="ZoneTexte 9">
            <a:extLst>
              <a:ext uri="{FF2B5EF4-FFF2-40B4-BE49-F238E27FC236}">
                <a16:creationId xmlns:a16="http://schemas.microsoft.com/office/drawing/2014/main" id="{C43004B1-5EDB-386C-788E-FD8C9DA28DAD}"/>
              </a:ext>
            </a:extLst>
          </p:cNvPr>
          <p:cNvSpPr txBox="1"/>
          <p:nvPr/>
        </p:nvSpPr>
        <p:spPr>
          <a:xfrm>
            <a:off x="798220" y="3910791"/>
            <a:ext cx="3586032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MA" sz="1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الكلي</a:t>
            </a:r>
            <a:endParaRPr lang="fr-FR" sz="16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397E773-648C-2260-C961-04BA3B522C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453900"/>
              </p:ext>
            </p:extLst>
          </p:nvPr>
        </p:nvGraphicFramePr>
        <p:xfrm>
          <a:off x="789709" y="4385783"/>
          <a:ext cx="364389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0691">
                  <a:extLst>
                    <a:ext uri="{9D8B030D-6E8A-4147-A177-3AD203B41FA5}">
                      <a16:colId xmlns:a16="http://schemas.microsoft.com/office/drawing/2014/main" val="2335329255"/>
                    </a:ext>
                  </a:extLst>
                </a:gridCol>
                <a:gridCol w="1233208">
                  <a:extLst>
                    <a:ext uri="{9D8B030D-6E8A-4147-A177-3AD203B41FA5}">
                      <a16:colId xmlns:a16="http://schemas.microsoft.com/office/drawing/2014/main" val="3360331100"/>
                    </a:ext>
                  </a:extLst>
                </a:gridCol>
              </a:tblGrid>
              <a:tr h="597927">
                <a:tc gridSpan="2">
                  <a:txBody>
                    <a:bodyPr/>
                    <a:lstStyle/>
                    <a:p>
                      <a:pPr algn="ctr"/>
                      <a:r>
                        <a:rPr lang="ar-SA" sz="2400" dirty="0">
                          <a:solidFill>
                            <a:srgbClr val="C00000"/>
                          </a:solidFill>
                        </a:rPr>
                        <a:t>165</a:t>
                      </a:r>
                      <a:endParaRPr lang="fr-MA" sz="24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MA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656056"/>
                  </a:ext>
                </a:extLst>
              </a:tr>
              <a:tr h="48219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rgbClr val="FF0000"/>
                          </a:solidFill>
                        </a:rPr>
                        <a:t>97</a:t>
                      </a:r>
                      <a:endParaRPr lang="fr-MA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?</a:t>
                      </a:r>
                      <a:endParaRPr lang="fr-MA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99680"/>
                  </a:ext>
                </a:extLst>
              </a:tr>
            </a:tbl>
          </a:graphicData>
        </a:graphic>
      </p:graphicFrame>
      <p:sp>
        <p:nvSpPr>
          <p:cNvPr id="9" name="ZoneTexte 9">
            <a:extLst>
              <a:ext uri="{FF2B5EF4-FFF2-40B4-BE49-F238E27FC236}">
                <a16:creationId xmlns:a16="http://schemas.microsoft.com/office/drawing/2014/main" id="{45EFFF12-7B00-DB4C-FDF7-EF09017A40D1}"/>
              </a:ext>
            </a:extLst>
          </p:cNvPr>
          <p:cNvSpPr txBox="1"/>
          <p:nvPr/>
        </p:nvSpPr>
        <p:spPr>
          <a:xfrm>
            <a:off x="842962" y="5621873"/>
            <a:ext cx="2357437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ثمن الموسوعة</a:t>
            </a:r>
            <a:endParaRPr lang="fr-FR" sz="1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9B8BFCE-7EAB-9088-CD63-D454FC5EBA28}"/>
              </a:ext>
            </a:extLst>
          </p:cNvPr>
          <p:cNvSpPr txBox="1"/>
          <p:nvPr/>
        </p:nvSpPr>
        <p:spPr>
          <a:xfrm>
            <a:off x="3265189" y="5614096"/>
            <a:ext cx="1168419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المتبقي</a:t>
            </a:r>
            <a:endParaRPr lang="fr-FR" sz="1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7" name="Group 16">
            <a:extLst>
              <a:ext uri="{FF2B5EF4-FFF2-40B4-BE49-F238E27FC236}">
                <a16:creationId xmlns:a16="http://schemas.microsoft.com/office/drawing/2014/main" id="{8C41FD5B-AE9E-BFE9-8E58-2D2791CC949F}"/>
              </a:ext>
            </a:extLst>
          </p:cNvPr>
          <p:cNvGrpSpPr/>
          <p:nvPr/>
        </p:nvGrpSpPr>
        <p:grpSpPr>
          <a:xfrm>
            <a:off x="7046559" y="1829289"/>
            <a:ext cx="1541528" cy="551406"/>
            <a:chOff x="3959458" y="1919923"/>
            <a:chExt cx="1541528" cy="551406"/>
          </a:xfrm>
          <a:solidFill>
            <a:schemeClr val="bg1">
              <a:lumMod val="85000"/>
            </a:schemeClr>
          </a:solidFill>
        </p:grpSpPr>
        <p:sp>
          <p:nvSpPr>
            <p:cNvPr id="28" name="Rectangle : coins arrondis 4">
              <a:extLst>
                <a:ext uri="{FF2B5EF4-FFF2-40B4-BE49-F238E27FC236}">
                  <a16:creationId xmlns:a16="http://schemas.microsoft.com/office/drawing/2014/main" id="{F924FCDC-E0FA-7A4D-0C6B-7C8E42A677A5}"/>
                </a:ext>
              </a:extLst>
            </p:cNvPr>
            <p:cNvSpPr/>
            <p:nvPr/>
          </p:nvSpPr>
          <p:spPr>
            <a:xfrm>
              <a:off x="3959458" y="1919923"/>
              <a:ext cx="1104580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أَفْهَمُ وَأُحَدِّدُ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Oval 80">
              <a:extLst>
                <a:ext uri="{FF2B5EF4-FFF2-40B4-BE49-F238E27FC236}">
                  <a16:creationId xmlns:a16="http://schemas.microsoft.com/office/drawing/2014/main" id="{8531BFE4-4895-43DC-548E-234BC22B48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1</a:t>
              </a:r>
              <a:endParaRPr lang="fr-MA" sz="3200" b="1" dirty="0"/>
            </a:p>
          </p:txBody>
        </p:sp>
      </p:grpSp>
      <p:grpSp>
        <p:nvGrpSpPr>
          <p:cNvPr id="30" name="Group 16">
            <a:extLst>
              <a:ext uri="{FF2B5EF4-FFF2-40B4-BE49-F238E27FC236}">
                <a16:creationId xmlns:a16="http://schemas.microsoft.com/office/drawing/2014/main" id="{3071BF70-0F1A-1706-0C44-F0E7381F1DAF}"/>
              </a:ext>
            </a:extLst>
          </p:cNvPr>
          <p:cNvGrpSpPr/>
          <p:nvPr/>
        </p:nvGrpSpPr>
        <p:grpSpPr>
          <a:xfrm>
            <a:off x="4455313" y="1814792"/>
            <a:ext cx="2496009" cy="551406"/>
            <a:chOff x="3237287" y="1919271"/>
            <a:chExt cx="2496009" cy="551406"/>
          </a:xfrm>
          <a:solidFill>
            <a:srgbClr val="196082"/>
          </a:solidFill>
        </p:grpSpPr>
        <p:sp>
          <p:nvSpPr>
            <p:cNvPr id="31" name="Rectangle : coins arrondis 4">
              <a:extLst>
                <a:ext uri="{FF2B5EF4-FFF2-40B4-BE49-F238E27FC236}">
                  <a16:creationId xmlns:a16="http://schemas.microsoft.com/office/drawing/2014/main" id="{D02FEB8A-ABBF-21E8-B73E-848B2F7FED32}"/>
                </a:ext>
              </a:extLst>
            </p:cNvPr>
            <p:cNvSpPr/>
            <p:nvPr/>
          </p:nvSpPr>
          <p:spPr>
            <a:xfrm>
              <a:off x="3237287" y="1919271"/>
              <a:ext cx="205906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أَسْتَخْرِجُ الْمُعْطياتِ وَاُمَثِّلُها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Oval 80">
              <a:extLst>
                <a:ext uri="{FF2B5EF4-FFF2-40B4-BE49-F238E27FC236}">
                  <a16:creationId xmlns:a16="http://schemas.microsoft.com/office/drawing/2014/main" id="{FBF4E824-C685-419A-0D09-A88C9DB55A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4020" y="1983698"/>
              <a:ext cx="409276" cy="409276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2</a:t>
              </a:r>
              <a:endParaRPr lang="fr-MA" sz="3200" b="1" dirty="0"/>
            </a:p>
          </p:txBody>
        </p:sp>
      </p:grpSp>
      <p:grpSp>
        <p:nvGrpSpPr>
          <p:cNvPr id="33" name="Group 16">
            <a:extLst>
              <a:ext uri="{FF2B5EF4-FFF2-40B4-BE49-F238E27FC236}">
                <a16:creationId xmlns:a16="http://schemas.microsoft.com/office/drawing/2014/main" id="{7D56A20F-FDE2-A77F-1EB9-D6EB33EAF0C8}"/>
              </a:ext>
            </a:extLst>
          </p:cNvPr>
          <p:cNvGrpSpPr/>
          <p:nvPr/>
        </p:nvGrpSpPr>
        <p:grpSpPr>
          <a:xfrm>
            <a:off x="2335868" y="1823735"/>
            <a:ext cx="2049095" cy="551406"/>
            <a:chOff x="3451891" y="1926561"/>
            <a:chExt cx="2049095" cy="551406"/>
          </a:xfrm>
          <a:solidFill>
            <a:schemeClr val="bg1">
              <a:lumMod val="85000"/>
            </a:schemeClr>
          </a:solidFill>
        </p:grpSpPr>
        <p:sp>
          <p:nvSpPr>
            <p:cNvPr id="34" name="Rectangle : coins arrondis 4">
              <a:extLst>
                <a:ext uri="{FF2B5EF4-FFF2-40B4-BE49-F238E27FC236}">
                  <a16:creationId xmlns:a16="http://schemas.microsoft.com/office/drawing/2014/main" id="{6D71D64F-FEED-516D-E973-AE6AD3A17476}"/>
                </a:ext>
              </a:extLst>
            </p:cNvPr>
            <p:cNvSpPr/>
            <p:nvPr/>
          </p:nvSpPr>
          <p:spPr>
            <a:xfrm>
              <a:off x="3451891" y="1926561"/>
              <a:ext cx="1612147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مُتَساويَةَ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Oval 80">
              <a:extLst>
                <a:ext uri="{FF2B5EF4-FFF2-40B4-BE49-F238E27FC236}">
                  <a16:creationId xmlns:a16="http://schemas.microsoft.com/office/drawing/2014/main" id="{96C5975F-6DF4-02EB-D377-9A0B74E711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3</a:t>
              </a:r>
              <a:endParaRPr lang="fr-MA" sz="3200" b="1" dirty="0"/>
            </a:p>
          </p:txBody>
        </p:sp>
      </p:grpSp>
      <p:grpSp>
        <p:nvGrpSpPr>
          <p:cNvPr id="36" name="Group 16">
            <a:extLst>
              <a:ext uri="{FF2B5EF4-FFF2-40B4-BE49-F238E27FC236}">
                <a16:creationId xmlns:a16="http://schemas.microsoft.com/office/drawing/2014/main" id="{9C258C08-224E-C397-C014-C0B084E432A9}"/>
              </a:ext>
            </a:extLst>
          </p:cNvPr>
          <p:cNvGrpSpPr/>
          <p:nvPr/>
        </p:nvGrpSpPr>
        <p:grpSpPr>
          <a:xfrm>
            <a:off x="326564" y="1829289"/>
            <a:ext cx="1914067" cy="551406"/>
            <a:chOff x="2920379" y="1761833"/>
            <a:chExt cx="1914067" cy="551406"/>
          </a:xfrm>
          <a:solidFill>
            <a:schemeClr val="bg1">
              <a:lumMod val="85000"/>
            </a:schemeClr>
          </a:solidFill>
        </p:grpSpPr>
        <p:sp>
          <p:nvSpPr>
            <p:cNvPr id="37" name="Rectangle : coins arrondis 4">
              <a:extLst>
                <a:ext uri="{FF2B5EF4-FFF2-40B4-BE49-F238E27FC236}">
                  <a16:creationId xmlns:a16="http://schemas.microsoft.com/office/drawing/2014/main" id="{6F1717C2-F2B4-D5E5-581E-B9BBC379743E}"/>
                </a:ext>
              </a:extLst>
            </p:cNvPr>
            <p:cNvSpPr/>
            <p:nvPr/>
          </p:nvSpPr>
          <p:spPr>
            <a:xfrm>
              <a:off x="2920379" y="1761833"/>
              <a:ext cx="146757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عِبارَةَ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Oval 80">
              <a:extLst>
                <a:ext uri="{FF2B5EF4-FFF2-40B4-BE49-F238E27FC236}">
                  <a16:creationId xmlns:a16="http://schemas.microsoft.com/office/drawing/2014/main" id="{694128BE-B289-96F6-D47C-EBA59B88D2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5170" y="18377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4</a:t>
              </a:r>
              <a:endParaRPr lang="fr-MA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8916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2826C-5834-84D1-E1F9-A07EBB6E8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40B0B5A5-ADB0-4770-8E2B-EE1F0404A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FB52D89-689A-6A45-4AF7-F6BABED6A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82" y="2546040"/>
            <a:ext cx="7762009" cy="378580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1C63B32-571E-8938-31D4-FAE21493E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285" y="4894118"/>
            <a:ext cx="3881005" cy="945573"/>
          </a:xfrm>
          <a:prstGeom prst="rect">
            <a:avLst/>
          </a:prstGeom>
        </p:spPr>
      </p:pic>
      <p:sp>
        <p:nvSpPr>
          <p:cNvPr id="2" name="ZoneTexte 9">
            <a:extLst>
              <a:ext uri="{FF2B5EF4-FFF2-40B4-BE49-F238E27FC236}">
                <a16:creationId xmlns:a16="http://schemas.microsoft.com/office/drawing/2014/main" id="{545E1A95-3A11-485B-446C-B48206FC66D9}"/>
              </a:ext>
            </a:extLst>
          </p:cNvPr>
          <p:cNvSpPr txBox="1"/>
          <p:nvPr/>
        </p:nvSpPr>
        <p:spPr>
          <a:xfrm>
            <a:off x="798220" y="3910791"/>
            <a:ext cx="3586032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MA" sz="1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الكلي</a:t>
            </a:r>
            <a:endParaRPr lang="fr-FR" sz="16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C4E971D-0DBA-D70A-913F-DA08345504DC}"/>
              </a:ext>
            </a:extLst>
          </p:cNvPr>
          <p:cNvGraphicFramePr>
            <a:graphicFrameLocks noGrp="1"/>
          </p:cNvGraphicFramePr>
          <p:nvPr/>
        </p:nvGraphicFramePr>
        <p:xfrm>
          <a:off x="789709" y="4385783"/>
          <a:ext cx="364389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0691">
                  <a:extLst>
                    <a:ext uri="{9D8B030D-6E8A-4147-A177-3AD203B41FA5}">
                      <a16:colId xmlns:a16="http://schemas.microsoft.com/office/drawing/2014/main" val="2335329255"/>
                    </a:ext>
                  </a:extLst>
                </a:gridCol>
                <a:gridCol w="1233208">
                  <a:extLst>
                    <a:ext uri="{9D8B030D-6E8A-4147-A177-3AD203B41FA5}">
                      <a16:colId xmlns:a16="http://schemas.microsoft.com/office/drawing/2014/main" val="3360331100"/>
                    </a:ext>
                  </a:extLst>
                </a:gridCol>
              </a:tblGrid>
              <a:tr h="597927">
                <a:tc gridSpan="2">
                  <a:txBody>
                    <a:bodyPr/>
                    <a:lstStyle/>
                    <a:p>
                      <a:pPr algn="ctr"/>
                      <a:r>
                        <a:rPr lang="ar-SA" sz="2400" dirty="0">
                          <a:solidFill>
                            <a:schemeClr val="tx1"/>
                          </a:solidFill>
                        </a:rPr>
                        <a:t>165</a:t>
                      </a:r>
                      <a:endParaRPr lang="fr-MA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MA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656056"/>
                  </a:ext>
                </a:extLst>
              </a:tr>
              <a:tr h="48219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/>
                        <a:t>97</a:t>
                      </a:r>
                      <a:endParaRPr lang="fr-MA" sz="2400" b="1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?</a:t>
                      </a:r>
                      <a:endParaRPr lang="fr-MA" sz="24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99680"/>
                  </a:ext>
                </a:extLst>
              </a:tr>
            </a:tbl>
          </a:graphicData>
        </a:graphic>
      </p:graphicFrame>
      <p:sp>
        <p:nvSpPr>
          <p:cNvPr id="9" name="ZoneTexte 9">
            <a:extLst>
              <a:ext uri="{FF2B5EF4-FFF2-40B4-BE49-F238E27FC236}">
                <a16:creationId xmlns:a16="http://schemas.microsoft.com/office/drawing/2014/main" id="{34BC6637-2892-781D-6224-99A89478EC53}"/>
              </a:ext>
            </a:extLst>
          </p:cNvPr>
          <p:cNvSpPr txBox="1"/>
          <p:nvPr/>
        </p:nvSpPr>
        <p:spPr>
          <a:xfrm>
            <a:off x="842962" y="5621873"/>
            <a:ext cx="2357437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ثمن الموسوعة</a:t>
            </a:r>
            <a:endParaRPr lang="fr-FR" sz="1200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222DC5E-B153-14F7-F1E0-C7DCDF42795A}"/>
              </a:ext>
            </a:extLst>
          </p:cNvPr>
          <p:cNvSpPr txBox="1"/>
          <p:nvPr/>
        </p:nvSpPr>
        <p:spPr>
          <a:xfrm>
            <a:off x="3265189" y="5614096"/>
            <a:ext cx="1168419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المتبقي</a:t>
            </a:r>
            <a:endParaRPr lang="fr-FR" sz="1200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E6F7FCAC-8C58-497F-DE65-B12EA2F8733F}"/>
              </a:ext>
            </a:extLst>
          </p:cNvPr>
          <p:cNvSpPr txBox="1"/>
          <p:nvPr/>
        </p:nvSpPr>
        <p:spPr>
          <a:xfrm>
            <a:off x="437389" y="947751"/>
            <a:ext cx="7076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ماذا نفعل في الخطوة ال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ثالثة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؟  </a:t>
            </a:r>
          </a:p>
        </p:txBody>
      </p:sp>
      <p:grpSp>
        <p:nvGrpSpPr>
          <p:cNvPr id="27" name="Group 16">
            <a:extLst>
              <a:ext uri="{FF2B5EF4-FFF2-40B4-BE49-F238E27FC236}">
                <a16:creationId xmlns:a16="http://schemas.microsoft.com/office/drawing/2014/main" id="{D54CD60F-C335-BD6D-A7F2-D8AF24131DF4}"/>
              </a:ext>
            </a:extLst>
          </p:cNvPr>
          <p:cNvGrpSpPr/>
          <p:nvPr/>
        </p:nvGrpSpPr>
        <p:grpSpPr>
          <a:xfrm>
            <a:off x="7046559" y="1829289"/>
            <a:ext cx="1541528" cy="551406"/>
            <a:chOff x="3959458" y="1919923"/>
            <a:chExt cx="1541528" cy="551406"/>
          </a:xfrm>
          <a:solidFill>
            <a:schemeClr val="bg1">
              <a:lumMod val="85000"/>
            </a:schemeClr>
          </a:solidFill>
        </p:grpSpPr>
        <p:sp>
          <p:nvSpPr>
            <p:cNvPr id="28" name="Rectangle : coins arrondis 4">
              <a:extLst>
                <a:ext uri="{FF2B5EF4-FFF2-40B4-BE49-F238E27FC236}">
                  <a16:creationId xmlns:a16="http://schemas.microsoft.com/office/drawing/2014/main" id="{20865C39-2691-DFAF-9C61-0FFD27CC053C}"/>
                </a:ext>
              </a:extLst>
            </p:cNvPr>
            <p:cNvSpPr/>
            <p:nvPr/>
          </p:nvSpPr>
          <p:spPr>
            <a:xfrm>
              <a:off x="3959458" y="1919923"/>
              <a:ext cx="1104580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أَفْهَمُ وَأُحَدِّدُ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Oval 80">
              <a:extLst>
                <a:ext uri="{FF2B5EF4-FFF2-40B4-BE49-F238E27FC236}">
                  <a16:creationId xmlns:a16="http://schemas.microsoft.com/office/drawing/2014/main" id="{9EA315A2-0023-456A-B928-A80CF1C7EA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1</a:t>
              </a:r>
              <a:endParaRPr lang="fr-MA" sz="3200" b="1" dirty="0"/>
            </a:p>
          </p:txBody>
        </p:sp>
      </p:grpSp>
      <p:grpSp>
        <p:nvGrpSpPr>
          <p:cNvPr id="30" name="Group 16">
            <a:extLst>
              <a:ext uri="{FF2B5EF4-FFF2-40B4-BE49-F238E27FC236}">
                <a16:creationId xmlns:a16="http://schemas.microsoft.com/office/drawing/2014/main" id="{B16B8CC2-51EC-673B-9368-892BD7651C2A}"/>
              </a:ext>
            </a:extLst>
          </p:cNvPr>
          <p:cNvGrpSpPr/>
          <p:nvPr/>
        </p:nvGrpSpPr>
        <p:grpSpPr>
          <a:xfrm>
            <a:off x="4455313" y="1814792"/>
            <a:ext cx="2496009" cy="551406"/>
            <a:chOff x="3237287" y="1919271"/>
            <a:chExt cx="2496009" cy="551406"/>
          </a:xfrm>
          <a:solidFill>
            <a:schemeClr val="bg1">
              <a:lumMod val="85000"/>
            </a:schemeClr>
          </a:solidFill>
        </p:grpSpPr>
        <p:sp>
          <p:nvSpPr>
            <p:cNvPr id="31" name="Rectangle : coins arrondis 4">
              <a:extLst>
                <a:ext uri="{FF2B5EF4-FFF2-40B4-BE49-F238E27FC236}">
                  <a16:creationId xmlns:a16="http://schemas.microsoft.com/office/drawing/2014/main" id="{A3E6C89E-2950-9B96-0324-E71E97ECBC43}"/>
                </a:ext>
              </a:extLst>
            </p:cNvPr>
            <p:cNvSpPr/>
            <p:nvPr/>
          </p:nvSpPr>
          <p:spPr>
            <a:xfrm>
              <a:off x="3237287" y="1919271"/>
              <a:ext cx="205906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أَسْتَخْرِجُ الْمُعْطياتِ وَاُمَثِّلُها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Oval 80">
              <a:extLst>
                <a:ext uri="{FF2B5EF4-FFF2-40B4-BE49-F238E27FC236}">
                  <a16:creationId xmlns:a16="http://schemas.microsoft.com/office/drawing/2014/main" id="{1BB8D1A6-369A-D7EB-6B50-5484D774CF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4020" y="19836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2</a:t>
              </a:r>
              <a:endParaRPr lang="fr-MA" sz="3200" b="1" dirty="0"/>
            </a:p>
          </p:txBody>
        </p:sp>
      </p:grpSp>
      <p:grpSp>
        <p:nvGrpSpPr>
          <p:cNvPr id="33" name="Group 16">
            <a:extLst>
              <a:ext uri="{FF2B5EF4-FFF2-40B4-BE49-F238E27FC236}">
                <a16:creationId xmlns:a16="http://schemas.microsoft.com/office/drawing/2014/main" id="{C01D3298-802B-5A8A-7B62-A52CEDED26D0}"/>
              </a:ext>
            </a:extLst>
          </p:cNvPr>
          <p:cNvGrpSpPr/>
          <p:nvPr/>
        </p:nvGrpSpPr>
        <p:grpSpPr>
          <a:xfrm>
            <a:off x="2335868" y="1823735"/>
            <a:ext cx="2049095" cy="551406"/>
            <a:chOff x="3451891" y="1926561"/>
            <a:chExt cx="2049095" cy="551406"/>
          </a:xfrm>
          <a:solidFill>
            <a:srgbClr val="196082"/>
          </a:solidFill>
        </p:grpSpPr>
        <p:sp>
          <p:nvSpPr>
            <p:cNvPr id="34" name="Rectangle : coins arrondis 4">
              <a:extLst>
                <a:ext uri="{FF2B5EF4-FFF2-40B4-BE49-F238E27FC236}">
                  <a16:creationId xmlns:a16="http://schemas.microsoft.com/office/drawing/2014/main" id="{B6A8ABD0-88CA-CDF8-83F0-29A8B099C27B}"/>
                </a:ext>
              </a:extLst>
            </p:cNvPr>
            <p:cNvSpPr/>
            <p:nvPr/>
          </p:nvSpPr>
          <p:spPr>
            <a:xfrm>
              <a:off x="3451891" y="1926561"/>
              <a:ext cx="1612147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مُتَساويَةَ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Oval 80">
              <a:extLst>
                <a:ext uri="{FF2B5EF4-FFF2-40B4-BE49-F238E27FC236}">
                  <a16:creationId xmlns:a16="http://schemas.microsoft.com/office/drawing/2014/main" id="{36F8890B-6D83-A7A8-5282-54B3CEC8FA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3</a:t>
              </a:r>
              <a:endParaRPr lang="fr-MA" sz="3200" b="1" dirty="0"/>
            </a:p>
          </p:txBody>
        </p:sp>
      </p:grpSp>
      <p:grpSp>
        <p:nvGrpSpPr>
          <p:cNvPr id="36" name="Group 16">
            <a:extLst>
              <a:ext uri="{FF2B5EF4-FFF2-40B4-BE49-F238E27FC236}">
                <a16:creationId xmlns:a16="http://schemas.microsoft.com/office/drawing/2014/main" id="{5847DEB8-DCA6-C968-67B7-14AAA37DA508}"/>
              </a:ext>
            </a:extLst>
          </p:cNvPr>
          <p:cNvGrpSpPr/>
          <p:nvPr/>
        </p:nvGrpSpPr>
        <p:grpSpPr>
          <a:xfrm>
            <a:off x="326564" y="1829289"/>
            <a:ext cx="1914067" cy="551406"/>
            <a:chOff x="2920379" y="1761833"/>
            <a:chExt cx="1914067" cy="551406"/>
          </a:xfrm>
          <a:solidFill>
            <a:schemeClr val="bg1">
              <a:lumMod val="85000"/>
            </a:schemeClr>
          </a:solidFill>
        </p:grpSpPr>
        <p:sp>
          <p:nvSpPr>
            <p:cNvPr id="37" name="Rectangle : coins arrondis 4">
              <a:extLst>
                <a:ext uri="{FF2B5EF4-FFF2-40B4-BE49-F238E27FC236}">
                  <a16:creationId xmlns:a16="http://schemas.microsoft.com/office/drawing/2014/main" id="{5489AC22-C327-3388-7649-DF562CDFE116}"/>
                </a:ext>
              </a:extLst>
            </p:cNvPr>
            <p:cNvSpPr/>
            <p:nvPr/>
          </p:nvSpPr>
          <p:spPr>
            <a:xfrm>
              <a:off x="2920379" y="1761833"/>
              <a:ext cx="146757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عِبارَةَ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Oval 80">
              <a:extLst>
                <a:ext uri="{FF2B5EF4-FFF2-40B4-BE49-F238E27FC236}">
                  <a16:creationId xmlns:a16="http://schemas.microsoft.com/office/drawing/2014/main" id="{40B549B8-D5A4-47A6-FD32-7031E0EB78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5170" y="18377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4</a:t>
              </a:r>
              <a:endParaRPr lang="fr-MA" sz="3200" b="1" dirty="0"/>
            </a:p>
          </p:txBody>
        </p:sp>
      </p:grpSp>
      <p:pic>
        <p:nvPicPr>
          <p:cNvPr id="39" name="Image 38">
            <a:extLst>
              <a:ext uri="{FF2B5EF4-FFF2-40B4-BE49-F238E27FC236}">
                <a16:creationId xmlns:a16="http://schemas.microsoft.com/office/drawing/2014/main" id="{27A0DCB0-0EFF-DD03-83FD-9C74C28477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9326" y="4765221"/>
            <a:ext cx="1111031" cy="148925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1700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57EE1-2E13-E869-D681-39A3BD628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E5B6219-03C9-4A64-06E4-81E2415BF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D55455F-5DC3-B39B-410F-19BC62AEA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82" y="2546040"/>
            <a:ext cx="7762009" cy="378580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BDE195F-1518-CB77-0824-E293EC51C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285" y="4894118"/>
            <a:ext cx="3881005" cy="945573"/>
          </a:xfrm>
          <a:prstGeom prst="rect">
            <a:avLst/>
          </a:prstGeom>
        </p:spPr>
      </p:pic>
      <p:sp>
        <p:nvSpPr>
          <p:cNvPr id="2" name="ZoneTexte 9">
            <a:extLst>
              <a:ext uri="{FF2B5EF4-FFF2-40B4-BE49-F238E27FC236}">
                <a16:creationId xmlns:a16="http://schemas.microsoft.com/office/drawing/2014/main" id="{AB0DDA7A-2C8A-1E7E-0B09-FC7FE5008C7F}"/>
              </a:ext>
            </a:extLst>
          </p:cNvPr>
          <p:cNvSpPr txBox="1"/>
          <p:nvPr/>
        </p:nvSpPr>
        <p:spPr>
          <a:xfrm>
            <a:off x="798220" y="3910791"/>
            <a:ext cx="3586032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MA" sz="1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الكلي</a:t>
            </a:r>
            <a:endParaRPr lang="fr-FR" sz="16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94CFF1F-22DA-4EC6-C986-725FE07D15F9}"/>
              </a:ext>
            </a:extLst>
          </p:cNvPr>
          <p:cNvGraphicFramePr>
            <a:graphicFrameLocks noGrp="1"/>
          </p:cNvGraphicFramePr>
          <p:nvPr/>
        </p:nvGraphicFramePr>
        <p:xfrm>
          <a:off x="789709" y="4385783"/>
          <a:ext cx="364389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0691">
                  <a:extLst>
                    <a:ext uri="{9D8B030D-6E8A-4147-A177-3AD203B41FA5}">
                      <a16:colId xmlns:a16="http://schemas.microsoft.com/office/drawing/2014/main" val="2335329255"/>
                    </a:ext>
                  </a:extLst>
                </a:gridCol>
                <a:gridCol w="1233208">
                  <a:extLst>
                    <a:ext uri="{9D8B030D-6E8A-4147-A177-3AD203B41FA5}">
                      <a16:colId xmlns:a16="http://schemas.microsoft.com/office/drawing/2014/main" val="3360331100"/>
                    </a:ext>
                  </a:extLst>
                </a:gridCol>
              </a:tblGrid>
              <a:tr h="597927">
                <a:tc gridSpan="2">
                  <a:txBody>
                    <a:bodyPr/>
                    <a:lstStyle/>
                    <a:p>
                      <a:pPr algn="ctr"/>
                      <a:r>
                        <a:rPr lang="ar-SA" sz="2400" dirty="0">
                          <a:solidFill>
                            <a:schemeClr val="tx1"/>
                          </a:solidFill>
                        </a:rPr>
                        <a:t>165</a:t>
                      </a:r>
                      <a:endParaRPr lang="fr-MA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MA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656056"/>
                  </a:ext>
                </a:extLst>
              </a:tr>
              <a:tr h="48219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/>
                        <a:t>97</a:t>
                      </a:r>
                      <a:endParaRPr lang="fr-MA" sz="2400" b="1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?</a:t>
                      </a:r>
                      <a:endParaRPr lang="fr-MA" sz="24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99680"/>
                  </a:ext>
                </a:extLst>
              </a:tr>
            </a:tbl>
          </a:graphicData>
        </a:graphic>
      </p:graphicFrame>
      <p:sp>
        <p:nvSpPr>
          <p:cNvPr id="9" name="ZoneTexte 9">
            <a:extLst>
              <a:ext uri="{FF2B5EF4-FFF2-40B4-BE49-F238E27FC236}">
                <a16:creationId xmlns:a16="http://schemas.microsoft.com/office/drawing/2014/main" id="{97EB92FF-3AF4-0D1D-8F98-2ED513746F17}"/>
              </a:ext>
            </a:extLst>
          </p:cNvPr>
          <p:cNvSpPr txBox="1"/>
          <p:nvPr/>
        </p:nvSpPr>
        <p:spPr>
          <a:xfrm>
            <a:off x="842962" y="5621873"/>
            <a:ext cx="2357437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ثمن الموسوعة</a:t>
            </a:r>
            <a:endParaRPr lang="fr-FR" sz="1200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252F66-C531-7FA5-C0DF-B00265DD1C4A}"/>
              </a:ext>
            </a:extLst>
          </p:cNvPr>
          <p:cNvSpPr txBox="1"/>
          <p:nvPr/>
        </p:nvSpPr>
        <p:spPr>
          <a:xfrm>
            <a:off x="3265189" y="5614096"/>
            <a:ext cx="1168419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المتبقي</a:t>
            </a:r>
            <a:endParaRPr lang="fr-FR" sz="1200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AC71B13A-9765-EEEA-7D54-441DE39D02F1}"/>
              </a:ext>
            </a:extLst>
          </p:cNvPr>
          <p:cNvSpPr txBox="1"/>
          <p:nvPr/>
        </p:nvSpPr>
        <p:spPr>
          <a:xfrm>
            <a:off x="437389" y="898051"/>
            <a:ext cx="7076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على ألواحكم ، اكتبوا متساوية الحل.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16">
            <a:extLst>
              <a:ext uri="{FF2B5EF4-FFF2-40B4-BE49-F238E27FC236}">
                <a16:creationId xmlns:a16="http://schemas.microsoft.com/office/drawing/2014/main" id="{B3B17C0A-8254-7AF7-1EE4-C2575B389CF0}"/>
              </a:ext>
            </a:extLst>
          </p:cNvPr>
          <p:cNvGrpSpPr/>
          <p:nvPr/>
        </p:nvGrpSpPr>
        <p:grpSpPr>
          <a:xfrm>
            <a:off x="7046559" y="1829289"/>
            <a:ext cx="1541528" cy="551406"/>
            <a:chOff x="3959458" y="1919923"/>
            <a:chExt cx="1541528" cy="551406"/>
          </a:xfrm>
          <a:solidFill>
            <a:schemeClr val="bg1">
              <a:lumMod val="85000"/>
            </a:schemeClr>
          </a:solidFill>
        </p:grpSpPr>
        <p:sp>
          <p:nvSpPr>
            <p:cNvPr id="11" name="Rectangle : coins arrondis 4">
              <a:extLst>
                <a:ext uri="{FF2B5EF4-FFF2-40B4-BE49-F238E27FC236}">
                  <a16:creationId xmlns:a16="http://schemas.microsoft.com/office/drawing/2014/main" id="{EB42E47A-843F-A963-BABA-49283D61A615}"/>
                </a:ext>
              </a:extLst>
            </p:cNvPr>
            <p:cNvSpPr/>
            <p:nvPr/>
          </p:nvSpPr>
          <p:spPr>
            <a:xfrm>
              <a:off x="3959458" y="1919923"/>
              <a:ext cx="1104580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أَقْرَأُ وأَتَخَيَّلُ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Oval 80">
              <a:extLst>
                <a:ext uri="{FF2B5EF4-FFF2-40B4-BE49-F238E27FC236}">
                  <a16:creationId xmlns:a16="http://schemas.microsoft.com/office/drawing/2014/main" id="{73AC9754-A64B-36F7-DDE7-A4EC17F68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1</a:t>
              </a:r>
              <a:endParaRPr lang="fr-MA" sz="3200" b="1" dirty="0"/>
            </a:p>
          </p:txBody>
        </p:sp>
      </p:grpSp>
      <p:grpSp>
        <p:nvGrpSpPr>
          <p:cNvPr id="14" name="Group 16">
            <a:extLst>
              <a:ext uri="{FF2B5EF4-FFF2-40B4-BE49-F238E27FC236}">
                <a16:creationId xmlns:a16="http://schemas.microsoft.com/office/drawing/2014/main" id="{258A01DF-F4C7-180A-E474-F1E64EBA06DA}"/>
              </a:ext>
            </a:extLst>
          </p:cNvPr>
          <p:cNvGrpSpPr/>
          <p:nvPr/>
        </p:nvGrpSpPr>
        <p:grpSpPr>
          <a:xfrm>
            <a:off x="4455313" y="1814792"/>
            <a:ext cx="2496009" cy="551406"/>
            <a:chOff x="3237287" y="1919271"/>
            <a:chExt cx="2496009" cy="551406"/>
          </a:xfrm>
          <a:solidFill>
            <a:schemeClr val="bg1">
              <a:lumMod val="85000"/>
            </a:schemeClr>
          </a:solidFill>
        </p:grpSpPr>
        <p:sp>
          <p:nvSpPr>
            <p:cNvPr id="16" name="Rectangle : coins arrondis 4">
              <a:extLst>
                <a:ext uri="{FF2B5EF4-FFF2-40B4-BE49-F238E27FC236}">
                  <a16:creationId xmlns:a16="http://schemas.microsoft.com/office/drawing/2014/main" id="{0A1302D5-40DF-DFEA-24C5-85CAD22ED49C}"/>
                </a:ext>
              </a:extLst>
            </p:cNvPr>
            <p:cNvSpPr/>
            <p:nvPr/>
          </p:nvSpPr>
          <p:spPr>
            <a:xfrm>
              <a:off x="3237287" y="1919271"/>
              <a:ext cx="205906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أَسْتَخْرِجُ الْمُعْطياتِ وَاُمَثِّلُها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Oval 80">
              <a:extLst>
                <a:ext uri="{FF2B5EF4-FFF2-40B4-BE49-F238E27FC236}">
                  <a16:creationId xmlns:a16="http://schemas.microsoft.com/office/drawing/2014/main" id="{5D1D2A1E-F3A4-BC59-4969-F52C203779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4020" y="19836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2</a:t>
              </a:r>
              <a:endParaRPr lang="fr-MA" sz="3200" b="1" dirty="0"/>
            </a:p>
          </p:txBody>
        </p:sp>
      </p:grpSp>
      <p:grpSp>
        <p:nvGrpSpPr>
          <p:cNvPr id="19" name="Group 16">
            <a:extLst>
              <a:ext uri="{FF2B5EF4-FFF2-40B4-BE49-F238E27FC236}">
                <a16:creationId xmlns:a16="http://schemas.microsoft.com/office/drawing/2014/main" id="{DE31E8AE-C79D-53FC-1256-8142213C9C64}"/>
              </a:ext>
            </a:extLst>
          </p:cNvPr>
          <p:cNvGrpSpPr/>
          <p:nvPr/>
        </p:nvGrpSpPr>
        <p:grpSpPr>
          <a:xfrm>
            <a:off x="2335868" y="1823735"/>
            <a:ext cx="2049095" cy="551406"/>
            <a:chOff x="3451891" y="1926561"/>
            <a:chExt cx="2049095" cy="551406"/>
          </a:xfrm>
          <a:solidFill>
            <a:srgbClr val="196082"/>
          </a:solidFill>
        </p:grpSpPr>
        <p:sp>
          <p:nvSpPr>
            <p:cNvPr id="22" name="Rectangle : coins arrondis 4">
              <a:extLst>
                <a:ext uri="{FF2B5EF4-FFF2-40B4-BE49-F238E27FC236}">
                  <a16:creationId xmlns:a16="http://schemas.microsoft.com/office/drawing/2014/main" id="{4808F155-BA9E-8095-D247-E698F00FF0B2}"/>
                </a:ext>
              </a:extLst>
            </p:cNvPr>
            <p:cNvSpPr/>
            <p:nvPr/>
          </p:nvSpPr>
          <p:spPr>
            <a:xfrm>
              <a:off x="3451891" y="1926561"/>
              <a:ext cx="1612147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مُتَساويَةَ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Oval 80">
              <a:extLst>
                <a:ext uri="{FF2B5EF4-FFF2-40B4-BE49-F238E27FC236}">
                  <a16:creationId xmlns:a16="http://schemas.microsoft.com/office/drawing/2014/main" id="{5B7610E8-4191-9AF2-DA95-9FF09FC134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3</a:t>
              </a:r>
              <a:endParaRPr lang="fr-MA" sz="3200" b="1" dirty="0"/>
            </a:p>
          </p:txBody>
        </p:sp>
      </p:grpSp>
      <p:grpSp>
        <p:nvGrpSpPr>
          <p:cNvPr id="24" name="Group 16">
            <a:extLst>
              <a:ext uri="{FF2B5EF4-FFF2-40B4-BE49-F238E27FC236}">
                <a16:creationId xmlns:a16="http://schemas.microsoft.com/office/drawing/2014/main" id="{66BAE206-FB03-9A6C-AFAA-F6688D2D111A}"/>
              </a:ext>
            </a:extLst>
          </p:cNvPr>
          <p:cNvGrpSpPr/>
          <p:nvPr/>
        </p:nvGrpSpPr>
        <p:grpSpPr>
          <a:xfrm>
            <a:off x="326564" y="1829289"/>
            <a:ext cx="1914067" cy="551406"/>
            <a:chOff x="2920379" y="1761833"/>
            <a:chExt cx="1914067" cy="551406"/>
          </a:xfrm>
          <a:solidFill>
            <a:schemeClr val="bg1">
              <a:lumMod val="85000"/>
            </a:schemeClr>
          </a:solidFill>
        </p:grpSpPr>
        <p:sp>
          <p:nvSpPr>
            <p:cNvPr id="25" name="Rectangle : coins arrondis 4">
              <a:extLst>
                <a:ext uri="{FF2B5EF4-FFF2-40B4-BE49-F238E27FC236}">
                  <a16:creationId xmlns:a16="http://schemas.microsoft.com/office/drawing/2014/main" id="{E2137C4A-F6F9-1D00-68CE-361B28382726}"/>
                </a:ext>
              </a:extLst>
            </p:cNvPr>
            <p:cNvSpPr/>
            <p:nvPr/>
          </p:nvSpPr>
          <p:spPr>
            <a:xfrm>
              <a:off x="2920379" y="1761833"/>
              <a:ext cx="146757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عِبارَةَ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Oval 80">
              <a:extLst>
                <a:ext uri="{FF2B5EF4-FFF2-40B4-BE49-F238E27FC236}">
                  <a16:creationId xmlns:a16="http://schemas.microsoft.com/office/drawing/2014/main" id="{9D6AFE75-0372-8B78-2DAA-49BF2F90C8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5170" y="18377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4</a:t>
              </a:r>
              <a:endParaRPr lang="fr-MA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3195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5E1E0-1C16-C92E-0451-8127AB5AF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1044CFB-D86E-7301-C4F1-578E4C7E572B}"/>
              </a:ext>
            </a:extLst>
          </p:cNvPr>
          <p:cNvSpPr txBox="1"/>
          <p:nvPr/>
        </p:nvSpPr>
        <p:spPr>
          <a:xfrm>
            <a:off x="1271068" y="863877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الألواح.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8D34F56-548C-ECA7-A906-2CEB07E6A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944" y="660097"/>
            <a:ext cx="900000" cy="900000"/>
          </a:xfrm>
          <a:prstGeom prst="rect">
            <a:avLst/>
          </a:prstGeom>
        </p:spPr>
      </p:pic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382E87D-1CF6-D8AA-8C5C-8E33D23EF95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2000" y="171900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940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B8072-64EF-4359-C112-576C09797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A71FD27-843A-2FFF-CC90-875C1A13A7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6246D5A-AE41-3103-0D9D-E63A1B6E9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82" y="2546040"/>
            <a:ext cx="7762009" cy="378580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63DE8A4-7BE0-7812-90EC-EE9C989D0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285" y="5083906"/>
            <a:ext cx="3881005" cy="755786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D02E426-B3A8-7B0B-3AA1-79ECDCD6FE10}"/>
              </a:ext>
            </a:extLst>
          </p:cNvPr>
          <p:cNvSpPr/>
          <p:nvPr/>
        </p:nvSpPr>
        <p:spPr>
          <a:xfrm>
            <a:off x="4690624" y="4674839"/>
            <a:ext cx="3703343" cy="409067"/>
          </a:xfrm>
          <a:prstGeom prst="roundRect">
            <a:avLst>
              <a:gd name="adj" fmla="val 7515"/>
            </a:avLst>
          </a:prstGeom>
          <a:noFill/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165 – 97 = 68  </a:t>
            </a:r>
          </a:p>
        </p:txBody>
      </p:sp>
      <p:sp>
        <p:nvSpPr>
          <p:cNvPr id="2" name="ZoneTexte 9">
            <a:extLst>
              <a:ext uri="{FF2B5EF4-FFF2-40B4-BE49-F238E27FC236}">
                <a16:creationId xmlns:a16="http://schemas.microsoft.com/office/drawing/2014/main" id="{3D36B2D3-913D-4D57-0810-C2E97C99BDA5}"/>
              </a:ext>
            </a:extLst>
          </p:cNvPr>
          <p:cNvSpPr txBox="1"/>
          <p:nvPr/>
        </p:nvSpPr>
        <p:spPr>
          <a:xfrm>
            <a:off x="798220" y="3910791"/>
            <a:ext cx="3586032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MA" sz="1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الكلي</a:t>
            </a:r>
            <a:endParaRPr lang="fr-FR" sz="16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DBCEBF4-F124-CE28-12A6-39CFA0252F8E}"/>
              </a:ext>
            </a:extLst>
          </p:cNvPr>
          <p:cNvGraphicFramePr>
            <a:graphicFrameLocks noGrp="1"/>
          </p:cNvGraphicFramePr>
          <p:nvPr/>
        </p:nvGraphicFramePr>
        <p:xfrm>
          <a:off x="789709" y="4385783"/>
          <a:ext cx="364389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0691">
                  <a:extLst>
                    <a:ext uri="{9D8B030D-6E8A-4147-A177-3AD203B41FA5}">
                      <a16:colId xmlns:a16="http://schemas.microsoft.com/office/drawing/2014/main" val="2335329255"/>
                    </a:ext>
                  </a:extLst>
                </a:gridCol>
                <a:gridCol w="1233208">
                  <a:extLst>
                    <a:ext uri="{9D8B030D-6E8A-4147-A177-3AD203B41FA5}">
                      <a16:colId xmlns:a16="http://schemas.microsoft.com/office/drawing/2014/main" val="3360331100"/>
                    </a:ext>
                  </a:extLst>
                </a:gridCol>
              </a:tblGrid>
              <a:tr h="597927">
                <a:tc gridSpan="2">
                  <a:txBody>
                    <a:bodyPr/>
                    <a:lstStyle/>
                    <a:p>
                      <a:pPr algn="ctr"/>
                      <a:r>
                        <a:rPr lang="ar-SA" sz="2400" dirty="0">
                          <a:solidFill>
                            <a:schemeClr val="tx1"/>
                          </a:solidFill>
                        </a:rPr>
                        <a:t>165</a:t>
                      </a:r>
                      <a:endParaRPr lang="fr-MA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MA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656056"/>
                  </a:ext>
                </a:extLst>
              </a:tr>
              <a:tr h="48219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/>
                        <a:t>97</a:t>
                      </a:r>
                      <a:endParaRPr lang="fr-MA" sz="2400" b="1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?</a:t>
                      </a:r>
                      <a:endParaRPr lang="fr-MA" sz="24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99680"/>
                  </a:ext>
                </a:extLst>
              </a:tr>
            </a:tbl>
          </a:graphicData>
        </a:graphic>
      </p:graphicFrame>
      <p:sp>
        <p:nvSpPr>
          <p:cNvPr id="9" name="ZoneTexte 9">
            <a:extLst>
              <a:ext uri="{FF2B5EF4-FFF2-40B4-BE49-F238E27FC236}">
                <a16:creationId xmlns:a16="http://schemas.microsoft.com/office/drawing/2014/main" id="{DF57208C-85A8-C1FA-9C63-06AE8798E9F8}"/>
              </a:ext>
            </a:extLst>
          </p:cNvPr>
          <p:cNvSpPr txBox="1"/>
          <p:nvPr/>
        </p:nvSpPr>
        <p:spPr>
          <a:xfrm>
            <a:off x="842962" y="5621873"/>
            <a:ext cx="2357437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ثمن الموسوعة</a:t>
            </a:r>
            <a:endParaRPr lang="fr-FR" sz="1200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52953F4-586D-DF02-7610-EA6700795682}"/>
              </a:ext>
            </a:extLst>
          </p:cNvPr>
          <p:cNvSpPr txBox="1"/>
          <p:nvPr/>
        </p:nvSpPr>
        <p:spPr>
          <a:xfrm>
            <a:off x="3265189" y="5614096"/>
            <a:ext cx="1168419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المتبقي</a:t>
            </a:r>
            <a:endParaRPr lang="fr-FR" sz="1200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B993B447-50AF-A53C-1B56-4D8CAB4090F5}"/>
              </a:ext>
            </a:extLst>
          </p:cNvPr>
          <p:cNvSpPr txBox="1"/>
          <p:nvPr/>
        </p:nvSpPr>
        <p:spPr>
          <a:xfrm>
            <a:off x="492551" y="850940"/>
            <a:ext cx="70765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sz="20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grpSp>
        <p:nvGrpSpPr>
          <p:cNvPr id="27" name="Group 16">
            <a:extLst>
              <a:ext uri="{FF2B5EF4-FFF2-40B4-BE49-F238E27FC236}">
                <a16:creationId xmlns:a16="http://schemas.microsoft.com/office/drawing/2014/main" id="{9995FACF-BA2A-C9A2-1454-DB02AC8E4DC2}"/>
              </a:ext>
            </a:extLst>
          </p:cNvPr>
          <p:cNvGrpSpPr/>
          <p:nvPr/>
        </p:nvGrpSpPr>
        <p:grpSpPr>
          <a:xfrm>
            <a:off x="7046559" y="1829289"/>
            <a:ext cx="1541528" cy="551406"/>
            <a:chOff x="3959458" y="1919923"/>
            <a:chExt cx="1541528" cy="551406"/>
          </a:xfrm>
          <a:solidFill>
            <a:schemeClr val="bg1">
              <a:lumMod val="85000"/>
            </a:schemeClr>
          </a:solidFill>
        </p:grpSpPr>
        <p:sp>
          <p:nvSpPr>
            <p:cNvPr id="28" name="Rectangle : coins arrondis 4">
              <a:extLst>
                <a:ext uri="{FF2B5EF4-FFF2-40B4-BE49-F238E27FC236}">
                  <a16:creationId xmlns:a16="http://schemas.microsoft.com/office/drawing/2014/main" id="{E36D97BF-BC8C-DCB4-6737-A557D45E3794}"/>
                </a:ext>
              </a:extLst>
            </p:cNvPr>
            <p:cNvSpPr/>
            <p:nvPr/>
          </p:nvSpPr>
          <p:spPr>
            <a:xfrm>
              <a:off x="3959458" y="1919923"/>
              <a:ext cx="1104580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أَفْهَمُ وَأُحَدِّدُ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Oval 80">
              <a:extLst>
                <a:ext uri="{FF2B5EF4-FFF2-40B4-BE49-F238E27FC236}">
                  <a16:creationId xmlns:a16="http://schemas.microsoft.com/office/drawing/2014/main" id="{F152BA8F-DF21-0C46-8C92-1D4FA5FDFE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1</a:t>
              </a:r>
              <a:endParaRPr lang="fr-MA" sz="3200" b="1" dirty="0"/>
            </a:p>
          </p:txBody>
        </p:sp>
      </p:grpSp>
      <p:grpSp>
        <p:nvGrpSpPr>
          <p:cNvPr id="30" name="Group 16">
            <a:extLst>
              <a:ext uri="{FF2B5EF4-FFF2-40B4-BE49-F238E27FC236}">
                <a16:creationId xmlns:a16="http://schemas.microsoft.com/office/drawing/2014/main" id="{2A602DFA-4876-6C30-268C-8CF06E007B68}"/>
              </a:ext>
            </a:extLst>
          </p:cNvPr>
          <p:cNvGrpSpPr/>
          <p:nvPr/>
        </p:nvGrpSpPr>
        <p:grpSpPr>
          <a:xfrm>
            <a:off x="4455313" y="1814792"/>
            <a:ext cx="2496009" cy="551406"/>
            <a:chOff x="3237287" y="1919271"/>
            <a:chExt cx="2496009" cy="551406"/>
          </a:xfrm>
          <a:solidFill>
            <a:schemeClr val="bg1">
              <a:lumMod val="85000"/>
            </a:schemeClr>
          </a:solidFill>
        </p:grpSpPr>
        <p:sp>
          <p:nvSpPr>
            <p:cNvPr id="31" name="Rectangle : coins arrondis 4">
              <a:extLst>
                <a:ext uri="{FF2B5EF4-FFF2-40B4-BE49-F238E27FC236}">
                  <a16:creationId xmlns:a16="http://schemas.microsoft.com/office/drawing/2014/main" id="{8EF3EDA8-95FC-0851-2693-27D686F2B6DB}"/>
                </a:ext>
              </a:extLst>
            </p:cNvPr>
            <p:cNvSpPr/>
            <p:nvPr/>
          </p:nvSpPr>
          <p:spPr>
            <a:xfrm>
              <a:off x="3237287" y="1919271"/>
              <a:ext cx="205906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أَسْتَخْرِجُ الْمُعْطياتِ وَاُمَثِّلُها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Oval 80">
              <a:extLst>
                <a:ext uri="{FF2B5EF4-FFF2-40B4-BE49-F238E27FC236}">
                  <a16:creationId xmlns:a16="http://schemas.microsoft.com/office/drawing/2014/main" id="{0AC5579B-1B4E-91E1-C795-3FC5A48614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4020" y="19836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2</a:t>
              </a:r>
              <a:endParaRPr lang="fr-MA" sz="3200" b="1" dirty="0"/>
            </a:p>
          </p:txBody>
        </p:sp>
      </p:grpSp>
      <p:grpSp>
        <p:nvGrpSpPr>
          <p:cNvPr id="33" name="Group 16">
            <a:extLst>
              <a:ext uri="{FF2B5EF4-FFF2-40B4-BE49-F238E27FC236}">
                <a16:creationId xmlns:a16="http://schemas.microsoft.com/office/drawing/2014/main" id="{093E8968-B746-CF2B-450B-B2B17810E715}"/>
              </a:ext>
            </a:extLst>
          </p:cNvPr>
          <p:cNvGrpSpPr/>
          <p:nvPr/>
        </p:nvGrpSpPr>
        <p:grpSpPr>
          <a:xfrm>
            <a:off x="2335868" y="1823735"/>
            <a:ext cx="2049095" cy="551406"/>
            <a:chOff x="3451891" y="1926561"/>
            <a:chExt cx="2049095" cy="551406"/>
          </a:xfrm>
          <a:solidFill>
            <a:srgbClr val="196082"/>
          </a:solidFill>
        </p:grpSpPr>
        <p:sp>
          <p:nvSpPr>
            <p:cNvPr id="34" name="Rectangle : coins arrondis 4">
              <a:extLst>
                <a:ext uri="{FF2B5EF4-FFF2-40B4-BE49-F238E27FC236}">
                  <a16:creationId xmlns:a16="http://schemas.microsoft.com/office/drawing/2014/main" id="{9F9A930B-B5FD-6760-7084-7D21EC1D64D2}"/>
                </a:ext>
              </a:extLst>
            </p:cNvPr>
            <p:cNvSpPr/>
            <p:nvPr/>
          </p:nvSpPr>
          <p:spPr>
            <a:xfrm>
              <a:off x="3451891" y="1926561"/>
              <a:ext cx="1612147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مُتَساويَةَ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Oval 80">
              <a:extLst>
                <a:ext uri="{FF2B5EF4-FFF2-40B4-BE49-F238E27FC236}">
                  <a16:creationId xmlns:a16="http://schemas.microsoft.com/office/drawing/2014/main" id="{23B355B9-56D8-34A1-D153-0D8E70989C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3</a:t>
              </a:r>
              <a:endParaRPr lang="fr-MA" sz="3200" b="1" dirty="0"/>
            </a:p>
          </p:txBody>
        </p:sp>
      </p:grpSp>
      <p:grpSp>
        <p:nvGrpSpPr>
          <p:cNvPr id="36" name="Group 16">
            <a:extLst>
              <a:ext uri="{FF2B5EF4-FFF2-40B4-BE49-F238E27FC236}">
                <a16:creationId xmlns:a16="http://schemas.microsoft.com/office/drawing/2014/main" id="{049B4E95-CAFC-E4BD-E33C-D942A395B320}"/>
              </a:ext>
            </a:extLst>
          </p:cNvPr>
          <p:cNvGrpSpPr/>
          <p:nvPr/>
        </p:nvGrpSpPr>
        <p:grpSpPr>
          <a:xfrm>
            <a:off x="326564" y="1829289"/>
            <a:ext cx="1914067" cy="551406"/>
            <a:chOff x="2920379" y="1761833"/>
            <a:chExt cx="1914067" cy="551406"/>
          </a:xfrm>
          <a:solidFill>
            <a:schemeClr val="bg1">
              <a:lumMod val="85000"/>
            </a:schemeClr>
          </a:solidFill>
        </p:grpSpPr>
        <p:sp>
          <p:nvSpPr>
            <p:cNvPr id="37" name="Rectangle : coins arrondis 4">
              <a:extLst>
                <a:ext uri="{FF2B5EF4-FFF2-40B4-BE49-F238E27FC236}">
                  <a16:creationId xmlns:a16="http://schemas.microsoft.com/office/drawing/2014/main" id="{D2DFE76A-3CD9-A042-796A-2D0F0FECE7E2}"/>
                </a:ext>
              </a:extLst>
            </p:cNvPr>
            <p:cNvSpPr/>
            <p:nvPr/>
          </p:nvSpPr>
          <p:spPr>
            <a:xfrm>
              <a:off x="2920379" y="1761833"/>
              <a:ext cx="146757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عِبارَةَ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Oval 80">
              <a:extLst>
                <a:ext uri="{FF2B5EF4-FFF2-40B4-BE49-F238E27FC236}">
                  <a16:creationId xmlns:a16="http://schemas.microsoft.com/office/drawing/2014/main" id="{C1795201-E922-E24A-91ED-49F0140ADA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5170" y="18377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4</a:t>
              </a:r>
              <a:endParaRPr lang="fr-MA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8595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C12DD-E4F5-2FCE-EF57-61E07F496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8F3498-0AE9-F1AE-65DE-5BF4F9285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D2A10B1-8D7F-A812-E62F-2A01D41A0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82" y="2546040"/>
            <a:ext cx="7762009" cy="3785803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B51C08F-7CFB-7F20-DB23-A1F375A9EB4E}"/>
              </a:ext>
            </a:extLst>
          </p:cNvPr>
          <p:cNvSpPr/>
          <p:nvPr/>
        </p:nvSpPr>
        <p:spPr>
          <a:xfrm>
            <a:off x="4542278" y="4721309"/>
            <a:ext cx="3703343" cy="409067"/>
          </a:xfrm>
          <a:prstGeom prst="roundRect">
            <a:avLst>
              <a:gd name="adj" fmla="val 7515"/>
            </a:avLst>
          </a:prstGeom>
          <a:noFill/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165 – 97 = 68  </a:t>
            </a:r>
          </a:p>
        </p:txBody>
      </p:sp>
      <p:sp>
        <p:nvSpPr>
          <p:cNvPr id="2" name="ZoneTexte 9">
            <a:extLst>
              <a:ext uri="{FF2B5EF4-FFF2-40B4-BE49-F238E27FC236}">
                <a16:creationId xmlns:a16="http://schemas.microsoft.com/office/drawing/2014/main" id="{2D074815-FD7C-D2D4-A49D-3836951051CB}"/>
              </a:ext>
            </a:extLst>
          </p:cNvPr>
          <p:cNvSpPr txBox="1"/>
          <p:nvPr/>
        </p:nvSpPr>
        <p:spPr>
          <a:xfrm>
            <a:off x="798220" y="3910791"/>
            <a:ext cx="3586032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MA" sz="1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الكلي</a:t>
            </a:r>
            <a:endParaRPr lang="fr-FR" sz="16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89F44D2-6B0D-1CFD-496C-E9038129363B}"/>
              </a:ext>
            </a:extLst>
          </p:cNvPr>
          <p:cNvGraphicFramePr>
            <a:graphicFrameLocks noGrp="1"/>
          </p:cNvGraphicFramePr>
          <p:nvPr/>
        </p:nvGraphicFramePr>
        <p:xfrm>
          <a:off x="789709" y="4385783"/>
          <a:ext cx="364389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0691">
                  <a:extLst>
                    <a:ext uri="{9D8B030D-6E8A-4147-A177-3AD203B41FA5}">
                      <a16:colId xmlns:a16="http://schemas.microsoft.com/office/drawing/2014/main" val="2335329255"/>
                    </a:ext>
                  </a:extLst>
                </a:gridCol>
                <a:gridCol w="1233208">
                  <a:extLst>
                    <a:ext uri="{9D8B030D-6E8A-4147-A177-3AD203B41FA5}">
                      <a16:colId xmlns:a16="http://schemas.microsoft.com/office/drawing/2014/main" val="3360331100"/>
                    </a:ext>
                  </a:extLst>
                </a:gridCol>
              </a:tblGrid>
              <a:tr h="597927">
                <a:tc gridSpan="2">
                  <a:txBody>
                    <a:bodyPr/>
                    <a:lstStyle/>
                    <a:p>
                      <a:pPr algn="ctr"/>
                      <a:r>
                        <a:rPr lang="ar-SA" sz="2400" dirty="0">
                          <a:solidFill>
                            <a:schemeClr val="tx1"/>
                          </a:solidFill>
                        </a:rPr>
                        <a:t>165</a:t>
                      </a:r>
                      <a:endParaRPr lang="fr-MA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MA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656056"/>
                  </a:ext>
                </a:extLst>
              </a:tr>
              <a:tr h="48219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/>
                        <a:t>97</a:t>
                      </a:r>
                      <a:endParaRPr lang="fr-MA" sz="2400" b="1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?</a:t>
                      </a:r>
                      <a:endParaRPr lang="fr-MA" sz="24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99680"/>
                  </a:ext>
                </a:extLst>
              </a:tr>
            </a:tbl>
          </a:graphicData>
        </a:graphic>
      </p:graphicFrame>
      <p:sp>
        <p:nvSpPr>
          <p:cNvPr id="9" name="ZoneTexte 9">
            <a:extLst>
              <a:ext uri="{FF2B5EF4-FFF2-40B4-BE49-F238E27FC236}">
                <a16:creationId xmlns:a16="http://schemas.microsoft.com/office/drawing/2014/main" id="{F0225248-94A8-3D3B-DBF9-7B3A5E0108E9}"/>
              </a:ext>
            </a:extLst>
          </p:cNvPr>
          <p:cNvSpPr txBox="1"/>
          <p:nvPr/>
        </p:nvSpPr>
        <p:spPr>
          <a:xfrm>
            <a:off x="842962" y="5621873"/>
            <a:ext cx="2357437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ثمن الموسوعة</a:t>
            </a:r>
            <a:endParaRPr lang="fr-FR" sz="1200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B8C5E1-2089-3E3A-0ECA-1254DE45793E}"/>
              </a:ext>
            </a:extLst>
          </p:cNvPr>
          <p:cNvSpPr txBox="1"/>
          <p:nvPr/>
        </p:nvSpPr>
        <p:spPr>
          <a:xfrm>
            <a:off x="3265189" y="5614096"/>
            <a:ext cx="1168419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المتبقي</a:t>
            </a:r>
            <a:endParaRPr lang="fr-FR" sz="1200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2">
            <a:extLst>
              <a:ext uri="{FF2B5EF4-FFF2-40B4-BE49-F238E27FC236}">
                <a16:creationId xmlns:a16="http://schemas.microsoft.com/office/drawing/2014/main" id="{9F93D8C4-C50C-11B9-0A8A-DF8508F0994E}"/>
              </a:ext>
            </a:extLst>
          </p:cNvPr>
          <p:cNvSpPr txBox="1"/>
          <p:nvPr/>
        </p:nvSpPr>
        <p:spPr>
          <a:xfrm>
            <a:off x="409717" y="955377"/>
            <a:ext cx="7076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ماذا نفعل في الخطوة ال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رابعة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؟  </a:t>
            </a:r>
          </a:p>
        </p:txBody>
      </p:sp>
      <p:grpSp>
        <p:nvGrpSpPr>
          <p:cNvPr id="27" name="Group 16">
            <a:extLst>
              <a:ext uri="{FF2B5EF4-FFF2-40B4-BE49-F238E27FC236}">
                <a16:creationId xmlns:a16="http://schemas.microsoft.com/office/drawing/2014/main" id="{70344195-A2EE-3353-796C-8A934F4B82D2}"/>
              </a:ext>
            </a:extLst>
          </p:cNvPr>
          <p:cNvGrpSpPr/>
          <p:nvPr/>
        </p:nvGrpSpPr>
        <p:grpSpPr>
          <a:xfrm>
            <a:off x="7046559" y="1829289"/>
            <a:ext cx="1541528" cy="551406"/>
            <a:chOff x="3959458" y="1919923"/>
            <a:chExt cx="1541528" cy="551406"/>
          </a:xfrm>
          <a:solidFill>
            <a:schemeClr val="bg1">
              <a:lumMod val="85000"/>
            </a:schemeClr>
          </a:solidFill>
        </p:grpSpPr>
        <p:sp>
          <p:nvSpPr>
            <p:cNvPr id="28" name="Rectangle : coins arrondis 4">
              <a:extLst>
                <a:ext uri="{FF2B5EF4-FFF2-40B4-BE49-F238E27FC236}">
                  <a16:creationId xmlns:a16="http://schemas.microsoft.com/office/drawing/2014/main" id="{9008A005-98EC-087B-42B8-FE8F84AA49BD}"/>
                </a:ext>
              </a:extLst>
            </p:cNvPr>
            <p:cNvSpPr/>
            <p:nvPr/>
          </p:nvSpPr>
          <p:spPr>
            <a:xfrm>
              <a:off x="3959458" y="1919923"/>
              <a:ext cx="1104580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أَفْهَمُ وَأُحَدِّدُ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Oval 80">
              <a:extLst>
                <a:ext uri="{FF2B5EF4-FFF2-40B4-BE49-F238E27FC236}">
                  <a16:creationId xmlns:a16="http://schemas.microsoft.com/office/drawing/2014/main" id="{92177537-4DCB-836F-3E6E-D673DEE363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1</a:t>
              </a:r>
              <a:endParaRPr lang="fr-MA" sz="3200" b="1" dirty="0"/>
            </a:p>
          </p:txBody>
        </p:sp>
      </p:grpSp>
      <p:grpSp>
        <p:nvGrpSpPr>
          <p:cNvPr id="30" name="Group 16">
            <a:extLst>
              <a:ext uri="{FF2B5EF4-FFF2-40B4-BE49-F238E27FC236}">
                <a16:creationId xmlns:a16="http://schemas.microsoft.com/office/drawing/2014/main" id="{3BCEA25E-5D29-FE92-CA36-F3A57EE233C3}"/>
              </a:ext>
            </a:extLst>
          </p:cNvPr>
          <p:cNvGrpSpPr/>
          <p:nvPr/>
        </p:nvGrpSpPr>
        <p:grpSpPr>
          <a:xfrm>
            <a:off x="4455313" y="1814792"/>
            <a:ext cx="2496009" cy="551406"/>
            <a:chOff x="3237287" y="1919271"/>
            <a:chExt cx="2496009" cy="551406"/>
          </a:xfrm>
          <a:solidFill>
            <a:schemeClr val="bg1">
              <a:lumMod val="85000"/>
            </a:schemeClr>
          </a:solidFill>
        </p:grpSpPr>
        <p:sp>
          <p:nvSpPr>
            <p:cNvPr id="31" name="Rectangle : coins arrondis 4">
              <a:extLst>
                <a:ext uri="{FF2B5EF4-FFF2-40B4-BE49-F238E27FC236}">
                  <a16:creationId xmlns:a16="http://schemas.microsoft.com/office/drawing/2014/main" id="{F8758B22-A1E4-3FB0-399D-78CE46E41DCE}"/>
                </a:ext>
              </a:extLst>
            </p:cNvPr>
            <p:cNvSpPr/>
            <p:nvPr/>
          </p:nvSpPr>
          <p:spPr>
            <a:xfrm>
              <a:off x="3237287" y="1919271"/>
              <a:ext cx="205906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أَسْتَخْرِجُ الْمُعْطياتَ وَاُمَثِّلُها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Oval 80">
              <a:extLst>
                <a:ext uri="{FF2B5EF4-FFF2-40B4-BE49-F238E27FC236}">
                  <a16:creationId xmlns:a16="http://schemas.microsoft.com/office/drawing/2014/main" id="{258050C8-E467-9D8B-EA8E-373AC3265B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4020" y="19836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2</a:t>
              </a:r>
              <a:endParaRPr lang="fr-MA" sz="3200" b="1" dirty="0"/>
            </a:p>
          </p:txBody>
        </p:sp>
      </p:grpSp>
      <p:grpSp>
        <p:nvGrpSpPr>
          <p:cNvPr id="33" name="Group 16">
            <a:extLst>
              <a:ext uri="{FF2B5EF4-FFF2-40B4-BE49-F238E27FC236}">
                <a16:creationId xmlns:a16="http://schemas.microsoft.com/office/drawing/2014/main" id="{52D1BEE6-1089-5208-B56B-CFB038760E63}"/>
              </a:ext>
            </a:extLst>
          </p:cNvPr>
          <p:cNvGrpSpPr/>
          <p:nvPr/>
        </p:nvGrpSpPr>
        <p:grpSpPr>
          <a:xfrm>
            <a:off x="2335868" y="1823735"/>
            <a:ext cx="2049095" cy="551406"/>
            <a:chOff x="3451891" y="1926561"/>
            <a:chExt cx="2049095" cy="551406"/>
          </a:xfrm>
          <a:solidFill>
            <a:schemeClr val="bg1">
              <a:lumMod val="85000"/>
            </a:schemeClr>
          </a:solidFill>
        </p:grpSpPr>
        <p:sp>
          <p:nvSpPr>
            <p:cNvPr id="34" name="Rectangle : coins arrondis 4">
              <a:extLst>
                <a:ext uri="{FF2B5EF4-FFF2-40B4-BE49-F238E27FC236}">
                  <a16:creationId xmlns:a16="http://schemas.microsoft.com/office/drawing/2014/main" id="{E9E9D66E-4B15-5A04-9403-BF28ED4DFFFD}"/>
                </a:ext>
              </a:extLst>
            </p:cNvPr>
            <p:cNvSpPr/>
            <p:nvPr/>
          </p:nvSpPr>
          <p:spPr>
            <a:xfrm>
              <a:off x="3451891" y="1926561"/>
              <a:ext cx="1612147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مُتَساويَةَ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Oval 80">
              <a:extLst>
                <a:ext uri="{FF2B5EF4-FFF2-40B4-BE49-F238E27FC236}">
                  <a16:creationId xmlns:a16="http://schemas.microsoft.com/office/drawing/2014/main" id="{C098E994-032E-75EB-664A-66885304C4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3</a:t>
              </a:r>
              <a:endParaRPr lang="fr-MA" sz="3200" b="1" dirty="0"/>
            </a:p>
          </p:txBody>
        </p:sp>
      </p:grpSp>
      <p:grpSp>
        <p:nvGrpSpPr>
          <p:cNvPr id="36" name="Group 16">
            <a:extLst>
              <a:ext uri="{FF2B5EF4-FFF2-40B4-BE49-F238E27FC236}">
                <a16:creationId xmlns:a16="http://schemas.microsoft.com/office/drawing/2014/main" id="{B33B9920-1A7F-D1D5-0524-D3F819572AFA}"/>
              </a:ext>
            </a:extLst>
          </p:cNvPr>
          <p:cNvGrpSpPr/>
          <p:nvPr/>
        </p:nvGrpSpPr>
        <p:grpSpPr>
          <a:xfrm>
            <a:off x="326564" y="1829289"/>
            <a:ext cx="1914067" cy="551406"/>
            <a:chOff x="2920379" y="1761833"/>
            <a:chExt cx="1914067" cy="551406"/>
          </a:xfrm>
          <a:solidFill>
            <a:srgbClr val="196082"/>
          </a:solidFill>
        </p:grpSpPr>
        <p:sp>
          <p:nvSpPr>
            <p:cNvPr id="37" name="Rectangle : coins arrondis 4">
              <a:extLst>
                <a:ext uri="{FF2B5EF4-FFF2-40B4-BE49-F238E27FC236}">
                  <a16:creationId xmlns:a16="http://schemas.microsoft.com/office/drawing/2014/main" id="{BF5ED8C6-389A-495F-CEEF-AF5E9533E269}"/>
                </a:ext>
              </a:extLst>
            </p:cNvPr>
            <p:cNvSpPr/>
            <p:nvPr/>
          </p:nvSpPr>
          <p:spPr>
            <a:xfrm>
              <a:off x="2920379" y="1761833"/>
              <a:ext cx="146757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عِبارَةَ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Oval 80">
              <a:extLst>
                <a:ext uri="{FF2B5EF4-FFF2-40B4-BE49-F238E27FC236}">
                  <a16:creationId xmlns:a16="http://schemas.microsoft.com/office/drawing/2014/main" id="{95B19D96-A203-D287-24B6-652A21FC2F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5170" y="1837798"/>
              <a:ext cx="409276" cy="409276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4</a:t>
              </a:r>
              <a:endParaRPr lang="fr-MA" sz="3200" b="1" dirty="0"/>
            </a:p>
          </p:txBody>
        </p:sp>
      </p:grpSp>
      <p:pic>
        <p:nvPicPr>
          <p:cNvPr id="39" name="Image 38">
            <a:extLst>
              <a:ext uri="{FF2B5EF4-FFF2-40B4-BE49-F238E27FC236}">
                <a16:creationId xmlns:a16="http://schemas.microsoft.com/office/drawing/2014/main" id="{339B1454-80AC-6B4D-06F7-2021E70CB6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0687" y="5091191"/>
            <a:ext cx="1111031" cy="148925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5065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5E1E0-1C16-C92E-0451-8127AB5AF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1044CFB-D86E-7301-C4F1-578E4C7E572B}"/>
              </a:ext>
            </a:extLst>
          </p:cNvPr>
          <p:cNvSpPr txBox="1"/>
          <p:nvPr/>
        </p:nvSpPr>
        <p:spPr>
          <a:xfrm>
            <a:off x="1271068" y="863877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الألواح.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8D34F56-548C-ECA7-A906-2CEB07E6A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944" y="660097"/>
            <a:ext cx="900000" cy="900000"/>
          </a:xfrm>
          <a:prstGeom prst="rect">
            <a:avLst/>
          </a:prstGeom>
        </p:spPr>
      </p:pic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382E87D-1CF6-D8AA-8C5C-8E33D23EF95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2000" y="171900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384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719E0-6769-892D-D074-D695B48DC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ECEDAF9B-F052-3748-6B7C-CC5758CE1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DDFB943-1BD7-0C42-FDF8-E753C884F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82" y="2546040"/>
            <a:ext cx="7762009" cy="3785803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A6E3100-A495-D038-BE08-724CAE15E219}"/>
              </a:ext>
            </a:extLst>
          </p:cNvPr>
          <p:cNvSpPr/>
          <p:nvPr/>
        </p:nvSpPr>
        <p:spPr>
          <a:xfrm>
            <a:off x="4542278" y="4721309"/>
            <a:ext cx="3703343" cy="409067"/>
          </a:xfrm>
          <a:prstGeom prst="roundRect">
            <a:avLst>
              <a:gd name="adj" fmla="val 7515"/>
            </a:avLst>
          </a:prstGeom>
          <a:noFill/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165 – 97 = 68  </a:t>
            </a:r>
          </a:p>
        </p:txBody>
      </p:sp>
      <p:sp>
        <p:nvSpPr>
          <p:cNvPr id="2" name="ZoneTexte 9">
            <a:extLst>
              <a:ext uri="{FF2B5EF4-FFF2-40B4-BE49-F238E27FC236}">
                <a16:creationId xmlns:a16="http://schemas.microsoft.com/office/drawing/2014/main" id="{2D5FABCD-7D43-5A8E-12DC-6845FCAF277E}"/>
              </a:ext>
            </a:extLst>
          </p:cNvPr>
          <p:cNvSpPr txBox="1"/>
          <p:nvPr/>
        </p:nvSpPr>
        <p:spPr>
          <a:xfrm>
            <a:off x="798220" y="3910791"/>
            <a:ext cx="3586032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MA" sz="1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الكلي</a:t>
            </a:r>
            <a:endParaRPr lang="fr-FR" sz="16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E4636AA-53AC-D8CB-B01A-DD22817B33CF}"/>
              </a:ext>
            </a:extLst>
          </p:cNvPr>
          <p:cNvGraphicFramePr>
            <a:graphicFrameLocks noGrp="1"/>
          </p:cNvGraphicFramePr>
          <p:nvPr/>
        </p:nvGraphicFramePr>
        <p:xfrm>
          <a:off x="789709" y="4385783"/>
          <a:ext cx="364389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0691">
                  <a:extLst>
                    <a:ext uri="{9D8B030D-6E8A-4147-A177-3AD203B41FA5}">
                      <a16:colId xmlns:a16="http://schemas.microsoft.com/office/drawing/2014/main" val="2335329255"/>
                    </a:ext>
                  </a:extLst>
                </a:gridCol>
                <a:gridCol w="1233208">
                  <a:extLst>
                    <a:ext uri="{9D8B030D-6E8A-4147-A177-3AD203B41FA5}">
                      <a16:colId xmlns:a16="http://schemas.microsoft.com/office/drawing/2014/main" val="3360331100"/>
                    </a:ext>
                  </a:extLst>
                </a:gridCol>
              </a:tblGrid>
              <a:tr h="597927">
                <a:tc gridSpan="2">
                  <a:txBody>
                    <a:bodyPr/>
                    <a:lstStyle/>
                    <a:p>
                      <a:pPr algn="ctr"/>
                      <a:r>
                        <a:rPr lang="ar-SA" sz="2400" dirty="0">
                          <a:solidFill>
                            <a:schemeClr val="tx1"/>
                          </a:solidFill>
                        </a:rPr>
                        <a:t>165</a:t>
                      </a:r>
                      <a:endParaRPr lang="fr-MA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MA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656056"/>
                  </a:ext>
                </a:extLst>
              </a:tr>
              <a:tr h="48219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/>
                        <a:t>97</a:t>
                      </a:r>
                      <a:endParaRPr lang="fr-MA" sz="2400" b="1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?</a:t>
                      </a:r>
                      <a:endParaRPr lang="fr-MA" sz="24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99680"/>
                  </a:ext>
                </a:extLst>
              </a:tr>
            </a:tbl>
          </a:graphicData>
        </a:graphic>
      </p:graphicFrame>
      <p:sp>
        <p:nvSpPr>
          <p:cNvPr id="9" name="ZoneTexte 9">
            <a:extLst>
              <a:ext uri="{FF2B5EF4-FFF2-40B4-BE49-F238E27FC236}">
                <a16:creationId xmlns:a16="http://schemas.microsoft.com/office/drawing/2014/main" id="{75487DAE-C6D0-44E5-8B0E-5633E58BB3C8}"/>
              </a:ext>
            </a:extLst>
          </p:cNvPr>
          <p:cNvSpPr txBox="1"/>
          <p:nvPr/>
        </p:nvSpPr>
        <p:spPr>
          <a:xfrm>
            <a:off x="842962" y="5621873"/>
            <a:ext cx="2357437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ثمن الموسوعة</a:t>
            </a:r>
            <a:endParaRPr lang="fr-FR" sz="1200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BDBB582-EC30-3789-B986-D125005FE8D3}"/>
              </a:ext>
            </a:extLst>
          </p:cNvPr>
          <p:cNvSpPr txBox="1"/>
          <p:nvPr/>
        </p:nvSpPr>
        <p:spPr>
          <a:xfrm>
            <a:off x="3265189" y="5614096"/>
            <a:ext cx="1168419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المتبقي</a:t>
            </a:r>
            <a:endParaRPr lang="fr-FR" sz="1200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2">
            <a:extLst>
              <a:ext uri="{FF2B5EF4-FFF2-40B4-BE49-F238E27FC236}">
                <a16:creationId xmlns:a16="http://schemas.microsoft.com/office/drawing/2014/main" id="{E85EE94D-337B-E7E8-6384-391527074B3C}"/>
              </a:ext>
            </a:extLst>
          </p:cNvPr>
          <p:cNvSpPr txBox="1"/>
          <p:nvPr/>
        </p:nvSpPr>
        <p:spPr>
          <a:xfrm>
            <a:off x="437389" y="947751"/>
            <a:ext cx="7076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على ألواحكم، اكتبوا عبارة الحل. 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7" name="Group 16">
            <a:extLst>
              <a:ext uri="{FF2B5EF4-FFF2-40B4-BE49-F238E27FC236}">
                <a16:creationId xmlns:a16="http://schemas.microsoft.com/office/drawing/2014/main" id="{C718E95E-F709-D7DE-12FA-480AEAB49A24}"/>
              </a:ext>
            </a:extLst>
          </p:cNvPr>
          <p:cNvGrpSpPr/>
          <p:nvPr/>
        </p:nvGrpSpPr>
        <p:grpSpPr>
          <a:xfrm>
            <a:off x="7046559" y="1829289"/>
            <a:ext cx="1541528" cy="551406"/>
            <a:chOff x="3959458" y="1919923"/>
            <a:chExt cx="1541528" cy="551406"/>
          </a:xfrm>
          <a:solidFill>
            <a:schemeClr val="bg1">
              <a:lumMod val="85000"/>
            </a:schemeClr>
          </a:solidFill>
        </p:grpSpPr>
        <p:sp>
          <p:nvSpPr>
            <p:cNvPr id="28" name="Rectangle : coins arrondis 4">
              <a:extLst>
                <a:ext uri="{FF2B5EF4-FFF2-40B4-BE49-F238E27FC236}">
                  <a16:creationId xmlns:a16="http://schemas.microsoft.com/office/drawing/2014/main" id="{4020B039-0B5B-B229-26D1-AC7B065BA5E5}"/>
                </a:ext>
              </a:extLst>
            </p:cNvPr>
            <p:cNvSpPr/>
            <p:nvPr/>
          </p:nvSpPr>
          <p:spPr>
            <a:xfrm>
              <a:off x="3959458" y="1919923"/>
              <a:ext cx="1104580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أَفْهَمُ وَأُحَدِّدُ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Oval 80">
              <a:extLst>
                <a:ext uri="{FF2B5EF4-FFF2-40B4-BE49-F238E27FC236}">
                  <a16:creationId xmlns:a16="http://schemas.microsoft.com/office/drawing/2014/main" id="{1439E7C6-4B40-AD2E-FC54-98324CE43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1</a:t>
              </a:r>
              <a:endParaRPr lang="fr-MA" sz="3200" b="1" dirty="0"/>
            </a:p>
          </p:txBody>
        </p:sp>
      </p:grpSp>
      <p:grpSp>
        <p:nvGrpSpPr>
          <p:cNvPr id="30" name="Group 16">
            <a:extLst>
              <a:ext uri="{FF2B5EF4-FFF2-40B4-BE49-F238E27FC236}">
                <a16:creationId xmlns:a16="http://schemas.microsoft.com/office/drawing/2014/main" id="{C06BE670-CB78-9FAB-0F38-4E302FCD83FF}"/>
              </a:ext>
            </a:extLst>
          </p:cNvPr>
          <p:cNvGrpSpPr/>
          <p:nvPr/>
        </p:nvGrpSpPr>
        <p:grpSpPr>
          <a:xfrm>
            <a:off x="4455313" y="1814792"/>
            <a:ext cx="2496009" cy="551406"/>
            <a:chOff x="3237287" y="1919271"/>
            <a:chExt cx="2496009" cy="551406"/>
          </a:xfrm>
          <a:solidFill>
            <a:schemeClr val="bg1">
              <a:lumMod val="85000"/>
            </a:schemeClr>
          </a:solidFill>
        </p:grpSpPr>
        <p:sp>
          <p:nvSpPr>
            <p:cNvPr id="31" name="Rectangle : coins arrondis 4">
              <a:extLst>
                <a:ext uri="{FF2B5EF4-FFF2-40B4-BE49-F238E27FC236}">
                  <a16:creationId xmlns:a16="http://schemas.microsoft.com/office/drawing/2014/main" id="{AF796D03-5D61-29D9-83F5-8E4B6E49BCAE}"/>
                </a:ext>
              </a:extLst>
            </p:cNvPr>
            <p:cNvSpPr/>
            <p:nvPr/>
          </p:nvSpPr>
          <p:spPr>
            <a:xfrm>
              <a:off x="3237287" y="1919271"/>
              <a:ext cx="205906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أَسْتَخْرِجُ الْمُعْطياتِ وَاُمَثِّلُها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Oval 80">
              <a:extLst>
                <a:ext uri="{FF2B5EF4-FFF2-40B4-BE49-F238E27FC236}">
                  <a16:creationId xmlns:a16="http://schemas.microsoft.com/office/drawing/2014/main" id="{8F8C22DC-62CE-3A08-630F-C6585E9E35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4020" y="19836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2</a:t>
              </a:r>
              <a:endParaRPr lang="fr-MA" sz="3200" b="1" dirty="0"/>
            </a:p>
          </p:txBody>
        </p:sp>
      </p:grpSp>
      <p:grpSp>
        <p:nvGrpSpPr>
          <p:cNvPr id="33" name="Group 16">
            <a:extLst>
              <a:ext uri="{FF2B5EF4-FFF2-40B4-BE49-F238E27FC236}">
                <a16:creationId xmlns:a16="http://schemas.microsoft.com/office/drawing/2014/main" id="{67DBC48A-1EF3-0F66-5374-FB6D792B47ED}"/>
              </a:ext>
            </a:extLst>
          </p:cNvPr>
          <p:cNvGrpSpPr/>
          <p:nvPr/>
        </p:nvGrpSpPr>
        <p:grpSpPr>
          <a:xfrm>
            <a:off x="2335868" y="1823735"/>
            <a:ext cx="2049095" cy="551406"/>
            <a:chOff x="3451891" y="1926561"/>
            <a:chExt cx="2049095" cy="551406"/>
          </a:xfrm>
          <a:solidFill>
            <a:schemeClr val="bg1">
              <a:lumMod val="85000"/>
            </a:schemeClr>
          </a:solidFill>
        </p:grpSpPr>
        <p:sp>
          <p:nvSpPr>
            <p:cNvPr id="34" name="Rectangle : coins arrondis 4">
              <a:extLst>
                <a:ext uri="{FF2B5EF4-FFF2-40B4-BE49-F238E27FC236}">
                  <a16:creationId xmlns:a16="http://schemas.microsoft.com/office/drawing/2014/main" id="{3E8EBA2A-FEFD-98FB-657E-8BDD56333D9F}"/>
                </a:ext>
              </a:extLst>
            </p:cNvPr>
            <p:cNvSpPr/>
            <p:nvPr/>
          </p:nvSpPr>
          <p:spPr>
            <a:xfrm>
              <a:off x="3451891" y="1926561"/>
              <a:ext cx="1612147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مُتَساويَةَ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Oval 80">
              <a:extLst>
                <a:ext uri="{FF2B5EF4-FFF2-40B4-BE49-F238E27FC236}">
                  <a16:creationId xmlns:a16="http://schemas.microsoft.com/office/drawing/2014/main" id="{8B0E39E6-C7D0-F77E-FF82-E9DF4617FE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3</a:t>
              </a:r>
              <a:endParaRPr lang="fr-MA" sz="3200" b="1" dirty="0"/>
            </a:p>
          </p:txBody>
        </p:sp>
      </p:grpSp>
      <p:grpSp>
        <p:nvGrpSpPr>
          <p:cNvPr id="36" name="Group 16">
            <a:extLst>
              <a:ext uri="{FF2B5EF4-FFF2-40B4-BE49-F238E27FC236}">
                <a16:creationId xmlns:a16="http://schemas.microsoft.com/office/drawing/2014/main" id="{F2E7DFCB-22E2-B467-05A7-65F2F63F70F2}"/>
              </a:ext>
            </a:extLst>
          </p:cNvPr>
          <p:cNvGrpSpPr/>
          <p:nvPr/>
        </p:nvGrpSpPr>
        <p:grpSpPr>
          <a:xfrm>
            <a:off x="326564" y="1829289"/>
            <a:ext cx="1914067" cy="551406"/>
            <a:chOff x="2920379" y="1761833"/>
            <a:chExt cx="1914067" cy="551406"/>
          </a:xfrm>
          <a:solidFill>
            <a:srgbClr val="196082"/>
          </a:solidFill>
        </p:grpSpPr>
        <p:sp>
          <p:nvSpPr>
            <p:cNvPr id="37" name="Rectangle : coins arrondis 4">
              <a:extLst>
                <a:ext uri="{FF2B5EF4-FFF2-40B4-BE49-F238E27FC236}">
                  <a16:creationId xmlns:a16="http://schemas.microsoft.com/office/drawing/2014/main" id="{431A986E-DECE-9504-6FC3-3D3F7C0E7560}"/>
                </a:ext>
              </a:extLst>
            </p:cNvPr>
            <p:cNvSpPr/>
            <p:nvPr/>
          </p:nvSpPr>
          <p:spPr>
            <a:xfrm>
              <a:off x="2920379" y="1761833"/>
              <a:ext cx="146757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عِبارَةَ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Oval 80">
              <a:extLst>
                <a:ext uri="{FF2B5EF4-FFF2-40B4-BE49-F238E27FC236}">
                  <a16:creationId xmlns:a16="http://schemas.microsoft.com/office/drawing/2014/main" id="{2176A404-8A96-BAD3-2F30-C8D96B2EE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5170" y="1837798"/>
              <a:ext cx="409276" cy="409276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4</a:t>
              </a:r>
              <a:endParaRPr lang="fr-MA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8317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848E0-C7DD-A24E-EC27-983A05395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265A2454-566E-0236-F43C-6E7F6D54D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710651D-C069-D3F9-D237-B44D7865E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82" y="2546040"/>
            <a:ext cx="7762009" cy="3785803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CE2ED9C-CEB5-DFED-2A0A-D8F4C373FDCE}"/>
              </a:ext>
            </a:extLst>
          </p:cNvPr>
          <p:cNvSpPr/>
          <p:nvPr/>
        </p:nvSpPr>
        <p:spPr>
          <a:xfrm>
            <a:off x="4542278" y="4721309"/>
            <a:ext cx="3703343" cy="409067"/>
          </a:xfrm>
          <a:prstGeom prst="roundRect">
            <a:avLst>
              <a:gd name="adj" fmla="val 7515"/>
            </a:avLst>
          </a:prstGeom>
          <a:noFill/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165 – 97 = 68  </a:t>
            </a:r>
          </a:p>
        </p:txBody>
      </p:sp>
      <p:sp>
        <p:nvSpPr>
          <p:cNvPr id="2" name="ZoneTexte 9">
            <a:extLst>
              <a:ext uri="{FF2B5EF4-FFF2-40B4-BE49-F238E27FC236}">
                <a16:creationId xmlns:a16="http://schemas.microsoft.com/office/drawing/2014/main" id="{F4E48961-B816-487C-5F8E-3092585BFB5F}"/>
              </a:ext>
            </a:extLst>
          </p:cNvPr>
          <p:cNvSpPr txBox="1"/>
          <p:nvPr/>
        </p:nvSpPr>
        <p:spPr>
          <a:xfrm>
            <a:off x="798220" y="3910791"/>
            <a:ext cx="3586032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MA" sz="1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الكلي</a:t>
            </a:r>
            <a:endParaRPr lang="fr-FR" sz="16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1310E1F-56B2-B447-6BAC-B49F6C76F912}"/>
              </a:ext>
            </a:extLst>
          </p:cNvPr>
          <p:cNvGraphicFramePr>
            <a:graphicFrameLocks noGrp="1"/>
          </p:cNvGraphicFramePr>
          <p:nvPr/>
        </p:nvGraphicFramePr>
        <p:xfrm>
          <a:off x="789709" y="4385783"/>
          <a:ext cx="364389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0691">
                  <a:extLst>
                    <a:ext uri="{9D8B030D-6E8A-4147-A177-3AD203B41FA5}">
                      <a16:colId xmlns:a16="http://schemas.microsoft.com/office/drawing/2014/main" val="2335329255"/>
                    </a:ext>
                  </a:extLst>
                </a:gridCol>
                <a:gridCol w="1233208">
                  <a:extLst>
                    <a:ext uri="{9D8B030D-6E8A-4147-A177-3AD203B41FA5}">
                      <a16:colId xmlns:a16="http://schemas.microsoft.com/office/drawing/2014/main" val="3360331100"/>
                    </a:ext>
                  </a:extLst>
                </a:gridCol>
              </a:tblGrid>
              <a:tr h="597927">
                <a:tc gridSpan="2">
                  <a:txBody>
                    <a:bodyPr/>
                    <a:lstStyle/>
                    <a:p>
                      <a:pPr algn="ctr"/>
                      <a:r>
                        <a:rPr lang="ar-SA" sz="2400" dirty="0">
                          <a:solidFill>
                            <a:schemeClr val="tx1"/>
                          </a:solidFill>
                        </a:rPr>
                        <a:t>165</a:t>
                      </a:r>
                      <a:endParaRPr lang="fr-MA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MA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656056"/>
                  </a:ext>
                </a:extLst>
              </a:tr>
              <a:tr h="48219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/>
                        <a:t>97</a:t>
                      </a:r>
                      <a:endParaRPr lang="fr-MA" sz="2400" b="1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?</a:t>
                      </a:r>
                      <a:endParaRPr lang="fr-MA" sz="24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99680"/>
                  </a:ext>
                </a:extLst>
              </a:tr>
            </a:tbl>
          </a:graphicData>
        </a:graphic>
      </p:graphicFrame>
      <p:sp>
        <p:nvSpPr>
          <p:cNvPr id="9" name="ZoneTexte 9">
            <a:extLst>
              <a:ext uri="{FF2B5EF4-FFF2-40B4-BE49-F238E27FC236}">
                <a16:creationId xmlns:a16="http://schemas.microsoft.com/office/drawing/2014/main" id="{EC267838-4FA4-8968-18A6-8D68D13D91BB}"/>
              </a:ext>
            </a:extLst>
          </p:cNvPr>
          <p:cNvSpPr txBox="1"/>
          <p:nvPr/>
        </p:nvSpPr>
        <p:spPr>
          <a:xfrm>
            <a:off x="842962" y="5621873"/>
            <a:ext cx="2357437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ثمن الموسوعة</a:t>
            </a:r>
            <a:endParaRPr lang="fr-FR" sz="1200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7FA1C07-DC4E-85C9-CA89-5BDCE512FA33}"/>
              </a:ext>
            </a:extLst>
          </p:cNvPr>
          <p:cNvSpPr txBox="1"/>
          <p:nvPr/>
        </p:nvSpPr>
        <p:spPr>
          <a:xfrm>
            <a:off x="3265189" y="5614096"/>
            <a:ext cx="1168419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المبلغ المتبقي</a:t>
            </a:r>
            <a:endParaRPr lang="fr-FR" sz="1200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2">
            <a:extLst>
              <a:ext uri="{FF2B5EF4-FFF2-40B4-BE49-F238E27FC236}">
                <a16:creationId xmlns:a16="http://schemas.microsoft.com/office/drawing/2014/main" id="{43E02B00-754A-F7DA-6DE3-880EBA269E9F}"/>
              </a:ext>
            </a:extLst>
          </p:cNvPr>
          <p:cNvSpPr txBox="1"/>
          <p:nvPr/>
        </p:nvSpPr>
        <p:spPr>
          <a:xfrm>
            <a:off x="492551" y="850940"/>
            <a:ext cx="70765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sz="20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0AF6DAB-AF13-054D-16E2-57178DD9EADC}"/>
              </a:ext>
            </a:extLst>
          </p:cNvPr>
          <p:cNvSpPr/>
          <p:nvPr/>
        </p:nvSpPr>
        <p:spPr>
          <a:xfrm>
            <a:off x="4597695" y="5442414"/>
            <a:ext cx="3703343" cy="409067"/>
          </a:xfrm>
          <a:prstGeom prst="roundRect">
            <a:avLst>
              <a:gd name="adj" fmla="val 7515"/>
            </a:avLst>
          </a:prstGeom>
          <a:noFill/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ar-SA" sz="2000" b="1" kern="0" dirty="0">
                <a:solidFill>
                  <a:srgbClr val="C00000"/>
                </a:solidFill>
                <a:latin typeface="Calibri" panose="020F0502020204030204"/>
              </a:rPr>
              <a:t>المبلغ المتبقي </a:t>
            </a:r>
            <a:r>
              <a:rPr lang="ar-MA" sz="2000" b="1" kern="0" dirty="0">
                <a:solidFill>
                  <a:srgbClr val="C00000"/>
                </a:solidFill>
                <a:latin typeface="Calibri" panose="020F0502020204030204"/>
              </a:rPr>
              <a:t>لدى</a:t>
            </a:r>
            <a:r>
              <a:rPr lang="ar-SA" sz="2000" b="1" kern="0" dirty="0">
                <a:solidFill>
                  <a:srgbClr val="C00000"/>
                </a:solidFill>
                <a:latin typeface="Calibri" panose="020F0502020204030204"/>
              </a:rPr>
              <a:t> عماد هو 68 درهما</a:t>
            </a:r>
            <a:r>
              <a:rPr lang="ar-MA" sz="2000" b="1" kern="0" dirty="0">
                <a:solidFill>
                  <a:srgbClr val="C00000"/>
                </a:solidFill>
                <a:latin typeface="Calibri" panose="020F0502020204030204"/>
              </a:rPr>
              <a:t>.</a:t>
            </a:r>
            <a:endParaRPr lang="fr-FR" sz="2000" b="1" kern="0" dirty="0">
              <a:solidFill>
                <a:srgbClr val="C00000"/>
              </a:solidFill>
              <a:latin typeface="Calibri" panose="020F0502020204030204"/>
            </a:endParaRPr>
          </a:p>
        </p:txBody>
      </p:sp>
      <p:grpSp>
        <p:nvGrpSpPr>
          <p:cNvPr id="27" name="Group 16">
            <a:extLst>
              <a:ext uri="{FF2B5EF4-FFF2-40B4-BE49-F238E27FC236}">
                <a16:creationId xmlns:a16="http://schemas.microsoft.com/office/drawing/2014/main" id="{7402D274-DE5E-F049-4CF6-6F78943B8816}"/>
              </a:ext>
            </a:extLst>
          </p:cNvPr>
          <p:cNvGrpSpPr/>
          <p:nvPr/>
        </p:nvGrpSpPr>
        <p:grpSpPr>
          <a:xfrm>
            <a:off x="7046559" y="1829289"/>
            <a:ext cx="1541528" cy="551406"/>
            <a:chOff x="3959458" y="1919923"/>
            <a:chExt cx="1541528" cy="551406"/>
          </a:xfrm>
          <a:solidFill>
            <a:schemeClr val="bg1">
              <a:lumMod val="85000"/>
            </a:schemeClr>
          </a:solidFill>
        </p:grpSpPr>
        <p:sp>
          <p:nvSpPr>
            <p:cNvPr id="28" name="Rectangle : coins arrondis 4">
              <a:extLst>
                <a:ext uri="{FF2B5EF4-FFF2-40B4-BE49-F238E27FC236}">
                  <a16:creationId xmlns:a16="http://schemas.microsoft.com/office/drawing/2014/main" id="{1663C62F-FEC0-2263-477C-C63E6626F99D}"/>
                </a:ext>
              </a:extLst>
            </p:cNvPr>
            <p:cNvSpPr/>
            <p:nvPr/>
          </p:nvSpPr>
          <p:spPr>
            <a:xfrm>
              <a:off x="3959458" y="1919923"/>
              <a:ext cx="1104580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أَفْهَمُ وَأُحَدِّدُ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Oval 80">
              <a:extLst>
                <a:ext uri="{FF2B5EF4-FFF2-40B4-BE49-F238E27FC236}">
                  <a16:creationId xmlns:a16="http://schemas.microsoft.com/office/drawing/2014/main" id="{9730A048-A6EA-1099-89FF-47546600ED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1</a:t>
              </a:r>
              <a:endParaRPr lang="fr-MA" sz="3200" b="1" dirty="0"/>
            </a:p>
          </p:txBody>
        </p:sp>
      </p:grpSp>
      <p:grpSp>
        <p:nvGrpSpPr>
          <p:cNvPr id="30" name="Group 16">
            <a:extLst>
              <a:ext uri="{FF2B5EF4-FFF2-40B4-BE49-F238E27FC236}">
                <a16:creationId xmlns:a16="http://schemas.microsoft.com/office/drawing/2014/main" id="{FAB90250-4358-0232-E671-2F1298CEE585}"/>
              </a:ext>
            </a:extLst>
          </p:cNvPr>
          <p:cNvGrpSpPr/>
          <p:nvPr/>
        </p:nvGrpSpPr>
        <p:grpSpPr>
          <a:xfrm>
            <a:off x="4455313" y="1814792"/>
            <a:ext cx="2496009" cy="551406"/>
            <a:chOff x="3237287" y="1919271"/>
            <a:chExt cx="2496009" cy="551406"/>
          </a:xfrm>
          <a:solidFill>
            <a:schemeClr val="bg1">
              <a:lumMod val="85000"/>
            </a:schemeClr>
          </a:solidFill>
        </p:grpSpPr>
        <p:sp>
          <p:nvSpPr>
            <p:cNvPr id="31" name="Rectangle : coins arrondis 4">
              <a:extLst>
                <a:ext uri="{FF2B5EF4-FFF2-40B4-BE49-F238E27FC236}">
                  <a16:creationId xmlns:a16="http://schemas.microsoft.com/office/drawing/2014/main" id="{52CA9B89-C09D-42B5-6E4F-EAF0264008BF}"/>
                </a:ext>
              </a:extLst>
            </p:cNvPr>
            <p:cNvSpPr/>
            <p:nvPr/>
          </p:nvSpPr>
          <p:spPr>
            <a:xfrm>
              <a:off x="3237287" y="1919271"/>
              <a:ext cx="205906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أَسْتَخْرِجُ الْمُعْطياتِ وَاُمَثِّلُها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Oval 80">
              <a:extLst>
                <a:ext uri="{FF2B5EF4-FFF2-40B4-BE49-F238E27FC236}">
                  <a16:creationId xmlns:a16="http://schemas.microsoft.com/office/drawing/2014/main" id="{64BF654E-BF6B-418D-AC8D-C3F636E344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4020" y="198369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2</a:t>
              </a:r>
              <a:endParaRPr lang="fr-MA" sz="3200" b="1" dirty="0"/>
            </a:p>
          </p:txBody>
        </p:sp>
      </p:grpSp>
      <p:grpSp>
        <p:nvGrpSpPr>
          <p:cNvPr id="33" name="Group 16">
            <a:extLst>
              <a:ext uri="{FF2B5EF4-FFF2-40B4-BE49-F238E27FC236}">
                <a16:creationId xmlns:a16="http://schemas.microsoft.com/office/drawing/2014/main" id="{B40A7360-E5E5-32C7-79AE-3690FAA122C9}"/>
              </a:ext>
            </a:extLst>
          </p:cNvPr>
          <p:cNvGrpSpPr/>
          <p:nvPr/>
        </p:nvGrpSpPr>
        <p:grpSpPr>
          <a:xfrm>
            <a:off x="2335868" y="1823735"/>
            <a:ext cx="2049095" cy="551406"/>
            <a:chOff x="3451891" y="1926561"/>
            <a:chExt cx="2049095" cy="551406"/>
          </a:xfrm>
          <a:solidFill>
            <a:schemeClr val="bg1">
              <a:lumMod val="85000"/>
            </a:schemeClr>
          </a:solidFill>
        </p:grpSpPr>
        <p:sp>
          <p:nvSpPr>
            <p:cNvPr id="34" name="Rectangle : coins arrondis 4">
              <a:extLst>
                <a:ext uri="{FF2B5EF4-FFF2-40B4-BE49-F238E27FC236}">
                  <a16:creationId xmlns:a16="http://schemas.microsoft.com/office/drawing/2014/main" id="{620E8D48-DB7A-2C42-0F0D-2EBA79D97919}"/>
                </a:ext>
              </a:extLst>
            </p:cNvPr>
            <p:cNvSpPr/>
            <p:nvPr/>
          </p:nvSpPr>
          <p:spPr>
            <a:xfrm>
              <a:off x="3451891" y="1926561"/>
              <a:ext cx="1612147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مُتَساويَةَ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Oval 80">
              <a:extLst>
                <a:ext uri="{FF2B5EF4-FFF2-40B4-BE49-F238E27FC236}">
                  <a16:creationId xmlns:a16="http://schemas.microsoft.com/office/drawing/2014/main" id="{220563E1-8B3B-8926-D135-414619A99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1710" y="1990988"/>
              <a:ext cx="409276" cy="409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3</a:t>
              </a:r>
              <a:endParaRPr lang="fr-MA" sz="3200" b="1" dirty="0"/>
            </a:p>
          </p:txBody>
        </p:sp>
      </p:grpSp>
      <p:grpSp>
        <p:nvGrpSpPr>
          <p:cNvPr id="36" name="Group 16">
            <a:extLst>
              <a:ext uri="{FF2B5EF4-FFF2-40B4-BE49-F238E27FC236}">
                <a16:creationId xmlns:a16="http://schemas.microsoft.com/office/drawing/2014/main" id="{EB8C5F2F-DF9E-CA2B-154F-1A7962BAAF76}"/>
              </a:ext>
            </a:extLst>
          </p:cNvPr>
          <p:cNvGrpSpPr/>
          <p:nvPr/>
        </p:nvGrpSpPr>
        <p:grpSpPr>
          <a:xfrm>
            <a:off x="326564" y="1829289"/>
            <a:ext cx="1914067" cy="551406"/>
            <a:chOff x="2920379" y="1761833"/>
            <a:chExt cx="1914067" cy="551406"/>
          </a:xfrm>
          <a:solidFill>
            <a:srgbClr val="196082"/>
          </a:solidFill>
        </p:grpSpPr>
        <p:sp>
          <p:nvSpPr>
            <p:cNvPr id="37" name="Rectangle : coins arrondis 4">
              <a:extLst>
                <a:ext uri="{FF2B5EF4-FFF2-40B4-BE49-F238E27FC236}">
                  <a16:creationId xmlns:a16="http://schemas.microsoft.com/office/drawing/2014/main" id="{3B3864E1-80B1-1373-BD1A-83439249C7AD}"/>
                </a:ext>
              </a:extLst>
            </p:cNvPr>
            <p:cNvSpPr/>
            <p:nvPr/>
          </p:nvSpPr>
          <p:spPr>
            <a:xfrm>
              <a:off x="2920379" y="1761833"/>
              <a:ext cx="1467571" cy="55140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أَكْتُبُ عِبارَةَ الْحَلِّ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Oval 80">
              <a:extLst>
                <a:ext uri="{FF2B5EF4-FFF2-40B4-BE49-F238E27FC236}">
                  <a16:creationId xmlns:a16="http://schemas.microsoft.com/office/drawing/2014/main" id="{D66227C2-5F76-5C0B-F636-65356ED822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5170" y="1837798"/>
              <a:ext cx="409276" cy="409276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/>
                <a:t>4</a:t>
              </a:r>
              <a:endParaRPr lang="fr-MA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74788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011FF8F-2992-4DF2-0077-053DA9A7170A}"/>
              </a:ext>
            </a:extLst>
          </p:cNvPr>
          <p:cNvSpPr txBox="1"/>
          <p:nvPr/>
        </p:nvSpPr>
        <p:spPr>
          <a:xfrm>
            <a:off x="2043238" y="1071272"/>
            <a:ext cx="4597120" cy="756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486"/>
              </a:lnSpc>
            </a:pPr>
            <a:r>
              <a:rPr lang="ar-MA" sz="3200" b="1" dirty="0">
                <a:solidFill>
                  <a:srgbClr val="F6BB00"/>
                </a:solidFill>
                <a:latin typeface="Dosis" pitchFamily="2" charset="0"/>
                <a:cs typeface="Calibri" panose="020F0502020204030204" pitchFamily="34" charset="0"/>
              </a:rPr>
              <a:t>درس اليوم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C9B89E41-3063-9AB4-B59E-B51BF4B73865}"/>
              </a:ext>
            </a:extLst>
          </p:cNvPr>
          <p:cNvSpPr txBox="1"/>
          <p:nvPr/>
        </p:nvSpPr>
        <p:spPr>
          <a:xfrm>
            <a:off x="302133" y="1467516"/>
            <a:ext cx="8178799" cy="939616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26"/>
              </a:lnSpc>
            </a:pPr>
            <a:endParaRPr lang="en-GB" sz="3200" b="1" dirty="0">
              <a:solidFill>
                <a:srgbClr val="3795AF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lvl="0" algn="ctr" defTabSz="457200" rtl="1">
              <a:lnSpc>
                <a:spcPct val="107000"/>
              </a:lnSpc>
              <a:spcAft>
                <a:spcPts val="800"/>
              </a:spcAft>
              <a:defRPr/>
            </a:pPr>
            <a:r>
              <a:rPr lang="ar-SA" sz="32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حل المسائل : البحث عن الكل أو الجزء (1)</a:t>
            </a:r>
            <a:endParaRPr lang="en-US" sz="3200" b="1" kern="0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038AE995-6D88-B17B-4DE0-F1CE655B66A3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7010CA7-321A-43F5-E71B-86B6641C9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32" y="1819348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68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D4897-DD1A-A2B4-F912-6EFDF9BEC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B7D5B023-6348-5762-6A7D-67E3B59168A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30CB808-017E-5A0E-CAA5-963A51B2EA13}"/>
              </a:ext>
            </a:extLst>
          </p:cNvPr>
          <p:cNvGrpSpPr/>
          <p:nvPr/>
        </p:nvGrpSpPr>
        <p:grpSpPr>
          <a:xfrm>
            <a:off x="2094738" y="2260159"/>
            <a:ext cx="4785052" cy="2758881"/>
            <a:chOff x="2054098" y="2436266"/>
            <a:chExt cx="4785052" cy="2758881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863F916C-6B63-F4D6-9A6E-B0074D3695E7}"/>
                </a:ext>
              </a:extLst>
            </p:cNvPr>
            <p:cNvSpPr/>
            <p:nvPr/>
          </p:nvSpPr>
          <p:spPr>
            <a:xfrm>
              <a:off x="2054098" y="2817097"/>
              <a:ext cx="4785052" cy="2378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4" name="Image 3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E32F4750-78E9-0910-91CF-9DB13DDF2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671501" y="3778477"/>
              <a:ext cx="631873" cy="631873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5FBF0E2-280A-8624-AECC-3BDD9F3C9D40}"/>
                </a:ext>
              </a:extLst>
            </p:cNvPr>
            <p:cNvSpPr txBox="1"/>
            <p:nvPr/>
          </p:nvSpPr>
          <p:spPr>
            <a:xfrm>
              <a:off x="2092525" y="3316812"/>
              <a:ext cx="355510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  <a:cs typeface="Calibri" panose="020F0502020204030204" pitchFamily="34" charset="0"/>
                </a:rPr>
                <a:t>النشاط 1</a:t>
              </a:r>
            </a:p>
          </p:txBody>
        </p:sp>
        <p:sp>
          <p:nvSpPr>
            <p:cNvPr id="6" name="Flowchart: Alternate Process 54">
              <a:extLst>
                <a:ext uri="{FF2B5EF4-FFF2-40B4-BE49-F238E27FC236}">
                  <a16:creationId xmlns:a16="http://schemas.microsoft.com/office/drawing/2014/main" id="{51E8BA8A-BC9C-FC01-2C59-C0CA67720B34}"/>
                </a:ext>
              </a:extLst>
            </p:cNvPr>
            <p:cNvSpPr/>
            <p:nvPr/>
          </p:nvSpPr>
          <p:spPr>
            <a:xfrm>
              <a:off x="2804160" y="2436266"/>
              <a:ext cx="2966143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fr-FR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ممارسة موجهة</a:t>
              </a:r>
            </a:p>
          </p:txBody>
        </p:sp>
        <p:sp>
          <p:nvSpPr>
            <p:cNvPr id="9" name="Oval 80">
              <a:extLst>
                <a:ext uri="{FF2B5EF4-FFF2-40B4-BE49-F238E27FC236}">
                  <a16:creationId xmlns:a16="http://schemas.microsoft.com/office/drawing/2014/main" id="{2AAB3E61-3BF5-6771-D3CA-4B8835854A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3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FD5228F9-8697-B76A-A9C9-1324D40584F1}"/>
                </a:ext>
              </a:extLst>
            </p:cNvPr>
            <p:cNvSpPr txBox="1"/>
            <p:nvPr/>
          </p:nvSpPr>
          <p:spPr>
            <a:xfrm>
              <a:off x="2196914" y="3833315"/>
              <a:ext cx="344793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النشاط 2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B3CE6AE6-2AD1-5FD8-AE78-2F4D03851350}"/>
                </a:ext>
              </a:extLst>
            </p:cNvPr>
            <p:cNvSpPr txBox="1"/>
            <p:nvPr/>
          </p:nvSpPr>
          <p:spPr>
            <a:xfrm>
              <a:off x="2077751" y="4411373"/>
              <a:ext cx="358465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النشاط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045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D526C-E619-03C4-56F2-2D294038D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61916C4-61D1-6D45-9C0F-6E43AB19B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9AB0FF0-61C2-3817-290A-CE583DCC0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5" y="2235200"/>
            <a:ext cx="7340930" cy="336960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B16D4CA-6CFB-9C34-1BEA-387D896EBFD9}"/>
              </a:ext>
            </a:extLst>
          </p:cNvPr>
          <p:cNvSpPr txBox="1"/>
          <p:nvPr/>
        </p:nvSpPr>
        <p:spPr>
          <a:xfrm>
            <a:off x="-986175" y="854933"/>
            <a:ext cx="844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قر</a:t>
            </a: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ؤ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و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 هذه المسألة، تخيلوا شريطا لها وحددوا المطلوب .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ar-M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41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128C7-1CFE-DA19-4EE5-83D52F20D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4300AEF-1C18-1EA4-D66B-6CA25DF1B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FBB666-76EC-9297-E5DD-C511B32DA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5" y="2235200"/>
            <a:ext cx="7340930" cy="336960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F2C145E-399F-4A17-1F6A-ADC1BC4A405F}"/>
              </a:ext>
            </a:extLst>
          </p:cNvPr>
          <p:cNvSpPr txBox="1"/>
          <p:nvPr/>
        </p:nvSpPr>
        <p:spPr>
          <a:xfrm>
            <a:off x="-986175" y="854933"/>
            <a:ext cx="844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يقوم إلى السبورة لي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حدد المطلوب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في المسألة؟</a:t>
            </a:r>
            <a:endParaRPr kumimoji="0" lang="ar-M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00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25B5A-332E-B4EC-92E2-612B8C1CE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EF09B41-60C9-1B81-8FEA-9626811EB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F3C315E-6E1B-311F-0362-538035522B84}"/>
              </a:ext>
            </a:extLst>
          </p:cNvPr>
          <p:cNvSpPr txBox="1"/>
          <p:nvPr/>
        </p:nvSpPr>
        <p:spPr>
          <a:xfrm>
            <a:off x="-986175" y="854933"/>
            <a:ext cx="844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المطلوب هو حساب العدد الإجمالي للكتب التي توصلت بها المؤسسة.</a:t>
            </a:r>
            <a:endParaRPr kumimoji="0" lang="ar-M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A14B07E-9D63-A113-8616-EEC31FC57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5" y="2235200"/>
            <a:ext cx="7340930" cy="336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71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63CA3-1048-DF07-59AD-1F649A38A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B49A617-EBCA-F4AA-4E0A-6970C0EE5CAB}"/>
              </a:ext>
            </a:extLst>
          </p:cNvPr>
          <p:cNvSpPr txBox="1"/>
          <p:nvPr/>
        </p:nvSpPr>
        <p:spPr>
          <a:xfrm>
            <a:off x="1271068" y="863877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الألواح.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E7059F8-A9FF-58CB-734E-9B4F00B4B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944" y="660097"/>
            <a:ext cx="900000" cy="900000"/>
          </a:xfrm>
          <a:prstGeom prst="rect">
            <a:avLst/>
          </a:prstGeom>
        </p:spPr>
      </p:pic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783C4338-E32A-67AD-FAEB-4FF18A3825E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2000" y="171900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354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CABBA-54E0-159C-7AEB-2135712B9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2">
            <a:extLst>
              <a:ext uri="{FF2B5EF4-FFF2-40B4-BE49-F238E27FC236}">
                <a16:creationId xmlns:a16="http://schemas.microsoft.com/office/drawing/2014/main" id="{BEE6CAC9-314C-F25B-3BCA-B40A096B93BF}"/>
              </a:ext>
            </a:extLst>
          </p:cNvPr>
          <p:cNvSpPr txBox="1"/>
          <p:nvPr/>
        </p:nvSpPr>
        <p:spPr>
          <a:xfrm>
            <a:off x="752782" y="883867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على ألواحكم، مثلوا معطيات المسألة على نموذج الأشرطة: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B989ACA-332C-1931-880F-C9B254E98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3895" y="675999"/>
            <a:ext cx="900000" cy="900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363C81B-CD2E-9997-E845-1EC9029F6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5" y="2235200"/>
            <a:ext cx="7340930" cy="336960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7807AD-5365-2CFD-B868-D4B8F64BDDDF}"/>
              </a:ext>
            </a:extLst>
          </p:cNvPr>
          <p:cNvSpPr/>
          <p:nvPr/>
        </p:nvSpPr>
        <p:spPr>
          <a:xfrm>
            <a:off x="4572001" y="3290686"/>
            <a:ext cx="3566160" cy="397394"/>
          </a:xfrm>
          <a:prstGeom prst="roundRect">
            <a:avLst>
              <a:gd name="adj" fmla="val 7515"/>
            </a:avLst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526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5E1E0-1C16-C92E-0451-8127AB5AF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1044CFB-D86E-7301-C4F1-578E4C7E572B}"/>
              </a:ext>
            </a:extLst>
          </p:cNvPr>
          <p:cNvSpPr txBox="1"/>
          <p:nvPr/>
        </p:nvSpPr>
        <p:spPr>
          <a:xfrm>
            <a:off x="1241571" y="844212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الألواح.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8D34F56-548C-ECA7-A906-2CEB07E6A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944" y="660097"/>
            <a:ext cx="900000" cy="900000"/>
          </a:xfrm>
          <a:prstGeom prst="rect">
            <a:avLst/>
          </a:prstGeom>
        </p:spPr>
      </p:pic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382E87D-1CF6-D8AA-8C5C-8E33D23EF95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2000" y="171900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950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E4BF4-698E-F50B-825E-C2507233F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9E170DD5-335B-075D-A798-B8C23B114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9645CA7-68C4-6D25-53A6-9F6932B3F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3" y="1881516"/>
            <a:ext cx="7982825" cy="4404005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98F918-3B24-9DBE-CA51-23A82E35E973}"/>
              </a:ext>
            </a:extLst>
          </p:cNvPr>
          <p:cNvSpPr/>
          <p:nvPr/>
        </p:nvSpPr>
        <p:spPr>
          <a:xfrm>
            <a:off x="4572000" y="3290686"/>
            <a:ext cx="3900771" cy="504056"/>
          </a:xfrm>
          <a:prstGeom prst="roundRect">
            <a:avLst>
              <a:gd name="adj" fmla="val 7515"/>
            </a:avLst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4394E6-64B4-2AB1-9FBD-3BC685804DEB}"/>
              </a:ext>
            </a:extLst>
          </p:cNvPr>
          <p:cNvSpPr txBox="1"/>
          <p:nvPr/>
        </p:nvSpPr>
        <p:spPr>
          <a:xfrm>
            <a:off x="-921595" y="865323"/>
            <a:ext cx="844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صححوا،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يقوم ليشرح لنا كيف توصل للجواب؟</a:t>
            </a:r>
          </a:p>
        </p:txBody>
      </p:sp>
      <p:sp>
        <p:nvSpPr>
          <p:cNvPr id="4" name="ZoneTexte 9">
            <a:extLst>
              <a:ext uri="{FF2B5EF4-FFF2-40B4-BE49-F238E27FC236}">
                <a16:creationId xmlns:a16="http://schemas.microsoft.com/office/drawing/2014/main" id="{89961FDA-02D2-B3AA-EA8E-CB3FB4C23EB1}"/>
              </a:ext>
            </a:extLst>
          </p:cNvPr>
          <p:cNvSpPr txBox="1"/>
          <p:nvPr/>
        </p:nvSpPr>
        <p:spPr>
          <a:xfrm>
            <a:off x="671230" y="3513850"/>
            <a:ext cx="3586032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العدد الإجمالي للكتب</a:t>
            </a:r>
            <a:endParaRPr lang="fr-FR" sz="1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2">
            <a:extLst>
              <a:ext uri="{FF2B5EF4-FFF2-40B4-BE49-F238E27FC236}">
                <a16:creationId xmlns:a16="http://schemas.microsoft.com/office/drawing/2014/main" id="{DC8883A5-ABBB-D90A-4DEB-8D1E76028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539666"/>
              </p:ext>
            </p:extLst>
          </p:nvPr>
        </p:nvGraphicFramePr>
        <p:xfrm>
          <a:off x="662719" y="3988842"/>
          <a:ext cx="364389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383">
                  <a:extLst>
                    <a:ext uri="{9D8B030D-6E8A-4147-A177-3AD203B41FA5}">
                      <a16:colId xmlns:a16="http://schemas.microsoft.com/office/drawing/2014/main" val="2335329255"/>
                    </a:ext>
                  </a:extLst>
                </a:gridCol>
                <a:gridCol w="1913797">
                  <a:extLst>
                    <a:ext uri="{9D8B030D-6E8A-4147-A177-3AD203B41FA5}">
                      <a16:colId xmlns:a16="http://schemas.microsoft.com/office/drawing/2014/main" val="836580448"/>
                    </a:ext>
                  </a:extLst>
                </a:gridCol>
                <a:gridCol w="763719">
                  <a:extLst>
                    <a:ext uri="{9D8B030D-6E8A-4147-A177-3AD203B41FA5}">
                      <a16:colId xmlns:a16="http://schemas.microsoft.com/office/drawing/2014/main" val="3360331100"/>
                    </a:ext>
                  </a:extLst>
                </a:gridCol>
              </a:tblGrid>
              <a:tr h="597927">
                <a:tc gridSpan="3">
                  <a:txBody>
                    <a:bodyPr/>
                    <a:lstStyle/>
                    <a:p>
                      <a:pPr algn="ctr"/>
                      <a:r>
                        <a:rPr lang="fr-MA" sz="2400" dirty="0">
                          <a:solidFill>
                            <a:srgbClr val="C00000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MA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656056"/>
                  </a:ext>
                </a:extLst>
              </a:tr>
              <a:tr h="48219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124</a:t>
                      </a:r>
                      <a:endParaRPr lang="fr-MA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315</a:t>
                      </a:r>
                      <a:endParaRPr lang="fr-MA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rgbClr val="C00000"/>
                          </a:solidFill>
                        </a:rPr>
                        <a:t>78</a:t>
                      </a:r>
                      <a:endParaRPr lang="fr-MA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99680"/>
                  </a:ext>
                </a:extLst>
              </a:tr>
            </a:tbl>
          </a:graphicData>
        </a:graphic>
      </p:graphicFrame>
      <p:sp>
        <p:nvSpPr>
          <p:cNvPr id="6" name="ZoneTexte 9">
            <a:extLst>
              <a:ext uri="{FF2B5EF4-FFF2-40B4-BE49-F238E27FC236}">
                <a16:creationId xmlns:a16="http://schemas.microsoft.com/office/drawing/2014/main" id="{EB6CA109-9859-8F8A-9730-6FB303B65199}"/>
              </a:ext>
            </a:extLst>
          </p:cNvPr>
          <p:cNvSpPr txBox="1"/>
          <p:nvPr/>
        </p:nvSpPr>
        <p:spPr>
          <a:xfrm>
            <a:off x="680366" y="5186533"/>
            <a:ext cx="961132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قواميس</a:t>
            </a:r>
            <a:endParaRPr lang="fr-FR" sz="1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9">
            <a:extLst>
              <a:ext uri="{FF2B5EF4-FFF2-40B4-BE49-F238E27FC236}">
                <a16:creationId xmlns:a16="http://schemas.microsoft.com/office/drawing/2014/main" id="{915928B8-9EF9-C6B0-B50D-B77C2590973E}"/>
              </a:ext>
            </a:extLst>
          </p:cNvPr>
          <p:cNvSpPr txBox="1"/>
          <p:nvPr/>
        </p:nvSpPr>
        <p:spPr>
          <a:xfrm>
            <a:off x="1688479" y="5186533"/>
            <a:ext cx="1842028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قصص</a:t>
            </a:r>
            <a:endParaRPr lang="fr-FR" sz="1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9">
            <a:extLst>
              <a:ext uri="{FF2B5EF4-FFF2-40B4-BE49-F238E27FC236}">
                <a16:creationId xmlns:a16="http://schemas.microsoft.com/office/drawing/2014/main" id="{4714AD4D-A80E-9B76-AE92-E2AA2188D837}"/>
              </a:ext>
            </a:extLst>
          </p:cNvPr>
          <p:cNvSpPr txBox="1"/>
          <p:nvPr/>
        </p:nvSpPr>
        <p:spPr>
          <a:xfrm>
            <a:off x="3577488" y="5176995"/>
            <a:ext cx="723856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موسوعات</a:t>
            </a:r>
            <a:endParaRPr lang="fr-FR" sz="1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10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536BE-4D75-1855-D9F2-004FADDCE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18C9EE94-6F73-EB46-300C-62C9590E0DF2}"/>
              </a:ext>
            </a:extLst>
          </p:cNvPr>
          <p:cNvSpPr txBox="1"/>
          <p:nvPr/>
        </p:nvSpPr>
        <p:spPr>
          <a:xfrm>
            <a:off x="-891466" y="955377"/>
            <a:ext cx="844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على 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الألواح ، </a:t>
            </a: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اكتبوا متساوية الحل.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ar-M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8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EB3444F-4949-B21B-08B3-BDE4B9B55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C60896E-AD11-ED5F-B751-16E4A2367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3" y="1881516"/>
            <a:ext cx="7982825" cy="4404005"/>
          </a:xfrm>
          <a:prstGeom prst="rect">
            <a:avLst/>
          </a:prstGeom>
        </p:spPr>
      </p:pic>
      <p:sp>
        <p:nvSpPr>
          <p:cNvPr id="4" name="ZoneTexte 9">
            <a:extLst>
              <a:ext uri="{FF2B5EF4-FFF2-40B4-BE49-F238E27FC236}">
                <a16:creationId xmlns:a16="http://schemas.microsoft.com/office/drawing/2014/main" id="{692A1842-8B98-3656-478F-B3CF07EC7C60}"/>
              </a:ext>
            </a:extLst>
          </p:cNvPr>
          <p:cNvSpPr txBox="1"/>
          <p:nvPr/>
        </p:nvSpPr>
        <p:spPr>
          <a:xfrm>
            <a:off x="671230" y="3513850"/>
            <a:ext cx="3586032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العدد الإجمالي للكتب</a:t>
            </a:r>
            <a:endParaRPr lang="fr-FR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A4D382C3-16F3-F9AB-F2ED-4E677B209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397419"/>
              </p:ext>
            </p:extLst>
          </p:nvPr>
        </p:nvGraphicFramePr>
        <p:xfrm>
          <a:off x="662719" y="3988842"/>
          <a:ext cx="364389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383">
                  <a:extLst>
                    <a:ext uri="{9D8B030D-6E8A-4147-A177-3AD203B41FA5}">
                      <a16:colId xmlns:a16="http://schemas.microsoft.com/office/drawing/2014/main" val="2335329255"/>
                    </a:ext>
                  </a:extLst>
                </a:gridCol>
                <a:gridCol w="1913797">
                  <a:extLst>
                    <a:ext uri="{9D8B030D-6E8A-4147-A177-3AD203B41FA5}">
                      <a16:colId xmlns:a16="http://schemas.microsoft.com/office/drawing/2014/main" val="836580448"/>
                    </a:ext>
                  </a:extLst>
                </a:gridCol>
                <a:gridCol w="763719">
                  <a:extLst>
                    <a:ext uri="{9D8B030D-6E8A-4147-A177-3AD203B41FA5}">
                      <a16:colId xmlns:a16="http://schemas.microsoft.com/office/drawing/2014/main" val="3360331100"/>
                    </a:ext>
                  </a:extLst>
                </a:gridCol>
              </a:tblGrid>
              <a:tr h="597927">
                <a:tc gridSpan="3">
                  <a:txBody>
                    <a:bodyPr/>
                    <a:lstStyle/>
                    <a:p>
                      <a:pPr algn="ctr"/>
                      <a:r>
                        <a:rPr lang="fr-MA" sz="2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MA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656056"/>
                  </a:ext>
                </a:extLst>
              </a:tr>
              <a:tr h="48219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124</a:t>
                      </a:r>
                      <a:endParaRPr lang="fr-MA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fr-MA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fr-MA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99680"/>
                  </a:ext>
                </a:extLst>
              </a:tr>
            </a:tbl>
          </a:graphicData>
        </a:graphic>
      </p:graphicFrame>
      <p:sp>
        <p:nvSpPr>
          <p:cNvPr id="14" name="ZoneTexte 9">
            <a:extLst>
              <a:ext uri="{FF2B5EF4-FFF2-40B4-BE49-F238E27FC236}">
                <a16:creationId xmlns:a16="http://schemas.microsoft.com/office/drawing/2014/main" id="{E415EC97-2CCF-AC66-A9B2-B37C1F2FA375}"/>
              </a:ext>
            </a:extLst>
          </p:cNvPr>
          <p:cNvSpPr txBox="1"/>
          <p:nvPr/>
        </p:nvSpPr>
        <p:spPr>
          <a:xfrm>
            <a:off x="680366" y="5186533"/>
            <a:ext cx="961132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قواميس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9">
            <a:extLst>
              <a:ext uri="{FF2B5EF4-FFF2-40B4-BE49-F238E27FC236}">
                <a16:creationId xmlns:a16="http://schemas.microsoft.com/office/drawing/2014/main" id="{0B928376-EE96-29DA-D2B2-871927700AB5}"/>
              </a:ext>
            </a:extLst>
          </p:cNvPr>
          <p:cNvSpPr txBox="1"/>
          <p:nvPr/>
        </p:nvSpPr>
        <p:spPr>
          <a:xfrm>
            <a:off x="1688479" y="5186533"/>
            <a:ext cx="1842028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قصص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9">
            <a:extLst>
              <a:ext uri="{FF2B5EF4-FFF2-40B4-BE49-F238E27FC236}">
                <a16:creationId xmlns:a16="http://schemas.microsoft.com/office/drawing/2014/main" id="{4AAEA700-9586-B75A-4C76-1E6F75B1C4C3}"/>
              </a:ext>
            </a:extLst>
          </p:cNvPr>
          <p:cNvSpPr txBox="1"/>
          <p:nvPr/>
        </p:nvSpPr>
        <p:spPr>
          <a:xfrm>
            <a:off x="3577488" y="5176995"/>
            <a:ext cx="723856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موسوعات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CB575F6-C91C-3CBA-6510-D5C346030A7F}"/>
              </a:ext>
            </a:extLst>
          </p:cNvPr>
          <p:cNvSpPr/>
          <p:nvPr/>
        </p:nvSpPr>
        <p:spPr>
          <a:xfrm>
            <a:off x="6390968" y="3852404"/>
            <a:ext cx="2059400" cy="504056"/>
          </a:xfrm>
          <a:prstGeom prst="roundRect">
            <a:avLst>
              <a:gd name="adj" fmla="val 7515"/>
            </a:avLst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84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5E1E0-1C16-C92E-0451-8127AB5AF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1044CFB-D86E-7301-C4F1-578E4C7E572B}"/>
              </a:ext>
            </a:extLst>
          </p:cNvPr>
          <p:cNvSpPr txBox="1"/>
          <p:nvPr/>
        </p:nvSpPr>
        <p:spPr>
          <a:xfrm>
            <a:off x="1271068" y="863877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الألواح.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8D34F56-548C-ECA7-A906-2CEB07E6A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944" y="660097"/>
            <a:ext cx="900000" cy="900000"/>
          </a:xfrm>
          <a:prstGeom prst="rect">
            <a:avLst/>
          </a:prstGeom>
        </p:spPr>
      </p:pic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382E87D-1CF6-D8AA-8C5C-8E33D23EF95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2000" y="171900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117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re 1">
            <a:extLst>
              <a:ext uri="{FF2B5EF4-FFF2-40B4-BE49-F238E27FC236}">
                <a16:creationId xmlns:a16="http://schemas.microsoft.com/office/drawing/2014/main" id="{D6AACDEF-E72B-72DB-446E-3535E4497E39}"/>
              </a:ext>
            </a:extLst>
          </p:cNvPr>
          <p:cNvSpPr txBox="1">
            <a:spLocks/>
          </p:cNvSpPr>
          <p:nvPr/>
        </p:nvSpPr>
        <p:spPr bwMode="auto">
          <a:xfrm>
            <a:off x="6373813" y="1063625"/>
            <a:ext cx="310991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FR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altLang="fr-FR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9F1E1EB5-A3CF-9C33-72E2-D018A6412902}"/>
              </a:ext>
            </a:extLst>
          </p:cNvPr>
          <p:cNvSpPr txBox="1"/>
          <p:nvPr/>
        </p:nvSpPr>
        <p:spPr>
          <a:xfrm>
            <a:off x="1061117" y="1717675"/>
            <a:ext cx="7131050" cy="3238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2075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MA" sz="36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مراحل الدرس</a:t>
            </a:r>
          </a:p>
        </p:txBody>
      </p:sp>
      <p:sp>
        <p:nvSpPr>
          <p:cNvPr id="11" name="Rectangle: Rounded Corners 55">
            <a:extLst>
              <a:ext uri="{FF2B5EF4-FFF2-40B4-BE49-F238E27FC236}">
                <a16:creationId xmlns:a16="http://schemas.microsoft.com/office/drawing/2014/main" id="{3CAF842F-B76D-64A4-C272-7E11CE254705}"/>
              </a:ext>
            </a:extLst>
          </p:cNvPr>
          <p:cNvSpPr/>
          <p:nvPr/>
        </p:nvSpPr>
        <p:spPr>
          <a:xfrm>
            <a:off x="1652229" y="5511186"/>
            <a:ext cx="5595938" cy="538163"/>
          </a:xfrm>
          <a:prstGeom prst="roundRect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r" defTabSz="685834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GB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اختتام </a:t>
            </a:r>
            <a:r>
              <a:rPr lang="ar-S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الدرس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Flowchart: Alternate Process 54">
            <a:extLst>
              <a:ext uri="{FF2B5EF4-FFF2-40B4-BE49-F238E27FC236}">
                <a16:creationId xmlns:a16="http://schemas.microsoft.com/office/drawing/2014/main" id="{DAAA9C13-7A93-9576-E25C-EC05B2C2AE4C}"/>
              </a:ext>
            </a:extLst>
          </p:cNvPr>
          <p:cNvSpPr/>
          <p:nvPr/>
        </p:nvSpPr>
        <p:spPr>
          <a:xfrm>
            <a:off x="1625242" y="2520336"/>
            <a:ext cx="5649912" cy="558800"/>
          </a:xfrm>
          <a:prstGeom prst="flowChartAlternateProcess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r" defTabSz="685834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MA" sz="2133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افتتاح الدرس</a:t>
            </a:r>
            <a:endParaRPr lang="en-US" sz="1733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55">
            <a:extLst>
              <a:ext uri="{FF2B5EF4-FFF2-40B4-BE49-F238E27FC236}">
                <a16:creationId xmlns:a16="http://schemas.microsoft.com/office/drawing/2014/main" id="{8BDFA9C4-68D3-A116-DDDE-D428648885F7}"/>
              </a:ext>
            </a:extLst>
          </p:cNvPr>
          <p:cNvSpPr/>
          <p:nvPr/>
        </p:nvSpPr>
        <p:spPr>
          <a:xfrm>
            <a:off x="1639529" y="3307736"/>
            <a:ext cx="5597525" cy="538163"/>
          </a:xfrm>
          <a:prstGeom prst="roundRect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r" defTabSz="685834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نمذجة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55">
            <a:extLst>
              <a:ext uri="{FF2B5EF4-FFF2-40B4-BE49-F238E27FC236}">
                <a16:creationId xmlns:a16="http://schemas.microsoft.com/office/drawing/2014/main" id="{6E9C6044-9F3D-ABF5-C8E5-3013120632B2}"/>
              </a:ext>
            </a:extLst>
          </p:cNvPr>
          <p:cNvSpPr/>
          <p:nvPr/>
        </p:nvSpPr>
        <p:spPr>
          <a:xfrm>
            <a:off x="1652229" y="4057036"/>
            <a:ext cx="5595938" cy="538163"/>
          </a:xfrm>
          <a:prstGeom prst="roundRect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r" defTabSz="685834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GB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ممارسة موجهة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55">
            <a:extLst>
              <a:ext uri="{FF2B5EF4-FFF2-40B4-BE49-F238E27FC236}">
                <a16:creationId xmlns:a16="http://schemas.microsoft.com/office/drawing/2014/main" id="{EB186FC5-A31C-33C4-896A-3A9ABC93082F}"/>
              </a:ext>
            </a:extLst>
          </p:cNvPr>
          <p:cNvSpPr/>
          <p:nvPr/>
        </p:nvSpPr>
        <p:spPr>
          <a:xfrm>
            <a:off x="1639529" y="4768236"/>
            <a:ext cx="5597525" cy="538163"/>
          </a:xfrm>
          <a:prstGeom prst="roundRect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r" defTabSz="685834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GB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ممارسة مستقلة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Oval 81">
            <a:extLst>
              <a:ext uri="{FF2B5EF4-FFF2-40B4-BE49-F238E27FC236}">
                <a16:creationId xmlns:a16="http://schemas.microsoft.com/office/drawing/2014/main" id="{B74E3B82-5A62-06FC-D672-D5A323E8B1FF}"/>
              </a:ext>
            </a:extLst>
          </p:cNvPr>
          <p:cNvSpPr>
            <a:spLocks noChangeAspect="1"/>
          </p:cNvSpPr>
          <p:nvPr/>
        </p:nvSpPr>
        <p:spPr>
          <a:xfrm flipH="1">
            <a:off x="1315679" y="5457211"/>
            <a:ext cx="657225" cy="65722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MA" sz="2133" b="1" dirty="0"/>
              <a:t>1</a:t>
            </a:r>
          </a:p>
        </p:txBody>
      </p:sp>
      <p:sp>
        <p:nvSpPr>
          <p:cNvPr id="17" name="Oval 81">
            <a:extLst>
              <a:ext uri="{FF2B5EF4-FFF2-40B4-BE49-F238E27FC236}">
                <a16:creationId xmlns:a16="http://schemas.microsoft.com/office/drawing/2014/main" id="{0752D1AC-D7B3-4EC6-738B-2F26FA53BF30}"/>
              </a:ext>
            </a:extLst>
          </p:cNvPr>
          <p:cNvSpPr>
            <a:spLocks noChangeAspect="1"/>
          </p:cNvSpPr>
          <p:nvPr/>
        </p:nvSpPr>
        <p:spPr>
          <a:xfrm flipH="1">
            <a:off x="1315679" y="2469536"/>
            <a:ext cx="657225" cy="65722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MA" sz="2133" b="1" dirty="0"/>
              <a:t>1</a:t>
            </a:r>
          </a:p>
        </p:txBody>
      </p:sp>
      <p:sp>
        <p:nvSpPr>
          <p:cNvPr id="18" name="Oval 81">
            <a:extLst>
              <a:ext uri="{FF2B5EF4-FFF2-40B4-BE49-F238E27FC236}">
                <a16:creationId xmlns:a16="http://schemas.microsoft.com/office/drawing/2014/main" id="{9E24B373-8DD9-20EB-22BB-948E6DDB4653}"/>
              </a:ext>
            </a:extLst>
          </p:cNvPr>
          <p:cNvSpPr>
            <a:spLocks noChangeAspect="1"/>
          </p:cNvSpPr>
          <p:nvPr/>
        </p:nvSpPr>
        <p:spPr>
          <a:xfrm flipH="1">
            <a:off x="1315679" y="3229949"/>
            <a:ext cx="657225" cy="65722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MA" sz="2133" b="1" dirty="0"/>
              <a:t>1</a:t>
            </a:r>
          </a:p>
        </p:txBody>
      </p:sp>
      <p:sp>
        <p:nvSpPr>
          <p:cNvPr id="19" name="Oval 81">
            <a:extLst>
              <a:ext uri="{FF2B5EF4-FFF2-40B4-BE49-F238E27FC236}">
                <a16:creationId xmlns:a16="http://schemas.microsoft.com/office/drawing/2014/main" id="{7F6D26E6-9744-31D4-B2DA-AE0A2880B94B}"/>
              </a:ext>
            </a:extLst>
          </p:cNvPr>
          <p:cNvSpPr>
            <a:spLocks noChangeAspect="1"/>
          </p:cNvSpPr>
          <p:nvPr/>
        </p:nvSpPr>
        <p:spPr>
          <a:xfrm flipH="1">
            <a:off x="1315679" y="3999886"/>
            <a:ext cx="657225" cy="6556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MA" sz="2133" b="1" dirty="0"/>
              <a:t>1</a:t>
            </a:r>
          </a:p>
        </p:txBody>
      </p:sp>
      <p:sp>
        <p:nvSpPr>
          <p:cNvPr id="20" name="Oval 81">
            <a:extLst>
              <a:ext uri="{FF2B5EF4-FFF2-40B4-BE49-F238E27FC236}">
                <a16:creationId xmlns:a16="http://schemas.microsoft.com/office/drawing/2014/main" id="{E5531219-2CE4-B3E1-8214-B274886F4CC0}"/>
              </a:ext>
            </a:extLst>
          </p:cNvPr>
          <p:cNvSpPr>
            <a:spLocks noChangeAspect="1"/>
          </p:cNvSpPr>
          <p:nvPr/>
        </p:nvSpPr>
        <p:spPr>
          <a:xfrm flipH="1">
            <a:off x="1315679" y="4704736"/>
            <a:ext cx="657225" cy="65722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MA" sz="2133" b="1" dirty="0"/>
              <a:t>1</a:t>
            </a:r>
          </a:p>
        </p:txBody>
      </p:sp>
      <p:sp>
        <p:nvSpPr>
          <p:cNvPr id="21" name="Corde 20">
            <a:extLst>
              <a:ext uri="{FF2B5EF4-FFF2-40B4-BE49-F238E27FC236}">
                <a16:creationId xmlns:a16="http://schemas.microsoft.com/office/drawing/2014/main" id="{AB925899-CAF8-06E3-40E2-4373181BD7D8}"/>
              </a:ext>
            </a:extLst>
          </p:cNvPr>
          <p:cNvSpPr/>
          <p:nvPr/>
        </p:nvSpPr>
        <p:spPr>
          <a:xfrm flipH="1">
            <a:off x="1372829" y="2539386"/>
            <a:ext cx="558800" cy="514350"/>
          </a:xfrm>
          <a:prstGeom prst="chord">
            <a:avLst>
              <a:gd name="adj1" fmla="val 5378143"/>
              <a:gd name="adj2" fmla="val 162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7" name="Oval 81">
            <a:extLst>
              <a:ext uri="{FF2B5EF4-FFF2-40B4-BE49-F238E27FC236}">
                <a16:creationId xmlns:a16="http://schemas.microsoft.com/office/drawing/2014/main" id="{C605B4C9-14D4-DEBF-2A0C-BA1CCCA45EBC}"/>
              </a:ext>
            </a:extLst>
          </p:cNvPr>
          <p:cNvSpPr>
            <a:spLocks noChangeAspect="1"/>
          </p:cNvSpPr>
          <p:nvPr/>
        </p:nvSpPr>
        <p:spPr>
          <a:xfrm>
            <a:off x="7000517" y="2529861"/>
            <a:ext cx="558800" cy="558800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MA" sz="2133" b="1" dirty="0"/>
              <a:t>1</a:t>
            </a:r>
          </a:p>
        </p:txBody>
      </p:sp>
      <p:sp>
        <p:nvSpPr>
          <p:cNvPr id="28" name="Oval 81">
            <a:extLst>
              <a:ext uri="{FF2B5EF4-FFF2-40B4-BE49-F238E27FC236}">
                <a16:creationId xmlns:a16="http://schemas.microsoft.com/office/drawing/2014/main" id="{66778D8B-00FF-0D7B-AC64-AC7A5F91C87A}"/>
              </a:ext>
            </a:extLst>
          </p:cNvPr>
          <p:cNvSpPr>
            <a:spLocks noChangeAspect="1"/>
          </p:cNvSpPr>
          <p:nvPr/>
        </p:nvSpPr>
        <p:spPr>
          <a:xfrm>
            <a:off x="7000517" y="3287099"/>
            <a:ext cx="558800" cy="557212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MA" sz="2133" b="1" dirty="0"/>
              <a:t>2</a:t>
            </a:r>
          </a:p>
        </p:txBody>
      </p:sp>
      <p:sp>
        <p:nvSpPr>
          <p:cNvPr id="29" name="Oval 81">
            <a:extLst>
              <a:ext uri="{FF2B5EF4-FFF2-40B4-BE49-F238E27FC236}">
                <a16:creationId xmlns:a16="http://schemas.microsoft.com/office/drawing/2014/main" id="{3492D1D3-1EEC-721F-EDF7-396D9BC08B6D}"/>
              </a:ext>
            </a:extLst>
          </p:cNvPr>
          <p:cNvSpPr>
            <a:spLocks noChangeAspect="1"/>
          </p:cNvSpPr>
          <p:nvPr/>
        </p:nvSpPr>
        <p:spPr>
          <a:xfrm>
            <a:off x="7000517" y="4033224"/>
            <a:ext cx="558800" cy="558800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MA" sz="2133" b="1" dirty="0"/>
              <a:t>3</a:t>
            </a:r>
          </a:p>
        </p:txBody>
      </p:sp>
      <p:sp>
        <p:nvSpPr>
          <p:cNvPr id="31" name="Oval 81">
            <a:extLst>
              <a:ext uri="{FF2B5EF4-FFF2-40B4-BE49-F238E27FC236}">
                <a16:creationId xmlns:a16="http://schemas.microsoft.com/office/drawing/2014/main" id="{B535A19A-A45D-7428-FA89-F060F410A701}"/>
              </a:ext>
            </a:extLst>
          </p:cNvPr>
          <p:cNvSpPr>
            <a:spLocks noChangeAspect="1"/>
          </p:cNvSpPr>
          <p:nvPr/>
        </p:nvSpPr>
        <p:spPr>
          <a:xfrm>
            <a:off x="7000517" y="4809511"/>
            <a:ext cx="558800" cy="558800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MA" sz="2133" b="1" dirty="0"/>
              <a:t>4</a:t>
            </a:r>
          </a:p>
        </p:txBody>
      </p:sp>
      <p:sp>
        <p:nvSpPr>
          <p:cNvPr id="32" name="Oval 81">
            <a:extLst>
              <a:ext uri="{FF2B5EF4-FFF2-40B4-BE49-F238E27FC236}">
                <a16:creationId xmlns:a16="http://schemas.microsoft.com/office/drawing/2014/main" id="{7C8616C3-14D1-A09D-9ECE-CDD3E5DE0AEB}"/>
              </a:ext>
            </a:extLst>
          </p:cNvPr>
          <p:cNvSpPr>
            <a:spLocks noChangeAspect="1"/>
          </p:cNvSpPr>
          <p:nvPr/>
        </p:nvSpPr>
        <p:spPr>
          <a:xfrm>
            <a:off x="7000517" y="5546111"/>
            <a:ext cx="558800" cy="557213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MA" sz="2133" b="1" dirty="0"/>
              <a:t>5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C2AA35B-0AF2-052C-1822-AC778999BBD5}"/>
              </a:ext>
            </a:extLst>
          </p:cNvPr>
          <p:cNvGrpSpPr/>
          <p:nvPr/>
        </p:nvGrpSpPr>
        <p:grpSpPr>
          <a:xfrm>
            <a:off x="1387567" y="3992247"/>
            <a:ext cx="612561" cy="625740"/>
            <a:chOff x="976754" y="4005561"/>
            <a:chExt cx="612561" cy="625740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A0FEEB30-C2B2-C906-A45D-225BCCBFD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6754" y="4005561"/>
              <a:ext cx="558587" cy="625740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442787D8-132A-780A-C299-5251E3E16553}"/>
                </a:ext>
              </a:extLst>
            </p:cNvPr>
            <p:cNvSpPr txBox="1"/>
            <p:nvPr/>
          </p:nvSpPr>
          <p:spPr>
            <a:xfrm>
              <a:off x="1030728" y="4161932"/>
              <a:ext cx="558587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1900" b="1" dirty="0">
                  <a:solidFill>
                    <a:srgbClr val="33878B"/>
                  </a:solidFill>
                </a:rPr>
                <a:t>20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2BD6B1EA-F6BF-0DDE-0355-51324BE8DBCD}"/>
              </a:ext>
            </a:extLst>
          </p:cNvPr>
          <p:cNvGrpSpPr/>
          <p:nvPr/>
        </p:nvGrpSpPr>
        <p:grpSpPr>
          <a:xfrm>
            <a:off x="1387567" y="4689710"/>
            <a:ext cx="558587" cy="628926"/>
            <a:chOff x="976754" y="4706199"/>
            <a:chExt cx="558587" cy="628926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901F3A-4664-4ECC-456D-E7F26DB5E6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6754" y="4706199"/>
              <a:ext cx="558587" cy="628926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D1CF9AB-7E0A-6246-8201-0F52197CA60D}"/>
                </a:ext>
              </a:extLst>
            </p:cNvPr>
            <p:cNvSpPr txBox="1"/>
            <p:nvPr/>
          </p:nvSpPr>
          <p:spPr>
            <a:xfrm>
              <a:off x="1030318" y="4861092"/>
              <a:ext cx="50015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1900" b="1" dirty="0">
                  <a:solidFill>
                    <a:srgbClr val="33878B"/>
                  </a:solidFill>
                </a:rPr>
                <a:t>15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10170861-42FD-0337-973A-3E8128C98509}"/>
              </a:ext>
            </a:extLst>
          </p:cNvPr>
          <p:cNvGrpSpPr/>
          <p:nvPr/>
        </p:nvGrpSpPr>
        <p:grpSpPr>
          <a:xfrm>
            <a:off x="1382693" y="5451511"/>
            <a:ext cx="558588" cy="625740"/>
            <a:chOff x="965530" y="5471175"/>
            <a:chExt cx="558588" cy="625740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9F11E66C-C25E-A36E-AA7F-D606F52D5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5530" y="5471175"/>
              <a:ext cx="558588" cy="625740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95D76183-1286-D86E-7259-E4977ACF6045}"/>
                </a:ext>
              </a:extLst>
            </p:cNvPr>
            <p:cNvSpPr txBox="1"/>
            <p:nvPr/>
          </p:nvSpPr>
          <p:spPr>
            <a:xfrm>
              <a:off x="1011268" y="562936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900" b="1" dirty="0">
                  <a:solidFill>
                    <a:srgbClr val="33878B"/>
                  </a:solidFill>
                </a:rPr>
                <a:t>5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DF8791-96A7-B8EB-78F7-28550ABC87A4}"/>
              </a:ext>
            </a:extLst>
          </p:cNvPr>
          <p:cNvGrpSpPr/>
          <p:nvPr/>
        </p:nvGrpSpPr>
        <p:grpSpPr>
          <a:xfrm>
            <a:off x="1398927" y="3227716"/>
            <a:ext cx="547364" cy="621681"/>
            <a:chOff x="976754" y="3247381"/>
            <a:chExt cx="547364" cy="620956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CF7CF656-AF18-D7AF-B074-23B26B05C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6754" y="3247381"/>
              <a:ext cx="547364" cy="620956"/>
            </a:xfrm>
            <a:prstGeom prst="rect">
              <a:avLst/>
            </a:prstGeom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A792BE12-A34A-0594-53EC-CD25468178D1}"/>
                </a:ext>
              </a:extLst>
            </p:cNvPr>
            <p:cNvSpPr txBox="1"/>
            <p:nvPr/>
          </p:nvSpPr>
          <p:spPr>
            <a:xfrm>
              <a:off x="1033064" y="3393264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900" b="1" dirty="0">
                  <a:solidFill>
                    <a:srgbClr val="33878B"/>
                  </a:solidFill>
                </a:rPr>
                <a:t>5</a:t>
              </a:r>
              <a:r>
                <a:rPr lang="fr-FR" sz="1900" b="1" dirty="0">
                  <a:solidFill>
                    <a:srgbClr val="33878B"/>
                  </a:solidFill>
                </a:rPr>
                <a:t>    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2353B7A8-A721-2584-F886-F6C648B30B8A}"/>
              </a:ext>
            </a:extLst>
          </p:cNvPr>
          <p:cNvGrpSpPr/>
          <p:nvPr/>
        </p:nvGrpSpPr>
        <p:grpSpPr>
          <a:xfrm>
            <a:off x="1441131" y="2466331"/>
            <a:ext cx="547364" cy="621681"/>
            <a:chOff x="976754" y="3247381"/>
            <a:chExt cx="547364" cy="620956"/>
          </a:xfrm>
        </p:grpSpPr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EB189E2A-7357-6AA4-9FB3-C95593018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6754" y="3247381"/>
              <a:ext cx="547364" cy="620956"/>
            </a:xfrm>
            <a:prstGeom prst="rect">
              <a:avLst/>
            </a:prstGeom>
          </p:spPr>
        </p:pic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070E6DC1-430B-5670-A67D-B34BEA09FFA2}"/>
                </a:ext>
              </a:extLst>
            </p:cNvPr>
            <p:cNvSpPr txBox="1"/>
            <p:nvPr/>
          </p:nvSpPr>
          <p:spPr>
            <a:xfrm>
              <a:off x="990860" y="3393264"/>
              <a:ext cx="487850" cy="384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1900" b="1" dirty="0">
                  <a:solidFill>
                    <a:srgbClr val="33878B"/>
                  </a:solidFill>
                </a:rPr>
                <a:t>10</a:t>
              </a:r>
              <a:r>
                <a:rPr lang="fr-FR" sz="1900" b="1" dirty="0">
                  <a:solidFill>
                    <a:srgbClr val="33878B"/>
                  </a:solidFill>
                </a:rPr>
                <a:t>    </a:t>
              </a: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2C771-282A-CF7B-702B-C094A2501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DCD51C1-70DA-2715-1EA1-1A43AD34D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C080E091-F655-2BDE-0AF6-965FEBEBF79E}"/>
              </a:ext>
            </a:extLst>
          </p:cNvPr>
          <p:cNvSpPr txBox="1"/>
          <p:nvPr/>
        </p:nvSpPr>
        <p:spPr>
          <a:xfrm>
            <a:off x="-881509" y="955377"/>
            <a:ext cx="844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صححوا،</a:t>
            </a:r>
            <a:r>
              <a:rPr lang="ar-SA" b="1" noProof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من يشرح لنا كيف توصل لهذه المتساوية؟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B3C40AA-A19C-8834-B652-DDB8A7F80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3" y="1881516"/>
            <a:ext cx="7982825" cy="440400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417D894-FF79-3668-2438-7F007657CAB3}"/>
              </a:ext>
            </a:extLst>
          </p:cNvPr>
          <p:cNvSpPr/>
          <p:nvPr/>
        </p:nvSpPr>
        <p:spPr>
          <a:xfrm>
            <a:off x="6390968" y="3852404"/>
            <a:ext cx="2059400" cy="504056"/>
          </a:xfrm>
          <a:prstGeom prst="roundRect">
            <a:avLst>
              <a:gd name="adj" fmla="val 7515"/>
            </a:avLst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9">
            <a:extLst>
              <a:ext uri="{FF2B5EF4-FFF2-40B4-BE49-F238E27FC236}">
                <a16:creationId xmlns:a16="http://schemas.microsoft.com/office/drawing/2014/main" id="{F68ED1D4-0AB3-05E7-3CEC-61B8EA61C4B1}"/>
              </a:ext>
            </a:extLst>
          </p:cNvPr>
          <p:cNvSpPr txBox="1"/>
          <p:nvPr/>
        </p:nvSpPr>
        <p:spPr>
          <a:xfrm>
            <a:off x="671230" y="3513850"/>
            <a:ext cx="3586032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العدد الإجمالي للكتب</a:t>
            </a:r>
            <a:endParaRPr lang="fr-FR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Table 2">
            <a:extLst>
              <a:ext uri="{FF2B5EF4-FFF2-40B4-BE49-F238E27FC236}">
                <a16:creationId xmlns:a16="http://schemas.microsoft.com/office/drawing/2014/main" id="{65D9EECE-3D3E-87F2-0935-6562D13AB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51546"/>
              </p:ext>
            </p:extLst>
          </p:nvPr>
        </p:nvGraphicFramePr>
        <p:xfrm>
          <a:off x="662719" y="3988842"/>
          <a:ext cx="364389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383">
                  <a:extLst>
                    <a:ext uri="{9D8B030D-6E8A-4147-A177-3AD203B41FA5}">
                      <a16:colId xmlns:a16="http://schemas.microsoft.com/office/drawing/2014/main" val="2335329255"/>
                    </a:ext>
                  </a:extLst>
                </a:gridCol>
                <a:gridCol w="1913797">
                  <a:extLst>
                    <a:ext uri="{9D8B030D-6E8A-4147-A177-3AD203B41FA5}">
                      <a16:colId xmlns:a16="http://schemas.microsoft.com/office/drawing/2014/main" val="836580448"/>
                    </a:ext>
                  </a:extLst>
                </a:gridCol>
                <a:gridCol w="763719">
                  <a:extLst>
                    <a:ext uri="{9D8B030D-6E8A-4147-A177-3AD203B41FA5}">
                      <a16:colId xmlns:a16="http://schemas.microsoft.com/office/drawing/2014/main" val="3360331100"/>
                    </a:ext>
                  </a:extLst>
                </a:gridCol>
              </a:tblGrid>
              <a:tr h="597927">
                <a:tc gridSpan="3">
                  <a:txBody>
                    <a:bodyPr/>
                    <a:lstStyle/>
                    <a:p>
                      <a:pPr algn="ctr"/>
                      <a:r>
                        <a:rPr lang="fr-MA" sz="2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MA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656056"/>
                  </a:ext>
                </a:extLst>
              </a:tr>
              <a:tr h="48219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124</a:t>
                      </a:r>
                      <a:endParaRPr lang="fr-MA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fr-MA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fr-MA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99680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89B707F6-8942-28DD-DFC7-126A53B36143}"/>
              </a:ext>
            </a:extLst>
          </p:cNvPr>
          <p:cNvSpPr txBox="1"/>
          <p:nvPr/>
        </p:nvSpPr>
        <p:spPr>
          <a:xfrm>
            <a:off x="680366" y="5186533"/>
            <a:ext cx="961132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قواميس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9">
            <a:extLst>
              <a:ext uri="{FF2B5EF4-FFF2-40B4-BE49-F238E27FC236}">
                <a16:creationId xmlns:a16="http://schemas.microsoft.com/office/drawing/2014/main" id="{D0418ED9-38D4-15B1-8C0A-64133762B1B7}"/>
              </a:ext>
            </a:extLst>
          </p:cNvPr>
          <p:cNvSpPr txBox="1"/>
          <p:nvPr/>
        </p:nvSpPr>
        <p:spPr>
          <a:xfrm>
            <a:off x="1688479" y="5186533"/>
            <a:ext cx="1842028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قصص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9">
            <a:extLst>
              <a:ext uri="{FF2B5EF4-FFF2-40B4-BE49-F238E27FC236}">
                <a16:creationId xmlns:a16="http://schemas.microsoft.com/office/drawing/2014/main" id="{25F3F8E4-6E2F-E83D-B5EE-5096857C1975}"/>
              </a:ext>
            </a:extLst>
          </p:cNvPr>
          <p:cNvSpPr txBox="1"/>
          <p:nvPr/>
        </p:nvSpPr>
        <p:spPr>
          <a:xfrm>
            <a:off x="3577488" y="5176995"/>
            <a:ext cx="723856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موسوعات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6EB444D-16B9-B8A3-C511-91C7EAE97B6E}"/>
              </a:ext>
            </a:extLst>
          </p:cNvPr>
          <p:cNvSpPr/>
          <p:nvPr/>
        </p:nvSpPr>
        <p:spPr>
          <a:xfrm>
            <a:off x="4837384" y="4793004"/>
            <a:ext cx="3166550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4000" b="1" baseline="3000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124 + 315 + 78 = 517 </a:t>
            </a:r>
            <a:endParaRPr kumimoji="0" lang="fr-FR" sz="4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75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9BD5F-5DFC-523B-5417-5F74C62D2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474C1FEF-5B89-E3BD-F188-372D751F683E}"/>
              </a:ext>
            </a:extLst>
          </p:cNvPr>
          <p:cNvSpPr txBox="1"/>
          <p:nvPr/>
        </p:nvSpPr>
        <p:spPr>
          <a:xfrm>
            <a:off x="-923451" y="955377"/>
            <a:ext cx="844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على الألواح، </a:t>
            </a: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اكتبوا عبارة  الحل.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ar-M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8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2C09258B-E894-CFE5-5D62-C07E82853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DB606A9-E818-2874-1513-B69C3FFBE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3" y="1881516"/>
            <a:ext cx="7982825" cy="4404005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CFAD83-FA6E-CEDA-A9B2-FEA8D75288EB}"/>
              </a:ext>
            </a:extLst>
          </p:cNvPr>
          <p:cNvSpPr/>
          <p:nvPr/>
        </p:nvSpPr>
        <p:spPr>
          <a:xfrm>
            <a:off x="6598961" y="5058066"/>
            <a:ext cx="1842028" cy="504056"/>
          </a:xfrm>
          <a:prstGeom prst="roundRect">
            <a:avLst>
              <a:gd name="adj" fmla="val 7515"/>
            </a:avLst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9">
            <a:extLst>
              <a:ext uri="{FF2B5EF4-FFF2-40B4-BE49-F238E27FC236}">
                <a16:creationId xmlns:a16="http://schemas.microsoft.com/office/drawing/2014/main" id="{DEBFFF20-5168-0043-D4ED-B089E98CA3CB}"/>
              </a:ext>
            </a:extLst>
          </p:cNvPr>
          <p:cNvSpPr txBox="1"/>
          <p:nvPr/>
        </p:nvSpPr>
        <p:spPr>
          <a:xfrm>
            <a:off x="671230" y="3513850"/>
            <a:ext cx="3586032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العدد الإجمالي للكتب</a:t>
            </a:r>
            <a:endParaRPr lang="fr-FR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Table 2">
            <a:extLst>
              <a:ext uri="{FF2B5EF4-FFF2-40B4-BE49-F238E27FC236}">
                <a16:creationId xmlns:a16="http://schemas.microsoft.com/office/drawing/2014/main" id="{6FA1E411-26EA-4498-8F2D-A431B04EE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228432"/>
              </p:ext>
            </p:extLst>
          </p:nvPr>
        </p:nvGraphicFramePr>
        <p:xfrm>
          <a:off x="662719" y="3988842"/>
          <a:ext cx="364389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383">
                  <a:extLst>
                    <a:ext uri="{9D8B030D-6E8A-4147-A177-3AD203B41FA5}">
                      <a16:colId xmlns:a16="http://schemas.microsoft.com/office/drawing/2014/main" val="2335329255"/>
                    </a:ext>
                  </a:extLst>
                </a:gridCol>
                <a:gridCol w="1913797">
                  <a:extLst>
                    <a:ext uri="{9D8B030D-6E8A-4147-A177-3AD203B41FA5}">
                      <a16:colId xmlns:a16="http://schemas.microsoft.com/office/drawing/2014/main" val="836580448"/>
                    </a:ext>
                  </a:extLst>
                </a:gridCol>
                <a:gridCol w="763719">
                  <a:extLst>
                    <a:ext uri="{9D8B030D-6E8A-4147-A177-3AD203B41FA5}">
                      <a16:colId xmlns:a16="http://schemas.microsoft.com/office/drawing/2014/main" val="3360331100"/>
                    </a:ext>
                  </a:extLst>
                </a:gridCol>
              </a:tblGrid>
              <a:tr h="597927">
                <a:tc gridSpan="3">
                  <a:txBody>
                    <a:bodyPr/>
                    <a:lstStyle/>
                    <a:p>
                      <a:pPr algn="ctr"/>
                      <a:r>
                        <a:rPr lang="fr-MA" sz="2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MA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656056"/>
                  </a:ext>
                </a:extLst>
              </a:tr>
              <a:tr h="48219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124</a:t>
                      </a:r>
                      <a:endParaRPr lang="fr-MA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fr-MA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fr-MA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99680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768A47F8-D779-2A8E-3C36-755C3BCB6AF2}"/>
              </a:ext>
            </a:extLst>
          </p:cNvPr>
          <p:cNvSpPr txBox="1"/>
          <p:nvPr/>
        </p:nvSpPr>
        <p:spPr>
          <a:xfrm>
            <a:off x="680366" y="5186533"/>
            <a:ext cx="961132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قواميس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9">
            <a:extLst>
              <a:ext uri="{FF2B5EF4-FFF2-40B4-BE49-F238E27FC236}">
                <a16:creationId xmlns:a16="http://schemas.microsoft.com/office/drawing/2014/main" id="{7784897A-A163-0565-C29F-BAE807AE226C}"/>
              </a:ext>
            </a:extLst>
          </p:cNvPr>
          <p:cNvSpPr txBox="1"/>
          <p:nvPr/>
        </p:nvSpPr>
        <p:spPr>
          <a:xfrm>
            <a:off x="1688479" y="5186533"/>
            <a:ext cx="1842028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قصص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9">
            <a:extLst>
              <a:ext uri="{FF2B5EF4-FFF2-40B4-BE49-F238E27FC236}">
                <a16:creationId xmlns:a16="http://schemas.microsoft.com/office/drawing/2014/main" id="{AD7F990A-D26F-7ED0-75C3-FF856B65EB8E}"/>
              </a:ext>
            </a:extLst>
          </p:cNvPr>
          <p:cNvSpPr txBox="1"/>
          <p:nvPr/>
        </p:nvSpPr>
        <p:spPr>
          <a:xfrm>
            <a:off x="3577488" y="5176995"/>
            <a:ext cx="723856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موسوعات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315E7C-8868-03CF-3082-DE136B4DB454}"/>
              </a:ext>
            </a:extLst>
          </p:cNvPr>
          <p:cNvSpPr/>
          <p:nvPr/>
        </p:nvSpPr>
        <p:spPr>
          <a:xfrm>
            <a:off x="4837384" y="4793004"/>
            <a:ext cx="3166550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4000" b="1" baseline="30000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124 + 315 + 78 = 517 </a:t>
            </a:r>
            <a:endParaRPr kumimoji="0" lang="fr-FR" sz="4000" b="1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139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5E1E0-1C16-C92E-0451-8127AB5AF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1044CFB-D86E-7301-C4F1-578E4C7E572B}"/>
              </a:ext>
            </a:extLst>
          </p:cNvPr>
          <p:cNvSpPr txBox="1"/>
          <p:nvPr/>
        </p:nvSpPr>
        <p:spPr>
          <a:xfrm>
            <a:off x="1271068" y="824548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الألواح.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8D34F56-548C-ECA7-A906-2CEB07E6A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944" y="660097"/>
            <a:ext cx="900000" cy="900000"/>
          </a:xfrm>
          <a:prstGeom prst="rect">
            <a:avLst/>
          </a:prstGeom>
        </p:spPr>
      </p:pic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382E87D-1CF6-D8AA-8C5C-8E33D23EF95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2000" y="171900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559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08F4A-0A4C-2A4C-78B2-0E2804B53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963D1642-014D-2C6C-41C0-E12477ABF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0314FB2-83F8-6E08-422D-BF90CF54E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3" y="1881516"/>
            <a:ext cx="7982825" cy="4404005"/>
          </a:xfrm>
          <a:prstGeom prst="rect">
            <a:avLst/>
          </a:prstGeom>
        </p:spPr>
      </p:pic>
      <p:sp>
        <p:nvSpPr>
          <p:cNvPr id="4" name="ZoneTexte 9">
            <a:extLst>
              <a:ext uri="{FF2B5EF4-FFF2-40B4-BE49-F238E27FC236}">
                <a16:creationId xmlns:a16="http://schemas.microsoft.com/office/drawing/2014/main" id="{716D08D1-17C9-EDD7-6AF1-4B18025EFAD5}"/>
              </a:ext>
            </a:extLst>
          </p:cNvPr>
          <p:cNvSpPr txBox="1"/>
          <p:nvPr/>
        </p:nvSpPr>
        <p:spPr>
          <a:xfrm>
            <a:off x="671230" y="3513850"/>
            <a:ext cx="3586032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العدد الإجمالي للكتب</a:t>
            </a:r>
            <a:endParaRPr lang="fr-FR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Table 2">
            <a:extLst>
              <a:ext uri="{FF2B5EF4-FFF2-40B4-BE49-F238E27FC236}">
                <a16:creationId xmlns:a16="http://schemas.microsoft.com/office/drawing/2014/main" id="{7451D876-31F8-34E6-9AEA-0741FC206419}"/>
              </a:ext>
            </a:extLst>
          </p:cNvPr>
          <p:cNvGraphicFramePr>
            <a:graphicFrameLocks noGrp="1"/>
          </p:cNvGraphicFramePr>
          <p:nvPr/>
        </p:nvGraphicFramePr>
        <p:xfrm>
          <a:off x="662719" y="3988842"/>
          <a:ext cx="364389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383">
                  <a:extLst>
                    <a:ext uri="{9D8B030D-6E8A-4147-A177-3AD203B41FA5}">
                      <a16:colId xmlns:a16="http://schemas.microsoft.com/office/drawing/2014/main" val="2335329255"/>
                    </a:ext>
                  </a:extLst>
                </a:gridCol>
                <a:gridCol w="1913797">
                  <a:extLst>
                    <a:ext uri="{9D8B030D-6E8A-4147-A177-3AD203B41FA5}">
                      <a16:colId xmlns:a16="http://schemas.microsoft.com/office/drawing/2014/main" val="836580448"/>
                    </a:ext>
                  </a:extLst>
                </a:gridCol>
                <a:gridCol w="763719">
                  <a:extLst>
                    <a:ext uri="{9D8B030D-6E8A-4147-A177-3AD203B41FA5}">
                      <a16:colId xmlns:a16="http://schemas.microsoft.com/office/drawing/2014/main" val="3360331100"/>
                    </a:ext>
                  </a:extLst>
                </a:gridCol>
              </a:tblGrid>
              <a:tr h="597927">
                <a:tc gridSpan="3">
                  <a:txBody>
                    <a:bodyPr/>
                    <a:lstStyle/>
                    <a:p>
                      <a:pPr algn="ctr"/>
                      <a:r>
                        <a:rPr lang="fr-MA" sz="2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MA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656056"/>
                  </a:ext>
                </a:extLst>
              </a:tr>
              <a:tr h="48219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124</a:t>
                      </a:r>
                      <a:endParaRPr lang="fr-MA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fr-MA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fr-MA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99680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5D308AF3-9012-E9FF-D4C8-0AD41DF3E04A}"/>
              </a:ext>
            </a:extLst>
          </p:cNvPr>
          <p:cNvSpPr txBox="1"/>
          <p:nvPr/>
        </p:nvSpPr>
        <p:spPr>
          <a:xfrm>
            <a:off x="680366" y="5186533"/>
            <a:ext cx="961132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قواميس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9">
            <a:extLst>
              <a:ext uri="{FF2B5EF4-FFF2-40B4-BE49-F238E27FC236}">
                <a16:creationId xmlns:a16="http://schemas.microsoft.com/office/drawing/2014/main" id="{B7FC747B-ECB1-3500-6AFE-F05AE1013F38}"/>
              </a:ext>
            </a:extLst>
          </p:cNvPr>
          <p:cNvSpPr txBox="1"/>
          <p:nvPr/>
        </p:nvSpPr>
        <p:spPr>
          <a:xfrm>
            <a:off x="1688479" y="5186533"/>
            <a:ext cx="1842028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قصص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9">
            <a:extLst>
              <a:ext uri="{FF2B5EF4-FFF2-40B4-BE49-F238E27FC236}">
                <a16:creationId xmlns:a16="http://schemas.microsoft.com/office/drawing/2014/main" id="{4A1AAF7A-62F5-0332-93BC-BEBC7C71B812}"/>
              </a:ext>
            </a:extLst>
          </p:cNvPr>
          <p:cNvSpPr txBox="1"/>
          <p:nvPr/>
        </p:nvSpPr>
        <p:spPr>
          <a:xfrm>
            <a:off x="3577488" y="5176995"/>
            <a:ext cx="723856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موسوعات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F7D445-BB43-0432-8A09-E44B1B5BD7DC}"/>
              </a:ext>
            </a:extLst>
          </p:cNvPr>
          <p:cNvSpPr/>
          <p:nvPr/>
        </p:nvSpPr>
        <p:spPr>
          <a:xfrm>
            <a:off x="4503175" y="5909187"/>
            <a:ext cx="3844774" cy="3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ar-SA" sz="3200" b="1" baseline="3000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العدد الإجمالي للكتب التي توصلت بها المؤسسة هو 517 كتابا.</a:t>
            </a:r>
            <a:endParaRPr kumimoji="0" lang="fr-FR" sz="32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A4BF5B1-6313-430F-8DA2-1A7059FA7AE5}"/>
              </a:ext>
            </a:extLst>
          </p:cNvPr>
          <p:cNvSpPr txBox="1"/>
          <p:nvPr/>
        </p:nvSpPr>
        <p:spPr>
          <a:xfrm>
            <a:off x="-914540" y="880683"/>
            <a:ext cx="844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صححوا،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يشرح لنا كيف توصل إلى هذه العبارة؟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41EA9D-DBBF-880F-ACDC-3AA7326FDE4B}"/>
              </a:ext>
            </a:extLst>
          </p:cNvPr>
          <p:cNvSpPr/>
          <p:nvPr/>
        </p:nvSpPr>
        <p:spPr>
          <a:xfrm>
            <a:off x="6709822" y="5068963"/>
            <a:ext cx="1638128" cy="466598"/>
          </a:xfrm>
          <a:prstGeom prst="roundRect">
            <a:avLst>
              <a:gd name="adj" fmla="val 7515"/>
            </a:avLst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72D5D1-2091-D4BB-7CDD-05E3B01981A6}"/>
              </a:ext>
            </a:extLst>
          </p:cNvPr>
          <p:cNvSpPr/>
          <p:nvPr/>
        </p:nvSpPr>
        <p:spPr>
          <a:xfrm>
            <a:off x="4837384" y="4793004"/>
            <a:ext cx="3166550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4000" b="1" baseline="30000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124 + 315 + 78 = 517 </a:t>
            </a:r>
            <a:endParaRPr kumimoji="0" lang="fr-FR" sz="4000" b="1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810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BE35C-66F1-1A2F-4AC6-B9BA56321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E10D8A9-DB16-CBF7-05F4-2C8410949C51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273B50C-9335-DA93-9687-1204C9058202}"/>
              </a:ext>
            </a:extLst>
          </p:cNvPr>
          <p:cNvGrpSpPr/>
          <p:nvPr/>
        </p:nvGrpSpPr>
        <p:grpSpPr>
          <a:xfrm>
            <a:off x="2094738" y="2260159"/>
            <a:ext cx="4785052" cy="2758881"/>
            <a:chOff x="2054098" y="2436266"/>
            <a:chExt cx="4785052" cy="2758881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4F38CAFE-44ED-A6B7-2E6B-1230BDF8778A}"/>
                </a:ext>
              </a:extLst>
            </p:cNvPr>
            <p:cNvSpPr/>
            <p:nvPr/>
          </p:nvSpPr>
          <p:spPr>
            <a:xfrm>
              <a:off x="2054098" y="2817097"/>
              <a:ext cx="4785052" cy="2378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4" name="Image 3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A6504EB3-F4E9-8E2C-FB0C-CF50F2A9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695267" y="4357046"/>
              <a:ext cx="631873" cy="631873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26805480-5775-880A-CC38-F81A23ED1A22}"/>
                </a:ext>
              </a:extLst>
            </p:cNvPr>
            <p:cNvSpPr txBox="1"/>
            <p:nvPr/>
          </p:nvSpPr>
          <p:spPr>
            <a:xfrm>
              <a:off x="2092525" y="3316812"/>
              <a:ext cx="355510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  <a:cs typeface="Calibri" panose="020F0502020204030204" pitchFamily="34" charset="0"/>
                </a:rPr>
                <a:t>النشاط 1</a:t>
              </a:r>
            </a:p>
          </p:txBody>
        </p:sp>
        <p:sp>
          <p:nvSpPr>
            <p:cNvPr id="6" name="Flowchart: Alternate Process 54">
              <a:extLst>
                <a:ext uri="{FF2B5EF4-FFF2-40B4-BE49-F238E27FC236}">
                  <a16:creationId xmlns:a16="http://schemas.microsoft.com/office/drawing/2014/main" id="{DB2D968D-5867-8185-5E16-7ED2484C2A53}"/>
                </a:ext>
              </a:extLst>
            </p:cNvPr>
            <p:cNvSpPr/>
            <p:nvPr/>
          </p:nvSpPr>
          <p:spPr>
            <a:xfrm>
              <a:off x="2804160" y="2436266"/>
              <a:ext cx="2966143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fr-FR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ممارسة موجهة</a:t>
              </a:r>
            </a:p>
          </p:txBody>
        </p:sp>
        <p:sp>
          <p:nvSpPr>
            <p:cNvPr id="18" name="Oval 80">
              <a:extLst>
                <a:ext uri="{FF2B5EF4-FFF2-40B4-BE49-F238E27FC236}">
                  <a16:creationId xmlns:a16="http://schemas.microsoft.com/office/drawing/2014/main" id="{4690F108-5906-32E9-540C-57BA966F10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3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24A02E33-0F32-46DB-459E-02314E10C41E}"/>
                </a:ext>
              </a:extLst>
            </p:cNvPr>
            <p:cNvSpPr txBox="1"/>
            <p:nvPr/>
          </p:nvSpPr>
          <p:spPr>
            <a:xfrm>
              <a:off x="2146114" y="3864092"/>
              <a:ext cx="34479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  <a:cs typeface="Calibri" panose="020F0502020204030204" pitchFamily="34" charset="0"/>
                </a:rPr>
                <a:t>النشاط 2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5F37873C-FBD5-743F-894D-400F5CBB004F}"/>
                </a:ext>
              </a:extLst>
            </p:cNvPr>
            <p:cNvSpPr txBox="1"/>
            <p:nvPr/>
          </p:nvSpPr>
          <p:spPr>
            <a:xfrm>
              <a:off x="2077751" y="4411373"/>
              <a:ext cx="35846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النشاط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016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46B8E-FB56-0174-3FDB-F3FBAF1FD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D6FFBC6-F3A0-F539-52AD-589678E53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08" y="1468120"/>
            <a:ext cx="7772400" cy="5181600"/>
          </a:xfrm>
          <a:prstGeom prst="rect">
            <a:avLst/>
          </a:prstGeom>
        </p:spPr>
      </p:pic>
      <p:sp>
        <p:nvSpPr>
          <p:cNvPr id="13" name="ZoneTexte 2">
            <a:extLst>
              <a:ext uri="{FF2B5EF4-FFF2-40B4-BE49-F238E27FC236}">
                <a16:creationId xmlns:a16="http://schemas.microsoft.com/office/drawing/2014/main" id="{B452CA2A-CDF0-2F2E-7B33-F570E1D70397}"/>
              </a:ext>
            </a:extLst>
          </p:cNvPr>
          <p:cNvSpPr txBox="1"/>
          <p:nvPr/>
        </p:nvSpPr>
        <p:spPr>
          <a:xfrm>
            <a:off x="327277" y="945429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الآن، خذوا كراساتكم وافتحوها على الصفحة </a:t>
            </a: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SA" b="1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 descr="Une image contenant Dessin d’enfant&#10;&#10;Le contenu généré par l’IA peut être incorrect.">
            <a:extLst>
              <a:ext uri="{FF2B5EF4-FFF2-40B4-BE49-F238E27FC236}">
                <a16:creationId xmlns:a16="http://schemas.microsoft.com/office/drawing/2014/main" id="{A3E1B2BD-970F-CD05-59C1-FD304C73E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45362" y="757961"/>
            <a:ext cx="757857" cy="744268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078A8CD-64A6-7587-B45C-FC6565F703E7}"/>
              </a:ext>
            </a:extLst>
          </p:cNvPr>
          <p:cNvSpPr/>
          <p:nvPr/>
        </p:nvSpPr>
        <p:spPr>
          <a:xfrm>
            <a:off x="4429761" y="2865119"/>
            <a:ext cx="2296160" cy="140208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38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04DF4-82F7-B405-4EEE-3B8E8F845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044895B-678F-0574-1C71-AC4E732446E9}"/>
              </a:ext>
            </a:extLst>
          </p:cNvPr>
          <p:cNvSpPr txBox="1"/>
          <p:nvPr/>
        </p:nvSpPr>
        <p:spPr>
          <a:xfrm>
            <a:off x="367005" y="938768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دقائق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للإنجاز</a:t>
            </a: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سأمر بين الصفوف لمساعدتكم.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5886957-1CF5-81D9-D55E-386385E4F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2251587"/>
            <a:ext cx="5750057" cy="3394140"/>
          </a:xfrm>
          <a:prstGeom prst="rect">
            <a:avLst/>
          </a:prstGeom>
        </p:spPr>
      </p:pic>
      <p:grpSp>
        <p:nvGrpSpPr>
          <p:cNvPr id="4" name="Groupe 8">
            <a:extLst>
              <a:ext uri="{FF2B5EF4-FFF2-40B4-BE49-F238E27FC236}">
                <a16:creationId xmlns:a16="http://schemas.microsoft.com/office/drawing/2014/main" id="{DA71C067-D4DA-3095-8696-251C5831C966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6" name="Image 11">
              <a:extLst>
                <a:ext uri="{FF2B5EF4-FFF2-40B4-BE49-F238E27FC236}">
                  <a16:creationId xmlns:a16="http://schemas.microsoft.com/office/drawing/2014/main" id="{299DB8D1-1F02-B290-CEB6-01418CB1D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ZoneTexte 12">
              <a:extLst>
                <a:ext uri="{FF2B5EF4-FFF2-40B4-BE49-F238E27FC236}">
                  <a16:creationId xmlns:a16="http://schemas.microsoft.com/office/drawing/2014/main" id="{11DE37CC-611E-8E1E-0541-99B3353CA5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5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1B6A7665-668E-2E25-C884-00DF0325A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264407" y="2655346"/>
            <a:ext cx="2517796" cy="2517796"/>
          </a:xfrm>
          <a:prstGeom prst="rect">
            <a:avLst/>
          </a:prstGeom>
        </p:spPr>
      </p:pic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E7046C6-13E5-5228-230B-208611D845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1523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CA298-FCE5-C41F-1316-D35A5F74B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14787D-0691-0F7E-25F0-7E581E5D306B}"/>
              </a:ext>
            </a:extLst>
          </p:cNvPr>
          <p:cNvSpPr txBox="1"/>
          <p:nvPr/>
        </p:nvSpPr>
        <p:spPr>
          <a:xfrm>
            <a:off x="367005" y="913741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الآن، ستشتغلون في ثنائيات.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9408B1-C17D-23CC-7F69-27087DFF4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5381" y="2329553"/>
            <a:ext cx="3420208" cy="2930705"/>
          </a:xfrm>
          <a:prstGeom prst="rect">
            <a:avLst/>
          </a:prstGeom>
        </p:spPr>
      </p:pic>
      <p:pic>
        <p:nvPicPr>
          <p:cNvPr id="5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BD1020E-BD1F-CE64-A89E-A574F58BE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1644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D392F-0343-F160-5933-A9DFB83D6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CC431C3-A15C-E82E-F1D7-64EDFBEC32D7}"/>
              </a:ext>
            </a:extLst>
          </p:cNvPr>
          <p:cNvSpPr txBox="1"/>
          <p:nvPr/>
        </p:nvSpPr>
        <p:spPr>
          <a:xfrm>
            <a:off x="333955" y="921883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كل واحد منكم يقارن إنجازه بإنجاز زميله. تأكدوا أنكم اتبعتم الخطوات بشكل سليم. </a:t>
            </a:r>
          </a:p>
        </p:txBody>
      </p:sp>
      <p:pic>
        <p:nvPicPr>
          <p:cNvPr id="2" name="Image 1" descr="Une image contenant dessin humoristique, sourire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B24E945-3387-17B0-2A77-F515B3D38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278" y="597666"/>
            <a:ext cx="1017767" cy="1017767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1C313AF-5FC6-9AC7-6E3C-32AFBE312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29" y="2090057"/>
            <a:ext cx="6623342" cy="358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4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63F2C-BD6C-9EF2-708B-D3F7281B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FE84880A-15FC-E436-B785-13B976395EF7}"/>
              </a:ext>
            </a:extLst>
          </p:cNvPr>
          <p:cNvSpPr txBox="1"/>
          <p:nvPr/>
        </p:nvSpPr>
        <p:spPr>
          <a:xfrm>
            <a:off x="349731" y="931802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صححوا 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، لديكم دقيقة واحدة.</a:t>
            </a:r>
            <a:endParaRPr kumimoji="0" lang="ar-MA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A3B4004-C3AD-AED0-1E55-10A11BB4E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74425D2-A90D-882A-D15D-E65A7049D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65103"/>
            <a:ext cx="7886699" cy="42902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5F11EFA-9B16-26EC-35FE-A98DB8BEE41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44783" y="3589623"/>
            <a:ext cx="3444090" cy="2270849"/>
          </a:xfrm>
          <a:prstGeom prst="rect">
            <a:avLst/>
          </a:prstGeom>
        </p:spPr>
      </p:pic>
      <p:sp>
        <p:nvSpPr>
          <p:cNvPr id="6" name="ZoneTexte 9">
            <a:extLst>
              <a:ext uri="{FF2B5EF4-FFF2-40B4-BE49-F238E27FC236}">
                <a16:creationId xmlns:a16="http://schemas.microsoft.com/office/drawing/2014/main" id="{1570574C-E99B-F73E-BB8B-A9A1261FFBED}"/>
              </a:ext>
            </a:extLst>
          </p:cNvPr>
          <p:cNvSpPr txBox="1"/>
          <p:nvPr/>
        </p:nvSpPr>
        <p:spPr>
          <a:xfrm>
            <a:off x="4762334" y="4524992"/>
            <a:ext cx="2980100" cy="40011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219 + 199 + 130 = 548</a:t>
            </a:r>
          </a:p>
        </p:txBody>
      </p:sp>
      <p:sp>
        <p:nvSpPr>
          <p:cNvPr id="8" name="ZoneTexte 9">
            <a:extLst>
              <a:ext uri="{FF2B5EF4-FFF2-40B4-BE49-F238E27FC236}">
                <a16:creationId xmlns:a16="http://schemas.microsoft.com/office/drawing/2014/main" id="{FB97B32B-244E-1EFA-E728-D0E6DB3947F6}"/>
              </a:ext>
            </a:extLst>
          </p:cNvPr>
          <p:cNvSpPr txBox="1"/>
          <p:nvPr/>
        </p:nvSpPr>
        <p:spPr>
          <a:xfrm>
            <a:off x="5060739" y="5390159"/>
            <a:ext cx="1191645" cy="40011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548 درهما</a:t>
            </a:r>
            <a:endParaRPr lang="fr-FR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e 8">
            <a:extLst>
              <a:ext uri="{FF2B5EF4-FFF2-40B4-BE49-F238E27FC236}">
                <a16:creationId xmlns:a16="http://schemas.microsoft.com/office/drawing/2014/main" id="{43DC7C55-971F-E273-8E39-9A53ABBB86BD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4" name="Image 11">
              <a:extLst>
                <a:ext uri="{FF2B5EF4-FFF2-40B4-BE49-F238E27FC236}">
                  <a16:creationId xmlns:a16="http://schemas.microsoft.com/office/drawing/2014/main" id="{FC45128D-436F-0173-AF8E-BB2CD6911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ZoneTexte 12">
              <a:extLst>
                <a:ext uri="{FF2B5EF4-FFF2-40B4-BE49-F238E27FC236}">
                  <a16:creationId xmlns:a16="http://schemas.microsoft.com/office/drawing/2014/main" id="{7A1BB152-E3EA-88C9-87C5-1067C97BCF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648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6E246-A7D5-6815-F668-89E4057F5C0D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7BD3E3-B4BE-A727-849F-C8D9C2EEC128}"/>
              </a:ext>
            </a:extLst>
          </p:cNvPr>
          <p:cNvSpPr/>
          <p:nvPr/>
        </p:nvSpPr>
        <p:spPr>
          <a:xfrm>
            <a:off x="1076206" y="3638497"/>
            <a:ext cx="6801287" cy="892559"/>
          </a:xfrm>
          <a:prstGeom prst="roundRect">
            <a:avLst/>
          </a:prstGeom>
          <a:solidFill>
            <a:srgbClr val="58B6C0">
              <a:lumMod val="20000"/>
              <a:lumOff val="80000"/>
            </a:srgb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542FBDF-0323-7171-9B34-AA4895D96FCF}"/>
              </a:ext>
            </a:extLst>
          </p:cNvPr>
          <p:cNvGrpSpPr/>
          <p:nvPr/>
        </p:nvGrpSpPr>
        <p:grpSpPr>
          <a:xfrm>
            <a:off x="1484028" y="2089999"/>
            <a:ext cx="6175944" cy="1322379"/>
            <a:chOff x="1711174" y="2035893"/>
            <a:chExt cx="5721651" cy="1322379"/>
          </a:xfrm>
        </p:grpSpPr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C2ED499B-1966-9B57-5D89-3CD0657E8136}"/>
                </a:ext>
              </a:extLst>
            </p:cNvPr>
            <p:cNvSpPr txBox="1"/>
            <p:nvPr/>
          </p:nvSpPr>
          <p:spPr>
            <a:xfrm>
              <a:off x="2200275" y="2035893"/>
              <a:ext cx="4743450" cy="3822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075"/>
                </a:lnSpc>
              </a:pPr>
              <a:r>
                <a:rPr lang="ar-MA" sz="2600" b="1" kern="0" dirty="0">
                  <a:solidFill>
                    <a:srgbClr val="3494BA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عند نهاية الدرس</a:t>
              </a:r>
            </a:p>
          </p:txBody>
        </p:sp>
        <p:sp>
          <p:nvSpPr>
            <p:cNvPr id="12" name="TextBox 9">
              <a:extLst>
                <a:ext uri="{FF2B5EF4-FFF2-40B4-BE49-F238E27FC236}">
                  <a16:creationId xmlns:a16="http://schemas.microsoft.com/office/drawing/2014/main" id="{C62ED8C4-4590-6AD1-5322-D225BBB5DF20}"/>
                </a:ext>
              </a:extLst>
            </p:cNvPr>
            <p:cNvSpPr txBox="1"/>
            <p:nvPr/>
          </p:nvSpPr>
          <p:spPr>
            <a:xfrm>
              <a:off x="1711174" y="2465720"/>
              <a:ext cx="5721651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00"/>
                </a:spcAft>
              </a:pPr>
              <a:r>
                <a:rPr lang="ar-MA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على الأقل </a:t>
              </a:r>
              <a:r>
                <a:rPr lang="fr-FR" sz="26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80%</a:t>
              </a:r>
              <a:r>
                <a:rPr lang="ar-MA" sz="26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من المتعلمين </a:t>
              </a:r>
              <a:r>
                <a:rPr lang="ar-MA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سيكونون قادرين على</a:t>
              </a:r>
              <a:r>
                <a:rPr lang="en-GB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endParaRPr lang="fr-FR" sz="26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D462B994-595C-C3CF-264F-2F5C2C414052}"/>
              </a:ext>
            </a:extLst>
          </p:cNvPr>
          <p:cNvSpPr txBox="1"/>
          <p:nvPr/>
        </p:nvSpPr>
        <p:spPr>
          <a:xfrm>
            <a:off x="2011963" y="3853943"/>
            <a:ext cx="49157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spcAft>
                <a:spcPts val="600"/>
              </a:spcAft>
            </a:pPr>
            <a:r>
              <a:rPr lang="ar-SA" sz="24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حل مسائل البحث عن الكل أو الجزء.</a:t>
            </a:r>
            <a:endParaRPr lang="fr-FR" sz="2400" b="1" kern="0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2EA157D-5978-CC07-6CE7-2007F1C61084}"/>
              </a:ext>
            </a:extLst>
          </p:cNvPr>
          <p:cNvGrpSpPr/>
          <p:nvPr/>
        </p:nvGrpSpPr>
        <p:grpSpPr>
          <a:xfrm>
            <a:off x="7352956" y="3505458"/>
            <a:ext cx="952824" cy="892559"/>
            <a:chOff x="7018463" y="3273195"/>
            <a:chExt cx="1249561" cy="1172098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E10BCB86-B975-91F8-B999-1C3A5B5B2703}"/>
                </a:ext>
              </a:extLst>
            </p:cNvPr>
            <p:cNvGrpSpPr/>
            <p:nvPr/>
          </p:nvGrpSpPr>
          <p:grpSpPr>
            <a:xfrm>
              <a:off x="7018463" y="3537379"/>
              <a:ext cx="907914" cy="907914"/>
              <a:chOff x="3664086" y="1245255"/>
              <a:chExt cx="907914" cy="907914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5A7D3F1C-0826-D21D-3D67-4225D2343596}"/>
                  </a:ext>
                </a:extLst>
              </p:cNvPr>
              <p:cNvSpPr/>
              <p:nvPr/>
            </p:nvSpPr>
            <p:spPr>
              <a:xfrm>
                <a:off x="3664086" y="1245255"/>
                <a:ext cx="907914" cy="907914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24C28B67-8A2A-53D8-BB35-005B0557BA24}"/>
                  </a:ext>
                </a:extLst>
              </p:cNvPr>
              <p:cNvSpPr/>
              <p:nvPr/>
            </p:nvSpPr>
            <p:spPr>
              <a:xfrm>
                <a:off x="3893891" y="1484074"/>
                <a:ext cx="448304" cy="430276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2450D4B9-52CB-E576-36B4-8775669C7D88}"/>
                </a:ext>
              </a:extLst>
            </p:cNvPr>
            <p:cNvGrpSpPr/>
            <p:nvPr/>
          </p:nvGrpSpPr>
          <p:grpSpPr>
            <a:xfrm rot="692408">
              <a:off x="7545472" y="3273195"/>
              <a:ext cx="722552" cy="808616"/>
              <a:chOff x="6561871" y="1779515"/>
              <a:chExt cx="722552" cy="808616"/>
            </a:xfrm>
          </p:grpSpPr>
          <p:sp>
            <p:nvSpPr>
              <p:cNvPr id="21" name="Chevron 20">
                <a:extLst>
                  <a:ext uri="{FF2B5EF4-FFF2-40B4-BE49-F238E27FC236}">
                    <a16:creationId xmlns:a16="http://schemas.microsoft.com/office/drawing/2014/main" id="{7252C67E-B80A-2F88-7D89-7A45A0E23675}"/>
                  </a:ext>
                </a:extLst>
              </p:cNvPr>
              <p:cNvSpPr/>
              <p:nvPr/>
            </p:nvSpPr>
            <p:spPr>
              <a:xfrm rot="8014795">
                <a:off x="7022818" y="1840050"/>
                <a:ext cx="322140" cy="201070"/>
              </a:xfrm>
              <a:prstGeom prst="chevron">
                <a:avLst>
                  <a:gd name="adj" fmla="val 32529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4B5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96227389-C19D-2255-98D8-928EB1A9FE3E}"/>
                  </a:ext>
                </a:extLst>
              </p:cNvPr>
              <p:cNvCxnSpPr>
                <a:cxnSpLocks/>
                <a:stCxn id="21" idx="3"/>
              </p:cNvCxnSpPr>
              <p:nvPr/>
            </p:nvCxnSpPr>
            <p:spPr>
              <a:xfrm flipH="1">
                <a:off x="6561871" y="2057266"/>
                <a:ext cx="510981" cy="530865"/>
              </a:xfrm>
              <a:prstGeom prst="line">
                <a:avLst/>
              </a:prstGeom>
              <a:ln w="38100">
                <a:solidFill>
                  <a:srgbClr val="4B5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316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95E4-FEAD-7698-9AE3-4C7B78D8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28D1863-E5B4-95C4-6604-30B8B3DBD996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B06158E-C997-5CD1-B63A-F2E04F993A02}"/>
              </a:ext>
            </a:extLst>
          </p:cNvPr>
          <p:cNvGrpSpPr/>
          <p:nvPr/>
        </p:nvGrpSpPr>
        <p:grpSpPr>
          <a:xfrm>
            <a:off x="2090295" y="2761066"/>
            <a:ext cx="4654750" cy="1742377"/>
            <a:chOff x="2090295" y="2436266"/>
            <a:chExt cx="4654750" cy="1742377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58C9BB0-7CE9-D136-4289-7BBB559E1709}"/>
                </a:ext>
              </a:extLst>
            </p:cNvPr>
            <p:cNvSpPr/>
            <p:nvPr/>
          </p:nvSpPr>
          <p:spPr>
            <a:xfrm>
              <a:off x="2268784" y="2817097"/>
              <a:ext cx="4476261" cy="136154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1" name="Image 10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581ACB0-7A00-01A0-B6F4-2D4A1E232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727044" y="3379444"/>
              <a:ext cx="631873" cy="631873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4BCB42E-F3C0-509D-AAE9-CBF2F16758EE}"/>
                </a:ext>
              </a:extLst>
            </p:cNvPr>
            <p:cNvSpPr txBox="1"/>
            <p:nvPr/>
          </p:nvSpPr>
          <p:spPr>
            <a:xfrm>
              <a:off x="2090295" y="3192168"/>
              <a:ext cx="3555109" cy="702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lnSpc>
                  <a:spcPts val="5486"/>
                </a:lnSpc>
                <a:defRPr/>
              </a:pPr>
              <a:r>
                <a:rPr lang="ar-MA" sz="24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أنجز بمفردي</a:t>
              </a:r>
            </a:p>
          </p:txBody>
        </p:sp>
        <p:sp>
          <p:nvSpPr>
            <p:cNvPr id="13" name="Flowchart: Alternate Process 54">
              <a:extLst>
                <a:ext uri="{FF2B5EF4-FFF2-40B4-BE49-F238E27FC236}">
                  <a16:creationId xmlns:a16="http://schemas.microsoft.com/office/drawing/2014/main" id="{32472983-6EA5-2915-9EB1-AE97F4F1188B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fr-FR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ممارسة مستقلة</a:t>
              </a:r>
            </a:p>
          </p:txBody>
        </p:sp>
        <p:sp>
          <p:nvSpPr>
            <p:cNvPr id="14" name="Oval 80">
              <a:extLst>
                <a:ext uri="{FF2B5EF4-FFF2-40B4-BE49-F238E27FC236}">
                  <a16:creationId xmlns:a16="http://schemas.microsoft.com/office/drawing/2014/main" id="{E9CEE207-80C5-0594-CA38-EA19F0CBEF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89786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30B86E6E-BD4D-3F80-5CC4-32C14B68E852}"/>
              </a:ext>
            </a:extLst>
          </p:cNvPr>
          <p:cNvSpPr txBox="1"/>
          <p:nvPr/>
        </p:nvSpPr>
        <p:spPr>
          <a:xfrm>
            <a:off x="0" y="770610"/>
            <a:ext cx="7434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أنجزوا النشاط على الصفحة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لديكم 5 دقائق.</a:t>
            </a:r>
          </a:p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سأمر بين الصفوف لمساعدتكم و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تدوين ملاحظاتي على كراساتكم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E8B1BF28-281E-B0B8-FB9E-B821242AB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5FAAFBA-E403-BC2A-CAF8-7349CDBF8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6" y="1551253"/>
            <a:ext cx="3545260" cy="453613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12E9D6E-40B1-DE07-E1CE-BA53E08E2314}"/>
              </a:ext>
            </a:extLst>
          </p:cNvPr>
          <p:cNvSpPr/>
          <p:nvPr/>
        </p:nvSpPr>
        <p:spPr>
          <a:xfrm>
            <a:off x="1179871" y="3429000"/>
            <a:ext cx="2684206" cy="116266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C9100A5-024E-D13E-41A0-E173F8772F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5729" y="2227877"/>
            <a:ext cx="2913524" cy="2913524"/>
          </a:xfrm>
          <a:prstGeom prst="rect">
            <a:avLst/>
          </a:prstGeom>
        </p:spPr>
      </p:pic>
      <p:grpSp>
        <p:nvGrpSpPr>
          <p:cNvPr id="10" name="Groupe 8">
            <a:extLst>
              <a:ext uri="{FF2B5EF4-FFF2-40B4-BE49-F238E27FC236}">
                <a16:creationId xmlns:a16="http://schemas.microsoft.com/office/drawing/2014/main" id="{D950C632-10E9-3C9E-83A7-3C7EAFC20102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11" name="Image 11">
              <a:extLst>
                <a:ext uri="{FF2B5EF4-FFF2-40B4-BE49-F238E27FC236}">
                  <a16:creationId xmlns:a16="http://schemas.microsoft.com/office/drawing/2014/main" id="{280DCC48-6B9B-DD35-0BEB-831DA7ACD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ZoneTexte 12">
              <a:extLst>
                <a:ext uri="{FF2B5EF4-FFF2-40B4-BE49-F238E27FC236}">
                  <a16:creationId xmlns:a16="http://schemas.microsoft.com/office/drawing/2014/main" id="{07E67182-CF61-53E3-7724-9F157C7583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5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773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7E0C9-4593-CED6-7BAE-056CFE407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18">
            <a:extLst>
              <a:ext uri="{FF2B5EF4-FFF2-40B4-BE49-F238E27FC236}">
                <a16:creationId xmlns:a16="http://schemas.microsoft.com/office/drawing/2014/main" id="{C285DE93-C574-5ABA-571D-81F4ADD05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1739" y="729297"/>
            <a:ext cx="900000" cy="900000"/>
          </a:xfrm>
          <a:prstGeom prst="ellipse">
            <a:avLst/>
          </a:prstGeom>
        </p:spPr>
      </p:pic>
      <p:sp>
        <p:nvSpPr>
          <p:cNvPr id="17" name="ZoneTexte 13">
            <a:extLst>
              <a:ext uri="{FF2B5EF4-FFF2-40B4-BE49-F238E27FC236}">
                <a16:creationId xmlns:a16="http://schemas.microsoft.com/office/drawing/2014/main" id="{73C34B53-1926-0D6E-E006-892FC15BACA2}"/>
              </a:ext>
            </a:extLst>
          </p:cNvPr>
          <p:cNvSpPr txBox="1"/>
          <p:nvPr/>
        </p:nvSpPr>
        <p:spPr>
          <a:xfrm>
            <a:off x="874736" y="809965"/>
            <a:ext cx="65507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2C7562B-4156-E942-510B-4A109CBE0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238" y="1826700"/>
            <a:ext cx="7810024" cy="4528212"/>
          </a:xfrm>
          <a:prstGeom prst="rect">
            <a:avLst/>
          </a:prstGeom>
        </p:spPr>
      </p:pic>
      <p:sp>
        <p:nvSpPr>
          <p:cNvPr id="19" name="ZoneTexte 9">
            <a:extLst>
              <a:ext uri="{FF2B5EF4-FFF2-40B4-BE49-F238E27FC236}">
                <a16:creationId xmlns:a16="http://schemas.microsoft.com/office/drawing/2014/main" id="{A77391CE-E751-3597-8136-14A951AEC9BD}"/>
              </a:ext>
            </a:extLst>
          </p:cNvPr>
          <p:cNvSpPr txBox="1"/>
          <p:nvPr/>
        </p:nvSpPr>
        <p:spPr>
          <a:xfrm>
            <a:off x="692079" y="3798729"/>
            <a:ext cx="3586032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مجموع عدد التلاميذ في المدرسة</a:t>
            </a:r>
            <a:endParaRPr lang="fr-F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0" name="Table 2">
            <a:extLst>
              <a:ext uri="{FF2B5EF4-FFF2-40B4-BE49-F238E27FC236}">
                <a16:creationId xmlns:a16="http://schemas.microsoft.com/office/drawing/2014/main" id="{53B58138-4EF0-0622-90F9-E58F25B9AE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483773"/>
              </p:ext>
            </p:extLst>
          </p:nvPr>
        </p:nvGraphicFramePr>
        <p:xfrm>
          <a:off x="683568" y="4273721"/>
          <a:ext cx="364389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4778">
                  <a:extLst>
                    <a:ext uri="{9D8B030D-6E8A-4147-A177-3AD203B41FA5}">
                      <a16:colId xmlns:a16="http://schemas.microsoft.com/office/drawing/2014/main" val="2335329255"/>
                    </a:ext>
                  </a:extLst>
                </a:gridCol>
                <a:gridCol w="1989121">
                  <a:extLst>
                    <a:ext uri="{9D8B030D-6E8A-4147-A177-3AD203B41FA5}">
                      <a16:colId xmlns:a16="http://schemas.microsoft.com/office/drawing/2014/main" val="836580448"/>
                    </a:ext>
                  </a:extLst>
                </a:gridCol>
              </a:tblGrid>
              <a:tr h="597927">
                <a:tc gridSpan="2">
                  <a:txBody>
                    <a:bodyPr/>
                    <a:lstStyle/>
                    <a:p>
                      <a:pPr algn="ctr"/>
                      <a:r>
                        <a:rPr lang="ar-SA" sz="2400" dirty="0">
                          <a:solidFill>
                            <a:srgbClr val="FF0000"/>
                          </a:solidFill>
                        </a:rPr>
                        <a:t>394</a:t>
                      </a:r>
                      <a:endParaRPr lang="fr-MA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656056"/>
                  </a:ext>
                </a:extLst>
              </a:tr>
              <a:tr h="48219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>
                          <a:solidFill>
                            <a:srgbClr val="FF0000"/>
                          </a:solidFill>
                        </a:rPr>
                        <a:t>125</a:t>
                      </a:r>
                      <a:endParaRPr lang="fr-MA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?</a:t>
                      </a:r>
                      <a:endParaRPr lang="fr-MA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99680"/>
                  </a:ext>
                </a:extLst>
              </a:tr>
            </a:tbl>
          </a:graphicData>
        </a:graphic>
      </p:graphicFrame>
      <p:sp>
        <p:nvSpPr>
          <p:cNvPr id="21" name="ZoneTexte 9">
            <a:extLst>
              <a:ext uri="{FF2B5EF4-FFF2-40B4-BE49-F238E27FC236}">
                <a16:creationId xmlns:a16="http://schemas.microsoft.com/office/drawing/2014/main" id="{584C4D88-848C-6577-1696-1339CD58B94F}"/>
              </a:ext>
            </a:extLst>
          </p:cNvPr>
          <p:cNvSpPr txBox="1"/>
          <p:nvPr/>
        </p:nvSpPr>
        <p:spPr>
          <a:xfrm>
            <a:off x="701214" y="5461874"/>
            <a:ext cx="1637131" cy="28653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تلاميذ الخامس والسادس</a:t>
            </a:r>
            <a:endParaRPr lang="fr-FR" sz="1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ZoneTexte 9">
            <a:extLst>
              <a:ext uri="{FF2B5EF4-FFF2-40B4-BE49-F238E27FC236}">
                <a16:creationId xmlns:a16="http://schemas.microsoft.com/office/drawing/2014/main" id="{59288E6A-B6E8-5CC8-24FC-65BCFC2187A1}"/>
              </a:ext>
            </a:extLst>
          </p:cNvPr>
          <p:cNvSpPr txBox="1"/>
          <p:nvPr/>
        </p:nvSpPr>
        <p:spPr>
          <a:xfrm>
            <a:off x="2378037" y="5472372"/>
            <a:ext cx="1911839" cy="28653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تلاميذ باقي المستويات</a:t>
            </a:r>
            <a:endParaRPr lang="fr-FR" sz="1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83D854-5F4C-09A6-E13C-8C79F6DF56D7}"/>
              </a:ext>
            </a:extLst>
          </p:cNvPr>
          <p:cNvSpPr/>
          <p:nvPr/>
        </p:nvSpPr>
        <p:spPr>
          <a:xfrm>
            <a:off x="4586731" y="4965376"/>
            <a:ext cx="3166550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4000" b="1" baseline="3000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394 – 125 = 269</a:t>
            </a:r>
            <a:endParaRPr kumimoji="0" lang="fr-FR" sz="4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05CEE2-0C57-21CF-3690-8E2B9B7F1D53}"/>
              </a:ext>
            </a:extLst>
          </p:cNvPr>
          <p:cNvSpPr/>
          <p:nvPr/>
        </p:nvSpPr>
        <p:spPr>
          <a:xfrm>
            <a:off x="4599721" y="5898580"/>
            <a:ext cx="3326641" cy="298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ar-SA" sz="3200" b="1" baseline="3000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مجموع عدد التلاميذ في المستويات الأخرى هو 269 تلميذا.</a:t>
            </a:r>
            <a:endParaRPr kumimoji="0" lang="fr-FR" sz="32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92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95E4-FEAD-7698-9AE3-4C7B78D8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28D1863-E5B4-95C4-6604-30B8B3DBD996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DEF7FBF-A5DB-AAB4-DFF2-D965FF993A4F}"/>
              </a:ext>
            </a:extLst>
          </p:cNvPr>
          <p:cNvGrpSpPr/>
          <p:nvPr/>
        </p:nvGrpSpPr>
        <p:grpSpPr>
          <a:xfrm>
            <a:off x="3014679" y="3065823"/>
            <a:ext cx="3114642" cy="726354"/>
            <a:chOff x="2969606" y="2436266"/>
            <a:chExt cx="3114642" cy="726354"/>
          </a:xfrm>
        </p:grpSpPr>
        <p:sp>
          <p:nvSpPr>
            <p:cNvPr id="9" name="Flowchart: Alternate Process 54">
              <a:extLst>
                <a:ext uri="{FF2B5EF4-FFF2-40B4-BE49-F238E27FC236}">
                  <a16:creationId xmlns:a16="http://schemas.microsoft.com/office/drawing/2014/main" id="{1CF6CD9A-7208-996B-2151-8869BAC96CF4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اختتام الدرس</a:t>
              </a:r>
              <a:endParaRPr lang="ar-MA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Oval 80">
              <a:extLst>
                <a:ext uri="{FF2B5EF4-FFF2-40B4-BE49-F238E27FC236}">
                  <a16:creationId xmlns:a16="http://schemas.microsoft.com/office/drawing/2014/main" id="{A1C3E53C-6F7F-4CFE-F5FC-FE183D1A68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391875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2F490379-FFC8-4DE2-9F80-2632D41F3B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5" name="ZoneTexte 2">
            <a:extLst>
              <a:ext uri="{FF2B5EF4-FFF2-40B4-BE49-F238E27FC236}">
                <a16:creationId xmlns:a16="http://schemas.microsoft.com/office/drawing/2014/main" id="{14BF8E78-AD85-4546-122F-ED679140B808}"/>
              </a:ext>
            </a:extLst>
          </p:cNvPr>
          <p:cNvSpPr txBox="1"/>
          <p:nvPr/>
        </p:nvSpPr>
        <p:spPr>
          <a:xfrm>
            <a:off x="186813" y="955377"/>
            <a:ext cx="7310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انتبهوا جيدا! أكملوا في المنزل الأنشطة التي لم نقم بإنجازها في  الصفحتين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و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b="1" dirty="0">
              <a:solidFill>
                <a:prstClr val="white">
                  <a:lumMod val="6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6A178AA-3E0E-4BBE-9237-2839E60E7E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08" y="1468120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4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91F3B2-1293-542D-9EA1-A835F6A500E4}"/>
              </a:ext>
            </a:extLst>
          </p:cNvPr>
          <p:cNvSpPr txBox="1"/>
          <p:nvPr/>
        </p:nvSpPr>
        <p:spPr>
          <a:xfrm>
            <a:off x="320842" y="933882"/>
            <a:ext cx="719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إلى اللقاء. في الحصة القادمة، سنقوم بتصحيح الأنشطة المنجزة في المنزل. </a:t>
            </a:r>
          </a:p>
        </p:txBody>
      </p:sp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5191A2B-7D09-0DC7-D2B8-BC11545F9E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3C732EE8-0265-E87E-8500-9D159CE4E4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64000" y="1980000"/>
            <a:ext cx="2536315" cy="4050532"/>
          </a:xfrm>
          <a:prstGeom prst="rect">
            <a:avLst/>
          </a:prstGeom>
        </p:spPr>
      </p:pic>
      <p:pic>
        <p:nvPicPr>
          <p:cNvPr id="7" name="majd_wave">
            <a:hlinkClick r:id="" action="ppaction://media"/>
            <a:extLst>
              <a:ext uri="{FF2B5EF4-FFF2-40B4-BE49-F238E27FC236}">
                <a16:creationId xmlns:a16="http://schemas.microsoft.com/office/drawing/2014/main" id="{F8AD2374-0DCF-5C39-4DF3-1A28F7095F2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43138" y="1935166"/>
            <a:ext cx="2328862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4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95143-D7CA-0DA1-252A-A7C356C50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775C4DD3-D13A-5A08-A733-DA3B46AEA90F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E2D14FF-B526-0F0A-B928-8E5FEF9F0AA7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579072-C293-2471-E45D-B27DBB2044DC}"/>
              </a:ext>
            </a:extLst>
          </p:cNvPr>
          <p:cNvSpPr txBox="1"/>
          <p:nvPr/>
        </p:nvSpPr>
        <p:spPr>
          <a:xfrm>
            <a:off x="1747817" y="2595036"/>
            <a:ext cx="6524089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075"/>
              </a:lnSpc>
            </a:pPr>
            <a:r>
              <a:rPr lang="ar-MA" sz="2200" b="1" kern="0" dirty="0">
                <a:solidFill>
                  <a:srgbClr val="3494B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بناء على إنجازات المتعلمين خلال الممارسة المستقلة </a:t>
            </a:r>
          </a:p>
        </p:txBody>
      </p:sp>
      <p:pic>
        <p:nvPicPr>
          <p:cNvPr id="8" name="Image 7" descr="Une image contenant texte, diagramme, Parallèle, ligne&#10;&#10;Le contenu généré par l’IA peut être incorrect.">
            <a:extLst>
              <a:ext uri="{FF2B5EF4-FFF2-40B4-BE49-F238E27FC236}">
                <a16:creationId xmlns:a16="http://schemas.microsoft.com/office/drawing/2014/main" id="{46EC2073-4486-42AB-A7E3-A43BAE0D2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33" y="2196320"/>
            <a:ext cx="1896443" cy="2680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5B10693-B985-61FB-21B5-534E5B844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768" y="3126440"/>
            <a:ext cx="5688105" cy="118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53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1D7D99DD-1FAA-9000-BAFF-CC98AF393E6F}"/>
              </a:ext>
            </a:extLst>
          </p:cNvPr>
          <p:cNvSpPr txBox="1"/>
          <p:nvPr/>
        </p:nvSpPr>
        <p:spPr>
          <a:xfrm>
            <a:off x="931914" y="926611"/>
            <a:ext cx="6515550" cy="392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مرحبا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سنتابع درس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جديدا مع مجد وندى.</a:t>
            </a:r>
          </a:p>
        </p:txBody>
      </p:sp>
      <p:pic>
        <p:nvPicPr>
          <p:cNvPr id="1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96DE9ED-17F5-868A-8BFB-32CE9FB09B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258E3DB7-EA0D-8D70-21A4-C328523057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72000" y="2243474"/>
            <a:ext cx="2153851" cy="3439732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C52E3DBB-AB22-585F-5653-FEAE7FA557A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51138" y="2212160"/>
            <a:ext cx="1977682" cy="351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54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FD42E-BDFA-A8E0-5BE2-D1257A161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9FD9CBC-31AE-65FA-6C6D-45780769C34A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4AD52CFA-32FF-B35B-B0DA-125D2ACCA01D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0D8DEBE-2FA1-41E2-C812-7C2462E06080}"/>
              </a:ext>
            </a:extLst>
          </p:cNvPr>
          <p:cNvGrpSpPr/>
          <p:nvPr/>
        </p:nvGrpSpPr>
        <p:grpSpPr>
          <a:xfrm>
            <a:off x="1884129" y="2239767"/>
            <a:ext cx="5062139" cy="2819009"/>
            <a:chOff x="2315881" y="2221113"/>
            <a:chExt cx="4665832" cy="259831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28F5DFE-EB64-555B-4EF0-93D96C258AE7}"/>
                </a:ext>
              </a:extLst>
            </p:cNvPr>
            <p:cNvSpPr/>
            <p:nvPr/>
          </p:nvSpPr>
          <p:spPr>
            <a:xfrm>
              <a:off x="2505452" y="2601944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83E1FEB-1BEB-DEEC-5DEC-AEC817493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953407" y="3270421"/>
              <a:ext cx="631873" cy="631873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E7DA25E-3DE2-43DA-67F1-5447B9221144}"/>
                </a:ext>
              </a:extLst>
            </p:cNvPr>
            <p:cNvSpPr txBox="1"/>
            <p:nvPr/>
          </p:nvSpPr>
          <p:spPr>
            <a:xfrm>
              <a:off x="2315881" y="3336124"/>
              <a:ext cx="3555109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SA" sz="2800" b="1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تصحيح الواجبات المنزلية</a:t>
              </a:r>
            </a:p>
          </p:txBody>
        </p:sp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56098899-2086-9ED8-0608-AE1C839F24E5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0137A624-0718-1EE6-61FF-4BD622CD9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1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1A03BF6-6BD8-4AE7-765F-338972F7127D}"/>
                </a:ext>
              </a:extLst>
            </p:cNvPr>
            <p:cNvSpPr txBox="1"/>
            <p:nvPr/>
          </p:nvSpPr>
          <p:spPr>
            <a:xfrm>
              <a:off x="2369471" y="4000607"/>
              <a:ext cx="3447931" cy="425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الحساب الذهني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514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15ABA-D5F1-AA76-1E95-BD3F55F51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 open book with text and pictures&#10;&#10;Description automatically generated">
            <a:extLst>
              <a:ext uri="{FF2B5EF4-FFF2-40B4-BE49-F238E27FC236}">
                <a16:creationId xmlns:a16="http://schemas.microsoft.com/office/drawing/2014/main" id="{D093B1C0-F5CC-12D1-6B3D-7E5F24D7EB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254219"/>
            <a:ext cx="8572500" cy="5715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F9ADF23-B09B-84FD-0837-110B5AC0D615}"/>
              </a:ext>
            </a:extLst>
          </p:cNvPr>
          <p:cNvSpPr txBox="1"/>
          <p:nvPr/>
        </p:nvSpPr>
        <p:spPr>
          <a:xfrm>
            <a:off x="1465006" y="862060"/>
            <a:ext cx="605951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الكراسة، ص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12-13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سنصحح تمارين الواجب المنزلي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5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5C6F929-47AA-A485-98A4-0CF58E349B4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4357566-3B3E-8587-65E5-FA4ADBE92449}"/>
              </a:ext>
            </a:extLst>
          </p:cNvPr>
          <p:cNvSpPr/>
          <p:nvPr/>
        </p:nvSpPr>
        <p:spPr>
          <a:xfrm>
            <a:off x="2225040" y="2442663"/>
            <a:ext cx="2193494" cy="103589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470F8B3-12B1-E579-C45D-B1B833395180}"/>
              </a:ext>
            </a:extLst>
          </p:cNvPr>
          <p:cNvSpPr/>
          <p:nvPr/>
        </p:nvSpPr>
        <p:spPr>
          <a:xfrm>
            <a:off x="4689987" y="3840481"/>
            <a:ext cx="2320413" cy="18897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95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maths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00E4CF"/>
      </a:accent6>
      <a:hlink>
        <a:srgbClr val="FA9300"/>
      </a:hlink>
      <a:folHlink>
        <a:srgbClr val="FFC4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age d'entre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partie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18459</TotalTime>
  <Words>1264</Words>
  <PresentationFormat>Affichage à l'écran (4:3)</PresentationFormat>
  <Paragraphs>397</Paragraphs>
  <Slides>66</Slides>
  <Notes>10</Notes>
  <HiddenSlides>0</HiddenSlides>
  <MMClips>6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66</vt:i4>
      </vt:variant>
    </vt:vector>
  </HeadingPairs>
  <TitlesOfParts>
    <vt:vector size="77" baseType="lpstr">
      <vt:lpstr>Effra CC Arbc</vt:lpstr>
      <vt:lpstr>Arial</vt:lpstr>
      <vt:lpstr>Dosis</vt:lpstr>
      <vt:lpstr>Aptos Display</vt:lpstr>
      <vt:lpstr>Calibri</vt:lpstr>
      <vt:lpstr>DengXian</vt:lpstr>
      <vt:lpstr>Chalkboard</vt:lpstr>
      <vt:lpstr>Aptos</vt:lpstr>
      <vt:lpstr>2_Conception personnalisée</vt:lpstr>
      <vt:lpstr>Page d'entree</vt:lpstr>
      <vt:lpstr>partie 1</vt:lpstr>
      <vt:lpstr>Présentation PowerPoint</vt:lpstr>
      <vt:lpstr>Présentation PowerPoint</vt:lpstr>
      <vt:lpstr>برمجة الأسبوع الأول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2025-10-29T17:02:23Z</dcterms:modified>
</cp:coreProperties>
</file>