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70"/>
  </p:notesMasterIdLst>
  <p:handoutMasterIdLst>
    <p:handoutMasterId r:id="rId71"/>
  </p:handoutMasterIdLst>
  <p:sldIdLst>
    <p:sldId id="987" r:id="rId4"/>
    <p:sldId id="994" r:id="rId5"/>
    <p:sldId id="738" r:id="rId6"/>
    <p:sldId id="780" r:id="rId7"/>
    <p:sldId id="833" r:id="rId8"/>
    <p:sldId id="973" r:id="rId9"/>
    <p:sldId id="910" r:id="rId10"/>
    <p:sldId id="2134806701" r:id="rId11"/>
    <p:sldId id="914" r:id="rId12"/>
    <p:sldId id="901" r:id="rId13"/>
    <p:sldId id="902" r:id="rId14"/>
    <p:sldId id="2134806702" r:id="rId15"/>
    <p:sldId id="766" r:id="rId16"/>
    <p:sldId id="769" r:id="rId17"/>
    <p:sldId id="768" r:id="rId18"/>
    <p:sldId id="2134806706" r:id="rId19"/>
    <p:sldId id="2134806703" r:id="rId20"/>
    <p:sldId id="812" r:id="rId21"/>
    <p:sldId id="751" r:id="rId22"/>
    <p:sldId id="855" r:id="rId23"/>
    <p:sldId id="787" r:id="rId24"/>
    <p:sldId id="917" r:id="rId25"/>
    <p:sldId id="898" r:id="rId26"/>
    <p:sldId id="977" r:id="rId27"/>
    <p:sldId id="2134806707" r:id="rId28"/>
    <p:sldId id="850" r:id="rId29"/>
    <p:sldId id="899" r:id="rId30"/>
    <p:sldId id="984" r:id="rId31"/>
    <p:sldId id="978" r:id="rId32"/>
    <p:sldId id="941" r:id="rId33"/>
    <p:sldId id="918" r:id="rId34"/>
    <p:sldId id="919" r:id="rId35"/>
    <p:sldId id="979" r:id="rId36"/>
    <p:sldId id="942" r:id="rId37"/>
    <p:sldId id="920" r:id="rId38"/>
    <p:sldId id="921" r:id="rId39"/>
    <p:sldId id="943" r:id="rId40"/>
    <p:sldId id="980" r:id="rId41"/>
    <p:sldId id="922" r:id="rId42"/>
    <p:sldId id="2134806704" r:id="rId43"/>
    <p:sldId id="926" r:id="rId44"/>
    <p:sldId id="2134806708" r:id="rId45"/>
    <p:sldId id="927" r:id="rId46"/>
    <p:sldId id="983" r:id="rId47"/>
    <p:sldId id="924" r:id="rId48"/>
    <p:sldId id="944" r:id="rId49"/>
    <p:sldId id="903" r:id="rId50"/>
    <p:sldId id="851" r:id="rId51"/>
    <p:sldId id="945" r:id="rId52"/>
    <p:sldId id="852" r:id="rId53"/>
    <p:sldId id="853" r:id="rId54"/>
    <p:sldId id="946" r:id="rId55"/>
    <p:sldId id="982" r:id="rId56"/>
    <p:sldId id="2134806705" r:id="rId57"/>
    <p:sldId id="848" r:id="rId58"/>
    <p:sldId id="931" r:id="rId59"/>
    <p:sldId id="932" r:id="rId60"/>
    <p:sldId id="933" r:id="rId61"/>
    <p:sldId id="849" r:id="rId62"/>
    <p:sldId id="788" r:id="rId63"/>
    <p:sldId id="935" r:id="rId64"/>
    <p:sldId id="908" r:id="rId65"/>
    <p:sldId id="2134806699" r:id="rId66"/>
    <p:sldId id="937" r:id="rId67"/>
    <p:sldId id="938" r:id="rId68"/>
    <p:sldId id="2134806700" r:id="rId69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72"/>
      <p:bold r:id="rId73"/>
    </p:embeddedFont>
    <p:embeddedFont>
      <p:font typeface="Dosis" pitchFamily="2" charset="0"/>
      <p:regular r:id="rId74"/>
      <p:bold r:id="rId7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E3F2"/>
    <a:srgbClr val="CEC2D6"/>
    <a:srgbClr val="CFADD6"/>
    <a:srgbClr val="FFDA6D"/>
    <a:srgbClr val="17AB98"/>
    <a:srgbClr val="FC8D00"/>
    <a:srgbClr val="FFEFB9"/>
    <a:srgbClr val="4B5050"/>
    <a:srgbClr val="FAE496"/>
    <a:srgbClr val="F6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984120-4D88-40AC-88E9-84E96BA4AC54}" v="16" dt="2025-10-28T15:59:50.4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389" autoAdjust="0"/>
    <p:restoredTop sz="95959" autoAdjust="0"/>
  </p:normalViewPr>
  <p:slideViewPr>
    <p:cSldViewPr snapToGrid="0">
      <p:cViewPr varScale="1">
        <p:scale>
          <a:sx n="62" d="100"/>
          <a:sy n="62" d="100"/>
        </p:scale>
        <p:origin x="1064" y="2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3.fntdata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.fntdata"/><Relationship Id="rId80" Type="http://schemas.microsoft.com/office/2015/10/relationships/revisionInfo" Target="revisionInfo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2.fntdata"/><Relationship Id="rId78" Type="http://schemas.openxmlformats.org/officeDocument/2006/relationships/theme" Target="theme/theme1.xml"/><Relationship Id="rId81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29/10/2025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29/10/2025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21669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11881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428E4-A7E2-63A3-73BD-0E8EDB336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F2FB504-C4BF-8695-C310-264CB5BCCE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0C9E9F1-5C22-33B1-0659-634094FA8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D346795-04DB-23D2-6BE2-E604F95FC1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4911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627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5342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85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A7E06EE-F166-8CC1-BB09-833509BB80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7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68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2E370B-06BE-4F05-4919-D590E4486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697976A-80EE-93C1-A6BD-1D08BB06E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6C5B95-ED89-EA8A-44E2-33520653A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C02BD7-C0D1-9DFB-88A9-1E4F321C8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9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gi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emf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emf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6.mp4"/><Relationship Id="rId7" Type="http://schemas.openxmlformats.org/officeDocument/2006/relationships/image" Target="../media/image2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6.mp4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SA" dirty="0">
                <a:ea typeface="DengXian" panose="02010600030101010101" pitchFamily="2" charset="-122"/>
              </a:rPr>
              <a:t>1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AB2A76A-C966-62FF-8AD6-DD29AF9D1940}"/>
              </a:ext>
            </a:extLst>
          </p:cNvPr>
          <p:cNvGrpSpPr/>
          <p:nvPr/>
        </p:nvGrpSpPr>
        <p:grpSpPr>
          <a:xfrm>
            <a:off x="7304202" y="6006607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368A731-A1E3-0078-C0B8-E3E97FA1BB3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866D68EE-031B-0BCA-A0ED-27DF09EBEA54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51B1C4D-632A-E743-6B80-57C081E25CC4}"/>
              </a:ext>
            </a:extLst>
          </p:cNvPr>
          <p:cNvGrpSpPr/>
          <p:nvPr/>
        </p:nvGrpSpPr>
        <p:grpSpPr>
          <a:xfrm>
            <a:off x="5649062" y="6015919"/>
            <a:ext cx="1124468" cy="288630"/>
            <a:chOff x="5372100" y="5877672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4384D4BF-C85A-7156-2C1E-5D121F42BC7E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DFFCD1CF-8912-6C72-C02F-5107F3C8F5F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04EDBA6-4DB5-F9D6-44AE-459C5C05629C}"/>
              </a:ext>
            </a:extLst>
          </p:cNvPr>
          <p:cNvGrpSpPr/>
          <p:nvPr/>
        </p:nvGrpSpPr>
        <p:grpSpPr>
          <a:xfrm>
            <a:off x="4060196" y="6021421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03808EB8-4F8D-D8BA-3B7C-AEB6D08F904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3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35FC8A5A-4476-8AA8-51D4-967084F5926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DA4EB1D-73FB-072C-A154-0812FC77587E}"/>
              </a:ext>
            </a:extLst>
          </p:cNvPr>
          <p:cNvSpPr/>
          <p:nvPr/>
        </p:nvSpPr>
        <p:spPr>
          <a:xfrm>
            <a:off x="2471330" y="6031678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54F66C7-3CA5-5F44-9ABA-16C693ECAB60}"/>
              </a:ext>
            </a:extLst>
          </p:cNvPr>
          <p:cNvSpPr/>
          <p:nvPr/>
        </p:nvSpPr>
        <p:spPr>
          <a:xfrm>
            <a:off x="2400578" y="603591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0496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FEC78-7D66-44D5-0E02-BE9BE98CA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EB38484-8DF8-8E6B-9474-1503DAC22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82959" y="640456"/>
            <a:ext cx="999174" cy="999174"/>
          </a:xfrm>
          <a:prstGeom prst="ellipse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AF44B3A-8017-0F99-2ACA-05A66FACA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294" y="1722553"/>
            <a:ext cx="4742885" cy="418927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5C41BE6-E10A-B77F-D994-20797DF3A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2096" y="4899903"/>
            <a:ext cx="844102" cy="67693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29BA8EB-F924-0D45-98D3-109DB9005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832" y="4899903"/>
            <a:ext cx="708566" cy="676930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7F56994-7AE8-35BA-3D1E-504F4EAFB0C5}"/>
              </a:ext>
            </a:extLst>
          </p:cNvPr>
          <p:cNvSpPr/>
          <p:nvPr/>
        </p:nvSpPr>
        <p:spPr>
          <a:xfrm>
            <a:off x="4257675" y="4122641"/>
            <a:ext cx="476251" cy="2350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rgbClr val="FF0000"/>
                </a:solidFill>
              </a:rPr>
              <a:t>164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F9849B49-76F9-1BDD-E407-8C1C958140FC}"/>
              </a:ext>
            </a:extLst>
          </p:cNvPr>
          <p:cNvSpPr/>
          <p:nvPr/>
        </p:nvSpPr>
        <p:spPr>
          <a:xfrm>
            <a:off x="5850966" y="4103954"/>
            <a:ext cx="537882" cy="27242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rgbClr val="FF0000"/>
                </a:solidFill>
              </a:rPr>
              <a:t>227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DDC2FCA-4740-61EE-03A4-99B300F65526}"/>
              </a:ext>
            </a:extLst>
          </p:cNvPr>
          <p:cNvSpPr/>
          <p:nvPr/>
        </p:nvSpPr>
        <p:spPr>
          <a:xfrm>
            <a:off x="2310581" y="3930316"/>
            <a:ext cx="4170886" cy="1971683"/>
          </a:xfrm>
          <a:prstGeom prst="rect">
            <a:avLst/>
          </a:prstGeom>
          <a:noFill/>
          <a:ln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49EEB6-43E8-223A-E2E9-F4206888BF89}"/>
              </a:ext>
            </a:extLst>
          </p:cNvPr>
          <p:cNvSpPr txBox="1"/>
          <p:nvPr/>
        </p:nvSpPr>
        <p:spPr>
          <a:xfrm>
            <a:off x="2310581" y="909462"/>
            <a:ext cx="5166500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دقيقة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4" name="Groupe 8">
            <a:extLst>
              <a:ext uri="{FF2B5EF4-FFF2-40B4-BE49-F238E27FC236}">
                <a16:creationId xmlns:a16="http://schemas.microsoft.com/office/drawing/2014/main" id="{7FA41CB8-6BF9-2841-2F68-98395E3168D5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5" name="Image 11">
              <a:extLst>
                <a:ext uri="{FF2B5EF4-FFF2-40B4-BE49-F238E27FC236}">
                  <a16:creationId xmlns:a16="http://schemas.microsoft.com/office/drawing/2014/main" id="{EA4C50C9-5F73-C6FE-32B3-6653847C2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ZoneTexte 12">
              <a:extLst>
                <a:ext uri="{FF2B5EF4-FFF2-40B4-BE49-F238E27FC236}">
                  <a16:creationId xmlns:a16="http://schemas.microsoft.com/office/drawing/2014/main" id="{41A1521A-3B44-C8B2-94F6-1E15EECCED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84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ECD8C-2740-51BC-4651-89510DC08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6819FC4-5DF6-E9A6-CA87-08FC6C0D7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82959" y="640456"/>
            <a:ext cx="999174" cy="999174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3A45705-0413-02EF-3C09-FD93720E93DB}"/>
              </a:ext>
            </a:extLst>
          </p:cNvPr>
          <p:cNvSpPr txBox="1"/>
          <p:nvPr/>
        </p:nvSpPr>
        <p:spPr>
          <a:xfrm>
            <a:off x="2407834" y="923227"/>
            <a:ext cx="5058346" cy="39215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رقم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الصفحة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12و13 ،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دقيقة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14" name="Groupe 8">
            <a:extLst>
              <a:ext uri="{FF2B5EF4-FFF2-40B4-BE49-F238E27FC236}">
                <a16:creationId xmlns:a16="http://schemas.microsoft.com/office/drawing/2014/main" id="{68B99D4F-A738-5D98-BB77-05A37B48623E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5" name="Image 11">
              <a:extLst>
                <a:ext uri="{FF2B5EF4-FFF2-40B4-BE49-F238E27FC236}">
                  <a16:creationId xmlns:a16="http://schemas.microsoft.com/office/drawing/2014/main" id="{729F67F6-5690-42DE-C63C-5DDBA9A41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ZoneTexte 12">
              <a:extLst>
                <a:ext uri="{FF2B5EF4-FFF2-40B4-BE49-F238E27FC236}">
                  <a16:creationId xmlns:a16="http://schemas.microsoft.com/office/drawing/2014/main" id="{3FE1ADCA-D516-4A92-0A42-837A3E4014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>
                <a:solidFill>
                  <a:srgbClr val="33878B"/>
                </a:solidFill>
              </a:endParaRP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D20AAEE6-B43E-7CB6-2830-4CB10D946E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41" y="2318767"/>
            <a:ext cx="6408210" cy="27480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B3F4BF4-6040-9DE6-863B-A313BC0872F0}"/>
              </a:ext>
            </a:extLst>
          </p:cNvPr>
          <p:cNvSpPr/>
          <p:nvPr/>
        </p:nvSpPr>
        <p:spPr>
          <a:xfrm>
            <a:off x="1224941" y="2205318"/>
            <a:ext cx="6551163" cy="2971799"/>
          </a:xfrm>
          <a:prstGeom prst="rect">
            <a:avLst/>
          </a:pr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≈</a:t>
            </a:r>
          </a:p>
        </p:txBody>
      </p:sp>
    </p:spTree>
    <p:extLst>
      <p:ext uri="{BB962C8B-B14F-4D97-AF65-F5344CB8AC3E}">
        <p14:creationId xmlns:p14="http://schemas.microsoft.com/office/powerpoint/2010/main" val="150143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028DE5B-23EC-3B4E-BC16-22A8646D3816}"/>
              </a:ext>
            </a:extLst>
          </p:cNvPr>
          <p:cNvGrpSpPr/>
          <p:nvPr/>
        </p:nvGrpSpPr>
        <p:grpSpPr>
          <a:xfrm>
            <a:off x="1934182" y="2239767"/>
            <a:ext cx="5012087" cy="2819009"/>
            <a:chOff x="2362015" y="2221113"/>
            <a:chExt cx="4619698" cy="2598313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74D960F-AB5A-DB92-F420-47418B4F5C3F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2" name="Image 11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28E070D-73DC-ADA6-F1CD-BF449B0B8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62894" y="3663629"/>
              <a:ext cx="631873" cy="631873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885DBBD-DC8F-0DC7-D458-587927F011FB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4" name="Flowchart: Alternate Process 54">
              <a:extLst>
                <a:ext uri="{FF2B5EF4-FFF2-40B4-BE49-F238E27FC236}">
                  <a16:creationId xmlns:a16="http://schemas.microsoft.com/office/drawing/2014/main" id="{E2613058-FEFE-7C13-7E71-5080A002A2BC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9A0F4890-88AE-0CE0-C01C-C6BC390848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F94E3273-BC0A-DE1B-58BD-AC726092050D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37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667673" y="874657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E3E3B2-DAC2-33E4-D912-1F9D1DC9B3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لديكم دقيقة واحدة لحل هذه العمليات. دوّنوا النتيجة فقط في دفاتركم.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383443" y="2680014"/>
              <a:ext cx="140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5 + 7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4122526" y="3879571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12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أُكْتُبوا فِي </a:t>
              </a: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00726" y="871079"/>
            <a:ext cx="4659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" name="الحساب الذهني N°6-4">
            <a:hlinkClick r:id="" action="ppaction://media"/>
            <a:extLst>
              <a:ext uri="{FF2B5EF4-FFF2-40B4-BE49-F238E27FC236}">
                <a16:creationId xmlns:a16="http://schemas.microsoft.com/office/drawing/2014/main" id="{44539779-A353-D795-6DC9-C5A916A045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98" y="1889760"/>
            <a:ext cx="7607086" cy="4278986"/>
          </a:xfrm>
          <a:prstGeom prst="rect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0BA9A5CE-ED1B-B07C-AA45-76D635B43D1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079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8079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8079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C6DF2-7C18-2232-D16A-F322CBF4A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C4C53796-6F7C-5932-26D6-2C19042A45CE}"/>
              </a:ext>
            </a:extLst>
          </p:cNvPr>
          <p:cNvSpPr txBox="1"/>
          <p:nvPr/>
        </p:nvSpPr>
        <p:spPr>
          <a:xfrm>
            <a:off x="3783059" y="874609"/>
            <a:ext cx="3494462" cy="425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60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AA0C5F-12CD-E800-FC4A-1C2D22AF47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888937" y="655242"/>
            <a:ext cx="756000" cy="756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e 8">
            <a:extLst>
              <a:ext uri="{FF2B5EF4-FFF2-40B4-BE49-F238E27FC236}">
                <a16:creationId xmlns:a16="http://schemas.microsoft.com/office/drawing/2014/main" id="{D6943823-A4C0-4944-72CB-15017EE2DDF3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6" name="Image 11">
              <a:extLst>
                <a:ext uri="{FF2B5EF4-FFF2-40B4-BE49-F238E27FC236}">
                  <a16:creationId xmlns:a16="http://schemas.microsoft.com/office/drawing/2014/main" id="{ADFA88BF-AFFC-1C52-40E9-4E71256C5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7E03B8FF-660F-3121-A644-3D86132459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Image 10" descr="Une image contenant Police,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D5F1D645-0B84-B0DF-813A-DAC11390B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72" y="3061359"/>
            <a:ext cx="7772400" cy="204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0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1981084" y="2299140"/>
            <a:ext cx="4788978" cy="2259720"/>
            <a:chOff x="1968285" y="2436266"/>
            <a:chExt cx="4788978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02141" y="3393658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2276253" y="3407202"/>
              <a:ext cx="35551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حل مسائل: البحث عن الكل أو الجزء.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79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108156" y="901589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كيفية حل مسائل البحث عن الكل أو الجزء مع مجد وندى</a:t>
            </a:r>
            <a:r>
              <a:rPr lang="fr-FR" b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  .</a:t>
            </a:r>
            <a:endParaRPr lang="en-US" b="1" dirty="0">
              <a:solidFill>
                <a:srgbClr val="7F7F7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59978D2B-A412-2283-905B-902B0A2470BE}"/>
              </a:ext>
            </a:extLst>
          </p:cNvPr>
          <p:cNvGrpSpPr/>
          <p:nvPr/>
        </p:nvGrpSpPr>
        <p:grpSpPr>
          <a:xfrm>
            <a:off x="371313" y="1845614"/>
            <a:ext cx="8047417" cy="4523624"/>
            <a:chOff x="371313" y="1845614"/>
            <a:chExt cx="8047417" cy="452362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9337CF8-C77A-D6C2-737C-428B1E1B3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1313" y="1845614"/>
              <a:ext cx="8047417" cy="452362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CBFB4F-BFCE-0E40-DB8A-EE4C029866E9}"/>
                </a:ext>
              </a:extLst>
            </p:cNvPr>
            <p:cNvSpPr/>
            <p:nvPr/>
          </p:nvSpPr>
          <p:spPr>
            <a:xfrm>
              <a:off x="2467897" y="2212258"/>
              <a:ext cx="4041058" cy="38444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77706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3" name="N6P1S1L4  vf">
            <a:hlinkClick r:id="" action="ppaction://media"/>
            <a:extLst>
              <a:ext uri="{FF2B5EF4-FFF2-40B4-BE49-F238E27FC236}">
                <a16:creationId xmlns:a16="http://schemas.microsoft.com/office/drawing/2014/main" id="{0BC71A0E-32BB-1FB3-E2C5-2AF75E28F9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177" y="1851801"/>
            <a:ext cx="8046135" cy="4525951"/>
          </a:xfrm>
          <a:prstGeom prst="rect">
            <a:avLst/>
          </a:prstGeom>
        </p:spPr>
      </p:pic>
      <p:pic>
        <p:nvPicPr>
          <p:cNvPr id="4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00AED1E1-89C1-FE7A-BCC0-5242DA6FB80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54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AF88C9-6B0D-BDF5-588D-73CFD907D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4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53197" y="900800"/>
            <a:ext cx="7214475" cy="15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5CD572F-9B70-67D0-3936-0769EA135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29" y="2090057"/>
            <a:ext cx="6623342" cy="358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745520" y="9471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المسألة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خُطْوَةً خطوة مثل مجد وندى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0F3A122-C98E-4742-0329-19B697A7775D}"/>
              </a:ext>
            </a:extLst>
          </p:cNvPr>
          <p:cNvSpPr/>
          <p:nvPr/>
        </p:nvSpPr>
        <p:spPr>
          <a:xfrm>
            <a:off x="1614098" y="2810435"/>
            <a:ext cx="5682430" cy="1666871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يَمْلِكُ عِمادٌ مَبْلَغًا مالِيًّا قَدْرُهُ 165 دِرْهَمًا. </a:t>
            </a:r>
            <a:endParaRPr lang="fr-FR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صَرَفَ مِنْهُ 97 دِرْهَمًا لِشِرَاءِ مُوسُوعَةٍ عِلْمِيَّةٍ.</a:t>
            </a:r>
            <a:b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فَكَمْ يَبْقَى لَدَى عِمَادٍ مِنَ الْمَالِ؟</a:t>
            </a:r>
          </a:p>
        </p:txBody>
      </p:sp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9077D-FED8-E425-5658-0B66482AA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4C9FB5-222F-2674-B055-484EE412E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4BD5C53C-B66A-EC9F-8B91-7D6C2BC03CD1}"/>
              </a:ext>
            </a:extLst>
          </p:cNvPr>
          <p:cNvSpPr txBox="1"/>
          <p:nvPr/>
        </p:nvSpPr>
        <p:spPr>
          <a:xfrm>
            <a:off x="787040" y="960410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07A4C48-423A-F64B-BBB3-D9C001D73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326" y="4765221"/>
            <a:ext cx="1111031" cy="1489254"/>
          </a:xfrm>
          <a:prstGeom prst="ellipse">
            <a:avLst/>
          </a:prstGeom>
        </p:spPr>
      </p:pic>
      <p:grpSp>
        <p:nvGrpSpPr>
          <p:cNvPr id="25" name="Group 16">
            <a:extLst>
              <a:ext uri="{FF2B5EF4-FFF2-40B4-BE49-F238E27FC236}">
                <a16:creationId xmlns:a16="http://schemas.microsoft.com/office/drawing/2014/main" id="{3FF43AB9-CAEE-C67C-9F3B-0A397EECAA2F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26" name="Rectangle : coins arrondis 4">
              <a:extLst>
                <a:ext uri="{FF2B5EF4-FFF2-40B4-BE49-F238E27FC236}">
                  <a16:creationId xmlns:a16="http://schemas.microsoft.com/office/drawing/2014/main" id="{9107433F-00DB-065B-5E0A-DDA44790DA36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C935DDC9-519D-2A6A-94EB-87A7B8F321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28" name="Group 16">
            <a:extLst>
              <a:ext uri="{FF2B5EF4-FFF2-40B4-BE49-F238E27FC236}">
                <a16:creationId xmlns:a16="http://schemas.microsoft.com/office/drawing/2014/main" id="{1F683C08-7BEF-18C6-590F-447AD84CE70D}"/>
              </a:ext>
            </a:extLst>
          </p:cNvPr>
          <p:cNvGrpSpPr/>
          <p:nvPr/>
        </p:nvGrpSpPr>
        <p:grpSpPr>
          <a:xfrm>
            <a:off x="4455313" y="1814792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29" name="Rectangle : coins arrondis 4">
              <a:extLst>
                <a:ext uri="{FF2B5EF4-FFF2-40B4-BE49-F238E27FC236}">
                  <a16:creationId xmlns:a16="http://schemas.microsoft.com/office/drawing/2014/main" id="{22D7FDF6-031A-26A7-F867-1634C01C974C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D42E1BB8-D0DC-07D5-4313-E47B718661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31" name="Group 16">
            <a:extLst>
              <a:ext uri="{FF2B5EF4-FFF2-40B4-BE49-F238E27FC236}">
                <a16:creationId xmlns:a16="http://schemas.microsoft.com/office/drawing/2014/main" id="{FFC959F9-7635-85C4-E416-997CCC25C8EE}"/>
              </a:ext>
            </a:extLst>
          </p:cNvPr>
          <p:cNvGrpSpPr/>
          <p:nvPr/>
        </p:nvGrpSpPr>
        <p:grpSpPr>
          <a:xfrm>
            <a:off x="2335868" y="1823735"/>
            <a:ext cx="2049095" cy="551406"/>
            <a:chOff x="3451891" y="1926561"/>
            <a:chExt cx="2049095" cy="551406"/>
          </a:xfrm>
          <a:solidFill>
            <a:schemeClr val="bg1">
              <a:lumMod val="85000"/>
            </a:schemeClr>
          </a:solidFill>
        </p:grpSpPr>
        <p:sp>
          <p:nvSpPr>
            <p:cNvPr id="32" name="Rectangle : coins arrondis 4">
              <a:extLst>
                <a:ext uri="{FF2B5EF4-FFF2-40B4-BE49-F238E27FC236}">
                  <a16:creationId xmlns:a16="http://schemas.microsoft.com/office/drawing/2014/main" id="{EFD46B55-1961-2543-FEC6-E44F93893211}"/>
                </a:ext>
              </a:extLst>
            </p:cNvPr>
            <p:cNvSpPr/>
            <p:nvPr/>
          </p:nvSpPr>
          <p:spPr>
            <a:xfrm>
              <a:off x="3451891" y="1926561"/>
              <a:ext cx="161214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BF4B049D-AA89-80C0-C56B-188464FFA6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34" name="Group 16">
            <a:extLst>
              <a:ext uri="{FF2B5EF4-FFF2-40B4-BE49-F238E27FC236}">
                <a16:creationId xmlns:a16="http://schemas.microsoft.com/office/drawing/2014/main" id="{CBBFE6B8-BB17-EDDE-61C6-007C09883F51}"/>
              </a:ext>
            </a:extLst>
          </p:cNvPr>
          <p:cNvGrpSpPr/>
          <p:nvPr/>
        </p:nvGrpSpPr>
        <p:grpSpPr>
          <a:xfrm>
            <a:off x="326564" y="1829289"/>
            <a:ext cx="1914067" cy="551406"/>
            <a:chOff x="2920379" y="1761833"/>
            <a:chExt cx="1914067" cy="551406"/>
          </a:xfrm>
          <a:solidFill>
            <a:schemeClr val="bg1">
              <a:lumMod val="85000"/>
            </a:schemeClr>
          </a:solidFill>
        </p:grpSpPr>
        <p:sp>
          <p:nvSpPr>
            <p:cNvPr id="35" name="Rectangle : coins arrondis 4">
              <a:extLst>
                <a:ext uri="{FF2B5EF4-FFF2-40B4-BE49-F238E27FC236}">
                  <a16:creationId xmlns:a16="http://schemas.microsoft.com/office/drawing/2014/main" id="{EB850E28-00C9-967E-0C91-E75AEB47F58A}"/>
                </a:ext>
              </a:extLst>
            </p:cNvPr>
            <p:cNvSpPr/>
            <p:nvPr/>
          </p:nvSpPr>
          <p:spPr>
            <a:xfrm>
              <a:off x="2920379" y="1761833"/>
              <a:ext cx="146757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74E29643-6C99-C3BF-66AB-80103EE27D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5170" y="18377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FBFD8E1-0498-F38C-4753-6E91C07A20F4}"/>
              </a:ext>
            </a:extLst>
          </p:cNvPr>
          <p:cNvSpPr/>
          <p:nvPr/>
        </p:nvSpPr>
        <p:spPr>
          <a:xfrm>
            <a:off x="1614098" y="2860264"/>
            <a:ext cx="5682430" cy="1617042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يَمْلِكُ عِمادٌ مَبْلَغًا مالِيًّا قَدْرُهُ 165 دِرْهَمًا. </a:t>
            </a:r>
            <a:endParaRPr lang="fr-FR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صَرَفَ مِنْهُ 97 دِرْهَمًا لِشِرَاءِ مُوسُوعَةٍ عِلْمِيَّةٍ.</a:t>
            </a:r>
            <a:b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فَكَمْ يَبْقَى لَدَى عِمَادٍ مِنَ الْمَالِ؟</a:t>
            </a:r>
          </a:p>
        </p:txBody>
      </p:sp>
    </p:spTree>
    <p:extLst>
      <p:ext uri="{BB962C8B-B14F-4D97-AF65-F5344CB8AC3E}">
        <p14:creationId xmlns:p14="http://schemas.microsoft.com/office/powerpoint/2010/main" val="105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9393D-F324-99C3-A97E-1460FC3FA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1EADF58-FECC-AC00-842B-8DE69373F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1A0C3296-C2EC-C6C4-E891-C944990E6396}"/>
              </a:ext>
            </a:extLst>
          </p:cNvPr>
          <p:cNvSpPr txBox="1"/>
          <p:nvPr/>
        </p:nvSpPr>
        <p:spPr>
          <a:xfrm>
            <a:off x="787040" y="96415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اقرأوا المسألة، تخيلوا شريطا لها وحددوا المطلوب.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E3925A72-34F1-FFF2-AC27-323F73B70BFA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4" name="Rectangle : coins arrondis 4">
              <a:extLst>
                <a:ext uri="{FF2B5EF4-FFF2-40B4-BE49-F238E27FC236}">
                  <a16:creationId xmlns:a16="http://schemas.microsoft.com/office/drawing/2014/main" id="{192369CF-5D5E-C818-F2F9-09777898AF18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241D656D-F359-20F8-2ACD-4815C94F1D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74357AAF-8581-9E27-A651-D1C0E8D95547}"/>
              </a:ext>
            </a:extLst>
          </p:cNvPr>
          <p:cNvGrpSpPr/>
          <p:nvPr/>
        </p:nvGrpSpPr>
        <p:grpSpPr>
          <a:xfrm>
            <a:off x="4455313" y="1814792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20" name="Rectangle : coins arrondis 4">
              <a:extLst>
                <a:ext uri="{FF2B5EF4-FFF2-40B4-BE49-F238E27FC236}">
                  <a16:creationId xmlns:a16="http://schemas.microsoft.com/office/drawing/2014/main" id="{E5BAE9AE-1D8D-7B70-4EE0-6C536292F1EF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D0018962-374F-E74B-D5DE-41B7CF502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2" name="Group 16">
            <a:extLst>
              <a:ext uri="{FF2B5EF4-FFF2-40B4-BE49-F238E27FC236}">
                <a16:creationId xmlns:a16="http://schemas.microsoft.com/office/drawing/2014/main" id="{584E275E-FB9A-05E2-6E4D-1AE3AD9F20B6}"/>
              </a:ext>
            </a:extLst>
          </p:cNvPr>
          <p:cNvGrpSpPr/>
          <p:nvPr/>
        </p:nvGrpSpPr>
        <p:grpSpPr>
          <a:xfrm>
            <a:off x="2335868" y="1823735"/>
            <a:ext cx="2049095" cy="551406"/>
            <a:chOff x="3451891" y="1926561"/>
            <a:chExt cx="2049095" cy="551406"/>
          </a:xfrm>
          <a:solidFill>
            <a:schemeClr val="bg1">
              <a:lumMod val="85000"/>
            </a:schemeClr>
          </a:solidFill>
        </p:grpSpPr>
        <p:sp>
          <p:nvSpPr>
            <p:cNvPr id="23" name="Rectangle : coins arrondis 4">
              <a:extLst>
                <a:ext uri="{FF2B5EF4-FFF2-40B4-BE49-F238E27FC236}">
                  <a16:creationId xmlns:a16="http://schemas.microsoft.com/office/drawing/2014/main" id="{8BECE748-A695-CBF6-1349-80A3D4911DAD}"/>
                </a:ext>
              </a:extLst>
            </p:cNvPr>
            <p:cNvSpPr/>
            <p:nvPr/>
          </p:nvSpPr>
          <p:spPr>
            <a:xfrm>
              <a:off x="3451891" y="1926561"/>
              <a:ext cx="161214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666D1627-B88A-B413-7D54-2B4E062756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26" name="Group 16">
            <a:extLst>
              <a:ext uri="{FF2B5EF4-FFF2-40B4-BE49-F238E27FC236}">
                <a16:creationId xmlns:a16="http://schemas.microsoft.com/office/drawing/2014/main" id="{1E7C36AA-0FA3-0984-7227-93285F8CEF53}"/>
              </a:ext>
            </a:extLst>
          </p:cNvPr>
          <p:cNvGrpSpPr/>
          <p:nvPr/>
        </p:nvGrpSpPr>
        <p:grpSpPr>
          <a:xfrm>
            <a:off x="326564" y="1829289"/>
            <a:ext cx="1914067" cy="551406"/>
            <a:chOff x="2920379" y="1761833"/>
            <a:chExt cx="1914067" cy="551406"/>
          </a:xfrm>
          <a:solidFill>
            <a:schemeClr val="bg1">
              <a:lumMod val="85000"/>
            </a:schemeClr>
          </a:solidFill>
        </p:grpSpPr>
        <p:sp>
          <p:nvSpPr>
            <p:cNvPr id="27" name="Rectangle : coins arrondis 4">
              <a:extLst>
                <a:ext uri="{FF2B5EF4-FFF2-40B4-BE49-F238E27FC236}">
                  <a16:creationId xmlns:a16="http://schemas.microsoft.com/office/drawing/2014/main" id="{6A804A5B-8320-01AF-DADA-FB2030B08A20}"/>
                </a:ext>
              </a:extLst>
            </p:cNvPr>
            <p:cNvSpPr/>
            <p:nvPr/>
          </p:nvSpPr>
          <p:spPr>
            <a:xfrm>
              <a:off x="2920379" y="1761833"/>
              <a:ext cx="146757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DF5BAF69-1B47-0702-383F-703DCD48CE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5170" y="18377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3F30037-C93C-4376-18D4-3A6D0ACD95ED}"/>
              </a:ext>
            </a:extLst>
          </p:cNvPr>
          <p:cNvSpPr/>
          <p:nvPr/>
        </p:nvSpPr>
        <p:spPr>
          <a:xfrm>
            <a:off x="1614098" y="2860264"/>
            <a:ext cx="5682430" cy="1617042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يَمْلِكُ عِمادٌ مَبْلَغًا مالِيًّا قَدْرُهُ 165 دِرْهَمًا. </a:t>
            </a:r>
            <a:endParaRPr lang="fr-FR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صَرَفَ مِنْهُ 97 دِرْهَمًا لِشِرَاءِ مُوسُوعَةٍ عِلْمِيَّةٍ.</a:t>
            </a:r>
            <a:b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فَكَمْ يَبْقَى لَدَى عِمَادٍ مِنَ الْمَالِ؟</a:t>
            </a:r>
          </a:p>
        </p:txBody>
      </p:sp>
    </p:spTree>
    <p:extLst>
      <p:ext uri="{BB962C8B-B14F-4D97-AF65-F5344CB8AC3E}">
        <p14:creationId xmlns:p14="http://schemas.microsoft.com/office/powerpoint/2010/main" val="42899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EBA8F-427F-0991-706C-A0AAC0871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3EE8753-C54D-E93E-6B32-1567B0A5C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F8757D8C-9EA9-930F-7AF9-2845D42807AF}"/>
              </a:ext>
            </a:extLst>
          </p:cNvPr>
          <p:cNvSpPr txBox="1"/>
          <p:nvPr/>
        </p:nvSpPr>
        <p:spPr>
          <a:xfrm>
            <a:off x="787040" y="964153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المطلوب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596389D4-D61E-22FE-E40A-7E987057E2FA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4" name="Rectangle : coins arrondis 4">
              <a:extLst>
                <a:ext uri="{FF2B5EF4-FFF2-40B4-BE49-F238E27FC236}">
                  <a16:creationId xmlns:a16="http://schemas.microsoft.com/office/drawing/2014/main" id="{1D923BCC-B513-1D09-65B6-C4A77C07DAA8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80">
              <a:extLst>
                <a:ext uri="{FF2B5EF4-FFF2-40B4-BE49-F238E27FC236}">
                  <a16:creationId xmlns:a16="http://schemas.microsoft.com/office/drawing/2014/main" id="{F1E6465B-2E5B-782B-2AD1-844F4C62CA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429F2D5B-E811-EC20-798F-D44D3BE45B94}"/>
              </a:ext>
            </a:extLst>
          </p:cNvPr>
          <p:cNvGrpSpPr/>
          <p:nvPr/>
        </p:nvGrpSpPr>
        <p:grpSpPr>
          <a:xfrm>
            <a:off x="4455313" y="1814792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20" name="Rectangle : coins arrondis 4">
              <a:extLst>
                <a:ext uri="{FF2B5EF4-FFF2-40B4-BE49-F238E27FC236}">
                  <a16:creationId xmlns:a16="http://schemas.microsoft.com/office/drawing/2014/main" id="{24FFF378-AC58-FB04-A8F5-FF8032AC76B1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3086BEED-3C9C-EE22-3596-649C39F0B8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2" name="Group 16">
            <a:extLst>
              <a:ext uri="{FF2B5EF4-FFF2-40B4-BE49-F238E27FC236}">
                <a16:creationId xmlns:a16="http://schemas.microsoft.com/office/drawing/2014/main" id="{AE4AC90E-471A-AC5F-D913-236027995A3F}"/>
              </a:ext>
            </a:extLst>
          </p:cNvPr>
          <p:cNvGrpSpPr/>
          <p:nvPr/>
        </p:nvGrpSpPr>
        <p:grpSpPr>
          <a:xfrm>
            <a:off x="2335868" y="1823735"/>
            <a:ext cx="2049095" cy="551406"/>
            <a:chOff x="3451891" y="1926561"/>
            <a:chExt cx="2049095" cy="551406"/>
          </a:xfrm>
          <a:solidFill>
            <a:schemeClr val="bg1">
              <a:lumMod val="85000"/>
            </a:schemeClr>
          </a:solidFill>
        </p:grpSpPr>
        <p:sp>
          <p:nvSpPr>
            <p:cNvPr id="23" name="Rectangle : coins arrondis 4">
              <a:extLst>
                <a:ext uri="{FF2B5EF4-FFF2-40B4-BE49-F238E27FC236}">
                  <a16:creationId xmlns:a16="http://schemas.microsoft.com/office/drawing/2014/main" id="{051CD762-9C08-C6D8-3FA5-1FB94CB38B80}"/>
                </a:ext>
              </a:extLst>
            </p:cNvPr>
            <p:cNvSpPr/>
            <p:nvPr/>
          </p:nvSpPr>
          <p:spPr>
            <a:xfrm>
              <a:off x="3451891" y="1926561"/>
              <a:ext cx="161214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BA3DA2FE-79D5-5D35-7EAE-0E0FACF3EB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26" name="Group 16">
            <a:extLst>
              <a:ext uri="{FF2B5EF4-FFF2-40B4-BE49-F238E27FC236}">
                <a16:creationId xmlns:a16="http://schemas.microsoft.com/office/drawing/2014/main" id="{185A2F2A-9519-1A6F-91AA-FD7A04F96341}"/>
              </a:ext>
            </a:extLst>
          </p:cNvPr>
          <p:cNvGrpSpPr/>
          <p:nvPr/>
        </p:nvGrpSpPr>
        <p:grpSpPr>
          <a:xfrm>
            <a:off x="326564" y="1829289"/>
            <a:ext cx="1914067" cy="551406"/>
            <a:chOff x="2920379" y="1761833"/>
            <a:chExt cx="1914067" cy="551406"/>
          </a:xfrm>
          <a:solidFill>
            <a:schemeClr val="bg1">
              <a:lumMod val="85000"/>
            </a:schemeClr>
          </a:solidFill>
        </p:grpSpPr>
        <p:sp>
          <p:nvSpPr>
            <p:cNvPr id="27" name="Rectangle : coins arrondis 4">
              <a:extLst>
                <a:ext uri="{FF2B5EF4-FFF2-40B4-BE49-F238E27FC236}">
                  <a16:creationId xmlns:a16="http://schemas.microsoft.com/office/drawing/2014/main" id="{0A532CEA-15CC-B7E2-C222-B55D451F886C}"/>
                </a:ext>
              </a:extLst>
            </p:cNvPr>
            <p:cNvSpPr/>
            <p:nvPr/>
          </p:nvSpPr>
          <p:spPr>
            <a:xfrm>
              <a:off x="2920379" y="1761833"/>
              <a:ext cx="146757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8B05101C-239B-839F-8D22-4CE18826AB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5170" y="18377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D5CF034-56DD-3887-9189-E47D6221366F}"/>
              </a:ext>
            </a:extLst>
          </p:cNvPr>
          <p:cNvSpPr/>
          <p:nvPr/>
        </p:nvSpPr>
        <p:spPr>
          <a:xfrm>
            <a:off x="1614098" y="2860264"/>
            <a:ext cx="5682430" cy="1617042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يَمْلِكُ عِمادٌ مَبْلَغًا مالِيًّا قَدْرُهُ 165 دِرْهَمًا. </a:t>
            </a:r>
            <a:endParaRPr lang="fr-FR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صَرَفَ مِنْهُ 97 دِرْهَمًا لِشِرَاءِ مُوسُوعَةٍ عِلْمِيَّةٍ.</a:t>
            </a:r>
            <a:b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فَكَمْ يَبْقَى لَدَى عِمَادٍ مِنَ الْمَالِ؟</a:t>
            </a:r>
          </a:p>
        </p:txBody>
      </p:sp>
    </p:spTree>
    <p:extLst>
      <p:ext uri="{BB962C8B-B14F-4D97-AF65-F5344CB8AC3E}">
        <p14:creationId xmlns:p14="http://schemas.microsoft.com/office/powerpoint/2010/main" val="38919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ACE3C-CBB5-3EBD-7671-4BD19E1DA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F730A93-8725-049C-1191-84FD1ECAA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65E995F-086F-0EF0-ED34-04E8C3D46A08}"/>
              </a:ext>
            </a:extLst>
          </p:cNvPr>
          <p:cNvSpPr txBox="1"/>
          <p:nvPr/>
        </p:nvSpPr>
        <p:spPr>
          <a:xfrm>
            <a:off x="0" y="938118"/>
            <a:ext cx="7539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algn="r" rtl="1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المطلوب هو تحديد المبلغ المتبقي لدى عماد .</a:t>
            </a:r>
          </a:p>
        </p:txBody>
      </p:sp>
      <p:grpSp>
        <p:nvGrpSpPr>
          <p:cNvPr id="21" name="Group 16">
            <a:extLst>
              <a:ext uri="{FF2B5EF4-FFF2-40B4-BE49-F238E27FC236}">
                <a16:creationId xmlns:a16="http://schemas.microsoft.com/office/drawing/2014/main" id="{B5FE3A15-DFC3-0370-3D24-F2F03EE35761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rgbClr val="196082"/>
          </a:solidFill>
        </p:grpSpPr>
        <p:sp>
          <p:nvSpPr>
            <p:cNvPr id="22" name="Rectangle : coins arrondis 4">
              <a:extLst>
                <a:ext uri="{FF2B5EF4-FFF2-40B4-BE49-F238E27FC236}">
                  <a16:creationId xmlns:a16="http://schemas.microsoft.com/office/drawing/2014/main" id="{2F6995DE-11D9-1562-4C2A-92E12F94FD1A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CF9E62AC-96E3-4B0F-C31F-6373B00EF2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16BE8156-D1AA-2D4E-91FA-FB239B3023BF}"/>
              </a:ext>
            </a:extLst>
          </p:cNvPr>
          <p:cNvGrpSpPr/>
          <p:nvPr/>
        </p:nvGrpSpPr>
        <p:grpSpPr>
          <a:xfrm>
            <a:off x="4455313" y="1814792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26" name="Rectangle : coins arrondis 4">
              <a:extLst>
                <a:ext uri="{FF2B5EF4-FFF2-40B4-BE49-F238E27FC236}">
                  <a16:creationId xmlns:a16="http://schemas.microsoft.com/office/drawing/2014/main" id="{AF16EE64-08EC-F5F7-FCE3-973EF6EFEFE2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2659BDBF-8DA7-C7FC-ED38-0072AEA651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8" name="Group 16">
            <a:extLst>
              <a:ext uri="{FF2B5EF4-FFF2-40B4-BE49-F238E27FC236}">
                <a16:creationId xmlns:a16="http://schemas.microsoft.com/office/drawing/2014/main" id="{ED8FA553-5D73-B97B-4795-0F0F5D8494F6}"/>
              </a:ext>
            </a:extLst>
          </p:cNvPr>
          <p:cNvGrpSpPr/>
          <p:nvPr/>
        </p:nvGrpSpPr>
        <p:grpSpPr>
          <a:xfrm>
            <a:off x="2335868" y="1823735"/>
            <a:ext cx="2049095" cy="551406"/>
            <a:chOff x="3451891" y="1926561"/>
            <a:chExt cx="2049095" cy="551406"/>
          </a:xfrm>
          <a:solidFill>
            <a:schemeClr val="bg1">
              <a:lumMod val="85000"/>
            </a:schemeClr>
          </a:solidFill>
        </p:grpSpPr>
        <p:sp>
          <p:nvSpPr>
            <p:cNvPr id="29" name="Rectangle : coins arrondis 4">
              <a:extLst>
                <a:ext uri="{FF2B5EF4-FFF2-40B4-BE49-F238E27FC236}">
                  <a16:creationId xmlns:a16="http://schemas.microsoft.com/office/drawing/2014/main" id="{6DB05581-A49A-2401-654C-C20E81374E3C}"/>
                </a:ext>
              </a:extLst>
            </p:cNvPr>
            <p:cNvSpPr/>
            <p:nvPr/>
          </p:nvSpPr>
          <p:spPr>
            <a:xfrm>
              <a:off x="3451891" y="1926561"/>
              <a:ext cx="161214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BDDAFFE4-83EA-C576-4F86-1B03B8FE64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31" name="Group 16">
            <a:extLst>
              <a:ext uri="{FF2B5EF4-FFF2-40B4-BE49-F238E27FC236}">
                <a16:creationId xmlns:a16="http://schemas.microsoft.com/office/drawing/2014/main" id="{563F1059-B554-FDF7-7E3B-CB65A3E5E72C}"/>
              </a:ext>
            </a:extLst>
          </p:cNvPr>
          <p:cNvGrpSpPr/>
          <p:nvPr/>
        </p:nvGrpSpPr>
        <p:grpSpPr>
          <a:xfrm>
            <a:off x="326564" y="1829289"/>
            <a:ext cx="1914067" cy="551406"/>
            <a:chOff x="2920379" y="1761833"/>
            <a:chExt cx="1914067" cy="551406"/>
          </a:xfrm>
          <a:solidFill>
            <a:schemeClr val="bg1">
              <a:lumMod val="85000"/>
            </a:schemeClr>
          </a:solidFill>
        </p:grpSpPr>
        <p:sp>
          <p:nvSpPr>
            <p:cNvPr id="32" name="Rectangle : coins arrondis 4">
              <a:extLst>
                <a:ext uri="{FF2B5EF4-FFF2-40B4-BE49-F238E27FC236}">
                  <a16:creationId xmlns:a16="http://schemas.microsoft.com/office/drawing/2014/main" id="{7B7ECA8E-9064-8400-FF2E-33FE209F4FBF}"/>
                </a:ext>
              </a:extLst>
            </p:cNvPr>
            <p:cNvSpPr/>
            <p:nvPr/>
          </p:nvSpPr>
          <p:spPr>
            <a:xfrm>
              <a:off x="2920379" y="1761833"/>
              <a:ext cx="146757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694DAF9F-C57B-12A8-374C-4348FBBE07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5170" y="18377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5847ADE7-37C3-181A-7126-BFCC842141A1}"/>
              </a:ext>
            </a:extLst>
          </p:cNvPr>
          <p:cNvSpPr/>
          <p:nvPr/>
        </p:nvSpPr>
        <p:spPr>
          <a:xfrm>
            <a:off x="1614098" y="2860264"/>
            <a:ext cx="5682430" cy="1617042"/>
          </a:xfrm>
          <a:prstGeom prst="roundRect">
            <a:avLst/>
          </a:prstGeom>
          <a:solidFill>
            <a:srgbClr val="E5E3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يَمْلِكُ عِمادٌ مَبْلَغًا مالِيًّا قَدْرُهُ 165 دِرْهَمًا. </a:t>
            </a:r>
            <a:endParaRPr lang="fr-FR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صَرَفَ مِنْهُ 97 دِرْهَمًا لِشِرَاءِ مُوسُوعَةٍ عِلْمِيَّةٍ.</a:t>
            </a:r>
            <a:b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ar-MA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فَكَمْ يَبْقَى لَدَى عِمَادٍ مِنَ الْمَالِ؟</a:t>
            </a:r>
          </a:p>
        </p:txBody>
      </p:sp>
    </p:spTree>
    <p:extLst>
      <p:ext uri="{BB962C8B-B14F-4D97-AF65-F5344CB8AC3E}">
        <p14:creationId xmlns:p14="http://schemas.microsoft.com/office/powerpoint/2010/main" val="25751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124E6-5F80-05AF-65E6-28397B26C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537F685-BCF9-BCAA-A194-C62FEFCC7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29C7A52D-5EAD-A2F5-B9C8-A39C2A3B5820}"/>
              </a:ext>
            </a:extLst>
          </p:cNvPr>
          <p:cNvSpPr txBox="1"/>
          <p:nvPr/>
        </p:nvSpPr>
        <p:spPr>
          <a:xfrm>
            <a:off x="437389" y="816532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ثانية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6AEC81C-67DC-2146-82F9-3058B4F3A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82" y="2546040"/>
            <a:ext cx="7762009" cy="378580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5E7C34A-9E14-E9BA-F0D4-986AF7C30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285" y="4208318"/>
            <a:ext cx="3881005" cy="1631373"/>
          </a:xfrm>
          <a:prstGeom prst="rect">
            <a:avLst/>
          </a:prstGeom>
        </p:spPr>
      </p:pic>
      <p:grpSp>
        <p:nvGrpSpPr>
          <p:cNvPr id="23" name="Group 16">
            <a:extLst>
              <a:ext uri="{FF2B5EF4-FFF2-40B4-BE49-F238E27FC236}">
                <a16:creationId xmlns:a16="http://schemas.microsoft.com/office/drawing/2014/main" id="{1A77BF6A-5261-5415-04D2-947A84866A31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chemeClr val="bg1">
              <a:lumMod val="85000"/>
            </a:schemeClr>
          </a:solidFill>
        </p:grpSpPr>
        <p:sp>
          <p:nvSpPr>
            <p:cNvPr id="24" name="Rectangle : coins arrondis 4">
              <a:extLst>
                <a:ext uri="{FF2B5EF4-FFF2-40B4-BE49-F238E27FC236}">
                  <a16:creationId xmlns:a16="http://schemas.microsoft.com/office/drawing/2014/main" id="{776C6717-91B6-068C-2D31-E806827F6852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Oval 80">
              <a:extLst>
                <a:ext uri="{FF2B5EF4-FFF2-40B4-BE49-F238E27FC236}">
                  <a16:creationId xmlns:a16="http://schemas.microsoft.com/office/drawing/2014/main" id="{B5EE8800-75C8-0FEC-8EF6-C72B99687E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26" name="Group 16">
            <a:extLst>
              <a:ext uri="{FF2B5EF4-FFF2-40B4-BE49-F238E27FC236}">
                <a16:creationId xmlns:a16="http://schemas.microsoft.com/office/drawing/2014/main" id="{1BA20443-9CDB-CE84-7C33-F36DEEC2F459}"/>
              </a:ext>
            </a:extLst>
          </p:cNvPr>
          <p:cNvGrpSpPr/>
          <p:nvPr/>
        </p:nvGrpSpPr>
        <p:grpSpPr>
          <a:xfrm>
            <a:off x="4455313" y="1814792"/>
            <a:ext cx="2496009" cy="551406"/>
            <a:chOff x="3237287" y="1919271"/>
            <a:chExt cx="2496009" cy="551406"/>
          </a:xfrm>
          <a:solidFill>
            <a:srgbClr val="196082"/>
          </a:solidFill>
        </p:grpSpPr>
        <p:sp>
          <p:nvSpPr>
            <p:cNvPr id="27" name="Rectangle : coins arrondis 4">
              <a:extLst>
                <a:ext uri="{FF2B5EF4-FFF2-40B4-BE49-F238E27FC236}">
                  <a16:creationId xmlns:a16="http://schemas.microsoft.com/office/drawing/2014/main" id="{EA6B6527-069A-1C11-1616-0E3AB5332C2C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AD9EB0CB-D64A-B015-24FD-C8DA09171C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9" name="Group 16">
            <a:extLst>
              <a:ext uri="{FF2B5EF4-FFF2-40B4-BE49-F238E27FC236}">
                <a16:creationId xmlns:a16="http://schemas.microsoft.com/office/drawing/2014/main" id="{B47BD6BB-04FE-E69C-C2D9-A9BE11E9B098}"/>
              </a:ext>
            </a:extLst>
          </p:cNvPr>
          <p:cNvGrpSpPr/>
          <p:nvPr/>
        </p:nvGrpSpPr>
        <p:grpSpPr>
          <a:xfrm>
            <a:off x="2335868" y="1823735"/>
            <a:ext cx="2049095" cy="551406"/>
            <a:chOff x="3451891" y="1926561"/>
            <a:chExt cx="2049095" cy="551406"/>
          </a:xfrm>
          <a:solidFill>
            <a:schemeClr val="bg1">
              <a:lumMod val="85000"/>
            </a:schemeClr>
          </a:solidFill>
        </p:grpSpPr>
        <p:sp>
          <p:nvSpPr>
            <p:cNvPr id="30" name="Rectangle : coins arrondis 4">
              <a:extLst>
                <a:ext uri="{FF2B5EF4-FFF2-40B4-BE49-F238E27FC236}">
                  <a16:creationId xmlns:a16="http://schemas.microsoft.com/office/drawing/2014/main" id="{D87E906B-85B7-BA06-112E-66C9321CC73F}"/>
                </a:ext>
              </a:extLst>
            </p:cNvPr>
            <p:cNvSpPr/>
            <p:nvPr/>
          </p:nvSpPr>
          <p:spPr>
            <a:xfrm>
              <a:off x="3451891" y="1926561"/>
              <a:ext cx="161214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3C87AEC1-50D6-3E5B-5792-C981C26AB0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81E8C49B-068B-4444-224B-EB915C757343}"/>
              </a:ext>
            </a:extLst>
          </p:cNvPr>
          <p:cNvGrpSpPr/>
          <p:nvPr/>
        </p:nvGrpSpPr>
        <p:grpSpPr>
          <a:xfrm>
            <a:off x="326564" y="1829289"/>
            <a:ext cx="1914067" cy="551406"/>
            <a:chOff x="2920379" y="1761833"/>
            <a:chExt cx="1914067" cy="551406"/>
          </a:xfrm>
          <a:solidFill>
            <a:schemeClr val="bg1">
              <a:lumMod val="85000"/>
            </a:schemeClr>
          </a:solidFill>
        </p:grpSpPr>
        <p:sp>
          <p:nvSpPr>
            <p:cNvPr id="33" name="Rectangle : coins arrondis 4">
              <a:extLst>
                <a:ext uri="{FF2B5EF4-FFF2-40B4-BE49-F238E27FC236}">
                  <a16:creationId xmlns:a16="http://schemas.microsoft.com/office/drawing/2014/main" id="{8E3CD230-F164-CCD9-E9FA-A9165E297039}"/>
                </a:ext>
              </a:extLst>
            </p:cNvPr>
            <p:cNvSpPr/>
            <p:nvPr/>
          </p:nvSpPr>
          <p:spPr>
            <a:xfrm>
              <a:off x="2920379" y="1761833"/>
              <a:ext cx="146757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A0C24885-83C8-E8ED-B48E-00A22D2E38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5170" y="18377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pic>
        <p:nvPicPr>
          <p:cNvPr id="35" name="Image 34">
            <a:extLst>
              <a:ext uri="{FF2B5EF4-FFF2-40B4-BE49-F238E27FC236}">
                <a16:creationId xmlns:a16="http://schemas.microsoft.com/office/drawing/2014/main" id="{F34D5881-268F-64C0-440C-EB3CC916D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326" y="4765221"/>
            <a:ext cx="1111031" cy="14892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072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B7244-46D1-821C-188E-B4F189577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7138145-49F1-5A4C-F5D0-63176983D170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7AF7DEC-D3BD-7EA3-4ACE-EF8E2D4C9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DD01BB7-ADAE-4F61-69D5-D4140677A62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639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C157B-8609-4294-1012-382199A35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E0988A-745A-1F6D-BC28-EC16198AD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462451DE-37BF-7B75-45FE-9102A6893EDE}"/>
              </a:ext>
            </a:extLst>
          </p:cNvPr>
          <p:cNvSpPr txBox="1"/>
          <p:nvPr/>
        </p:nvSpPr>
        <p:spPr>
          <a:xfrm>
            <a:off x="437389" y="953308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 مثلوا  معطيات المسألة  على نموذج الأشرطة: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9BAE5E-BE2C-AE64-37A8-6DC3C8995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82" y="2546040"/>
            <a:ext cx="7762009" cy="378580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93347A1-4AB7-6188-79BE-1D07BA66D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285" y="4208318"/>
            <a:ext cx="3881005" cy="1631373"/>
          </a:xfrm>
          <a:prstGeom prst="rect">
            <a:avLst/>
          </a:prstGeom>
        </p:spPr>
      </p:pic>
      <p:grpSp>
        <p:nvGrpSpPr>
          <p:cNvPr id="7" name="Group 16">
            <a:extLst>
              <a:ext uri="{FF2B5EF4-FFF2-40B4-BE49-F238E27FC236}">
                <a16:creationId xmlns:a16="http://schemas.microsoft.com/office/drawing/2014/main" id="{136E3C2E-E2E9-9A7C-8C26-FA11840B84CC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chemeClr val="bg1">
              <a:lumMod val="85000"/>
            </a:schemeClr>
          </a:solidFill>
        </p:grpSpPr>
        <p:sp>
          <p:nvSpPr>
            <p:cNvPr id="8" name="Rectangle : coins arrondis 4">
              <a:extLst>
                <a:ext uri="{FF2B5EF4-FFF2-40B4-BE49-F238E27FC236}">
                  <a16:creationId xmlns:a16="http://schemas.microsoft.com/office/drawing/2014/main" id="{1F4C8443-C6C1-FF4B-6847-4FAB6ACF7D61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92494434-7F0C-6C76-7935-B94600E930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5" name="Group 16">
            <a:extLst>
              <a:ext uri="{FF2B5EF4-FFF2-40B4-BE49-F238E27FC236}">
                <a16:creationId xmlns:a16="http://schemas.microsoft.com/office/drawing/2014/main" id="{553102A9-F058-AEAE-80A0-34A2A2A05FB8}"/>
              </a:ext>
            </a:extLst>
          </p:cNvPr>
          <p:cNvGrpSpPr/>
          <p:nvPr/>
        </p:nvGrpSpPr>
        <p:grpSpPr>
          <a:xfrm>
            <a:off x="4455313" y="1814792"/>
            <a:ext cx="2496009" cy="551406"/>
            <a:chOff x="3237287" y="1919271"/>
            <a:chExt cx="2496009" cy="551406"/>
          </a:xfrm>
          <a:solidFill>
            <a:srgbClr val="196082"/>
          </a:solidFill>
        </p:grpSpPr>
        <p:sp>
          <p:nvSpPr>
            <p:cNvPr id="23" name="Rectangle : coins arrondis 4">
              <a:extLst>
                <a:ext uri="{FF2B5EF4-FFF2-40B4-BE49-F238E27FC236}">
                  <a16:creationId xmlns:a16="http://schemas.microsoft.com/office/drawing/2014/main" id="{3636160C-5407-6219-8EC4-AA929A716931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93DA88DE-43B3-0493-9F39-0020DC9482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25" name="Group 16">
            <a:extLst>
              <a:ext uri="{FF2B5EF4-FFF2-40B4-BE49-F238E27FC236}">
                <a16:creationId xmlns:a16="http://schemas.microsoft.com/office/drawing/2014/main" id="{8939ADC8-F7C6-BD00-4B4F-0534D64DE74B}"/>
              </a:ext>
            </a:extLst>
          </p:cNvPr>
          <p:cNvGrpSpPr/>
          <p:nvPr/>
        </p:nvGrpSpPr>
        <p:grpSpPr>
          <a:xfrm>
            <a:off x="2335868" y="1823735"/>
            <a:ext cx="2049095" cy="551406"/>
            <a:chOff x="3451891" y="1926561"/>
            <a:chExt cx="2049095" cy="551406"/>
          </a:xfrm>
          <a:solidFill>
            <a:schemeClr val="bg1">
              <a:lumMod val="85000"/>
            </a:schemeClr>
          </a:solidFill>
        </p:grpSpPr>
        <p:sp>
          <p:nvSpPr>
            <p:cNvPr id="26" name="Rectangle : coins arrondis 4">
              <a:extLst>
                <a:ext uri="{FF2B5EF4-FFF2-40B4-BE49-F238E27FC236}">
                  <a16:creationId xmlns:a16="http://schemas.microsoft.com/office/drawing/2014/main" id="{F6D9A45E-7DAF-0B80-1E21-EF544B84D639}"/>
                </a:ext>
              </a:extLst>
            </p:cNvPr>
            <p:cNvSpPr/>
            <p:nvPr/>
          </p:nvSpPr>
          <p:spPr>
            <a:xfrm>
              <a:off x="3451891" y="1926561"/>
              <a:ext cx="161214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FF545565-B7C8-B66B-EDEC-3EDDDC663F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28" name="Group 16">
            <a:extLst>
              <a:ext uri="{FF2B5EF4-FFF2-40B4-BE49-F238E27FC236}">
                <a16:creationId xmlns:a16="http://schemas.microsoft.com/office/drawing/2014/main" id="{E2F1999C-2D05-8E41-7BF1-1F0E23486B4A}"/>
              </a:ext>
            </a:extLst>
          </p:cNvPr>
          <p:cNvGrpSpPr/>
          <p:nvPr/>
        </p:nvGrpSpPr>
        <p:grpSpPr>
          <a:xfrm>
            <a:off x="326564" y="1829289"/>
            <a:ext cx="1914067" cy="551406"/>
            <a:chOff x="2920379" y="1761833"/>
            <a:chExt cx="1914067" cy="551406"/>
          </a:xfrm>
          <a:solidFill>
            <a:schemeClr val="bg1">
              <a:lumMod val="85000"/>
            </a:schemeClr>
          </a:solidFill>
        </p:grpSpPr>
        <p:sp>
          <p:nvSpPr>
            <p:cNvPr id="29" name="Rectangle : coins arrondis 4">
              <a:extLst>
                <a:ext uri="{FF2B5EF4-FFF2-40B4-BE49-F238E27FC236}">
                  <a16:creationId xmlns:a16="http://schemas.microsoft.com/office/drawing/2014/main" id="{885FF4FC-15FB-8240-F117-F7B3F0587AFA}"/>
                </a:ext>
              </a:extLst>
            </p:cNvPr>
            <p:cNvSpPr/>
            <p:nvPr/>
          </p:nvSpPr>
          <p:spPr>
            <a:xfrm>
              <a:off x="2920379" y="1761833"/>
              <a:ext cx="146757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8DB911AD-81F0-4087-772B-629A32C01B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5170" y="18377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525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وتركيب الأعداد الصحيحة الطبيعية</a:t>
              </a:r>
              <a:endParaRPr lang="fr-FR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تفكيك وتركيب الأعداد باستعمال قوى 10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البحث عن الكل أو الجزء (1) 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أولوية العمليات الحسابية (1)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B801548-65E8-AB38-911F-DD98B4891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9" y="4090160"/>
            <a:ext cx="3938021" cy="94082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3833F8F-C4EF-39E7-7BDE-46E4889DD7B1}"/>
              </a:ext>
            </a:extLst>
          </p:cNvPr>
          <p:cNvSpPr txBox="1"/>
          <p:nvPr/>
        </p:nvSpPr>
        <p:spPr>
          <a:xfrm>
            <a:off x="487001" y="4258720"/>
            <a:ext cx="3522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 المسائل : البحث عن الكل أو الجزء (1)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rganigramme : Terminateur 21">
            <a:extLst>
              <a:ext uri="{FF2B5EF4-FFF2-40B4-BE49-F238E27FC236}">
                <a16:creationId xmlns:a16="http://schemas.microsoft.com/office/drawing/2014/main" id="{127460DC-E0C1-D854-93C2-8E4F8AF90A38}"/>
              </a:ext>
            </a:extLst>
          </p:cNvPr>
          <p:cNvSpPr/>
          <p:nvPr/>
        </p:nvSpPr>
        <p:spPr>
          <a:xfrm>
            <a:off x="2648953" y="3853270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D34F56-548C-ECA7-A906-2CEB07E6A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3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14145-F878-F7C8-6240-CC6D597BF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048AAFE-B588-0368-86B0-DC2E909EE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12618A87-563C-FE4C-0D8A-25C70E3994D3}"/>
              </a:ext>
            </a:extLst>
          </p:cNvPr>
          <p:cNvSpPr txBox="1"/>
          <p:nvPr/>
        </p:nvSpPr>
        <p:spPr>
          <a:xfrm>
            <a:off x="367005" y="854523"/>
            <a:ext cx="7076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3B7456-4327-5F30-E716-686AD352B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82" y="2546040"/>
            <a:ext cx="7762009" cy="378580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B0FFE9D-A473-8EBB-D846-78E57AA95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285" y="4208318"/>
            <a:ext cx="3881005" cy="1631373"/>
          </a:xfrm>
          <a:prstGeom prst="rect">
            <a:avLst/>
          </a:prstGeom>
        </p:spPr>
      </p:pic>
      <p:sp>
        <p:nvSpPr>
          <p:cNvPr id="2" name="ZoneTexte 9">
            <a:extLst>
              <a:ext uri="{FF2B5EF4-FFF2-40B4-BE49-F238E27FC236}">
                <a16:creationId xmlns:a16="http://schemas.microsoft.com/office/drawing/2014/main" id="{C43004B1-5EDB-386C-788E-FD8C9DA28DAD}"/>
              </a:ext>
            </a:extLst>
          </p:cNvPr>
          <p:cNvSpPr txBox="1"/>
          <p:nvPr/>
        </p:nvSpPr>
        <p:spPr>
          <a:xfrm>
            <a:off x="798220" y="3910791"/>
            <a:ext cx="3586032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المبلغ الكلي</a:t>
            </a:r>
            <a:endParaRPr lang="fr-FR" sz="16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397E773-648C-2260-C961-04BA3B522C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453900"/>
              </p:ext>
            </p:extLst>
          </p:nvPr>
        </p:nvGraphicFramePr>
        <p:xfrm>
          <a:off x="789709" y="4385783"/>
          <a:ext cx="3643899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0691">
                  <a:extLst>
                    <a:ext uri="{9D8B030D-6E8A-4147-A177-3AD203B41FA5}">
                      <a16:colId xmlns:a16="http://schemas.microsoft.com/office/drawing/2014/main" val="2335329255"/>
                    </a:ext>
                  </a:extLst>
                </a:gridCol>
                <a:gridCol w="1233208">
                  <a:extLst>
                    <a:ext uri="{9D8B030D-6E8A-4147-A177-3AD203B41FA5}">
                      <a16:colId xmlns:a16="http://schemas.microsoft.com/office/drawing/2014/main" val="3360331100"/>
                    </a:ext>
                  </a:extLst>
                </a:gridCol>
              </a:tblGrid>
              <a:tr h="597927">
                <a:tc gridSpan="2">
                  <a:txBody>
                    <a:bodyPr/>
                    <a:lstStyle/>
                    <a:p>
                      <a:pPr algn="ctr"/>
                      <a:r>
                        <a:rPr lang="ar-SA" sz="2400" dirty="0">
                          <a:solidFill>
                            <a:srgbClr val="C00000"/>
                          </a:solidFill>
                        </a:rPr>
                        <a:t>165</a:t>
                      </a:r>
                      <a:endParaRPr lang="fr-MA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MA" sz="4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656056"/>
                  </a:ext>
                </a:extLst>
              </a:tr>
              <a:tr h="482193"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rgbClr val="FF0000"/>
                          </a:solidFill>
                        </a:rPr>
                        <a:t>97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399680"/>
                  </a:ext>
                </a:extLst>
              </a:tr>
            </a:tbl>
          </a:graphicData>
        </a:graphic>
      </p:graphicFrame>
      <p:sp>
        <p:nvSpPr>
          <p:cNvPr id="9" name="ZoneTexte 9">
            <a:extLst>
              <a:ext uri="{FF2B5EF4-FFF2-40B4-BE49-F238E27FC236}">
                <a16:creationId xmlns:a16="http://schemas.microsoft.com/office/drawing/2014/main" id="{45EFFF12-7B00-DB4C-FDF7-EF09017A40D1}"/>
              </a:ext>
            </a:extLst>
          </p:cNvPr>
          <p:cNvSpPr txBox="1"/>
          <p:nvPr/>
        </p:nvSpPr>
        <p:spPr>
          <a:xfrm>
            <a:off x="842962" y="5621873"/>
            <a:ext cx="2357437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ثمن الموسوعة</a:t>
            </a:r>
            <a:endParaRPr lang="fr-FR" sz="1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B8BFCE-7EAB-9088-CD63-D454FC5EBA28}"/>
              </a:ext>
            </a:extLst>
          </p:cNvPr>
          <p:cNvSpPr txBox="1"/>
          <p:nvPr/>
        </p:nvSpPr>
        <p:spPr>
          <a:xfrm>
            <a:off x="3265189" y="5614096"/>
            <a:ext cx="1168419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المبلغ المتبقي</a:t>
            </a:r>
            <a:endParaRPr lang="fr-FR" sz="1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16">
            <a:extLst>
              <a:ext uri="{FF2B5EF4-FFF2-40B4-BE49-F238E27FC236}">
                <a16:creationId xmlns:a16="http://schemas.microsoft.com/office/drawing/2014/main" id="{8C41FD5B-AE9E-BFE9-8E58-2D2791CC949F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chemeClr val="bg1">
              <a:lumMod val="85000"/>
            </a:schemeClr>
          </a:solidFill>
        </p:grpSpPr>
        <p:sp>
          <p:nvSpPr>
            <p:cNvPr id="28" name="Rectangle : coins arrondis 4">
              <a:extLst>
                <a:ext uri="{FF2B5EF4-FFF2-40B4-BE49-F238E27FC236}">
                  <a16:creationId xmlns:a16="http://schemas.microsoft.com/office/drawing/2014/main" id="{F924FCDC-E0FA-7A4D-0C6B-7C8E42A677A5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8531BFE4-4895-43DC-548E-234BC22B48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id="{3071BF70-0F1A-1706-0C44-F0E7381F1DAF}"/>
              </a:ext>
            </a:extLst>
          </p:cNvPr>
          <p:cNvGrpSpPr/>
          <p:nvPr/>
        </p:nvGrpSpPr>
        <p:grpSpPr>
          <a:xfrm>
            <a:off x="4455313" y="1814792"/>
            <a:ext cx="2496009" cy="551406"/>
            <a:chOff x="3237287" y="1919271"/>
            <a:chExt cx="2496009" cy="551406"/>
          </a:xfrm>
          <a:solidFill>
            <a:srgbClr val="196082"/>
          </a:solidFill>
        </p:grpSpPr>
        <p:sp>
          <p:nvSpPr>
            <p:cNvPr id="31" name="Rectangle : coins arrondis 4">
              <a:extLst>
                <a:ext uri="{FF2B5EF4-FFF2-40B4-BE49-F238E27FC236}">
                  <a16:creationId xmlns:a16="http://schemas.microsoft.com/office/drawing/2014/main" id="{D02FEB8A-ABBF-21E8-B73E-848B2F7FED32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FBF4E824-C685-419A-0D09-A88C9DB55A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33" name="Group 16">
            <a:extLst>
              <a:ext uri="{FF2B5EF4-FFF2-40B4-BE49-F238E27FC236}">
                <a16:creationId xmlns:a16="http://schemas.microsoft.com/office/drawing/2014/main" id="{7D56A20F-FDE2-A77F-1EB9-D6EB33EAF0C8}"/>
              </a:ext>
            </a:extLst>
          </p:cNvPr>
          <p:cNvGrpSpPr/>
          <p:nvPr/>
        </p:nvGrpSpPr>
        <p:grpSpPr>
          <a:xfrm>
            <a:off x="2335868" y="1823735"/>
            <a:ext cx="2049095" cy="551406"/>
            <a:chOff x="3451891" y="1926561"/>
            <a:chExt cx="2049095" cy="551406"/>
          </a:xfrm>
          <a:solidFill>
            <a:schemeClr val="bg1">
              <a:lumMod val="85000"/>
            </a:schemeClr>
          </a:solidFill>
        </p:grpSpPr>
        <p:sp>
          <p:nvSpPr>
            <p:cNvPr id="34" name="Rectangle : coins arrondis 4">
              <a:extLst>
                <a:ext uri="{FF2B5EF4-FFF2-40B4-BE49-F238E27FC236}">
                  <a16:creationId xmlns:a16="http://schemas.microsoft.com/office/drawing/2014/main" id="{6D71D64F-FEED-516D-E973-AE6AD3A17476}"/>
                </a:ext>
              </a:extLst>
            </p:cNvPr>
            <p:cNvSpPr/>
            <p:nvPr/>
          </p:nvSpPr>
          <p:spPr>
            <a:xfrm>
              <a:off x="3451891" y="1926561"/>
              <a:ext cx="161214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96C5975F-6DF4-02EB-D377-9A0B74E711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36" name="Group 16">
            <a:extLst>
              <a:ext uri="{FF2B5EF4-FFF2-40B4-BE49-F238E27FC236}">
                <a16:creationId xmlns:a16="http://schemas.microsoft.com/office/drawing/2014/main" id="{9C258C08-224E-C397-C014-C0B084E432A9}"/>
              </a:ext>
            </a:extLst>
          </p:cNvPr>
          <p:cNvGrpSpPr/>
          <p:nvPr/>
        </p:nvGrpSpPr>
        <p:grpSpPr>
          <a:xfrm>
            <a:off x="326564" y="1829289"/>
            <a:ext cx="1914067" cy="551406"/>
            <a:chOff x="2920379" y="1761833"/>
            <a:chExt cx="1914067" cy="551406"/>
          </a:xfrm>
          <a:solidFill>
            <a:schemeClr val="bg1">
              <a:lumMod val="85000"/>
            </a:schemeClr>
          </a:solidFill>
        </p:grpSpPr>
        <p:sp>
          <p:nvSpPr>
            <p:cNvPr id="37" name="Rectangle : coins arrondis 4">
              <a:extLst>
                <a:ext uri="{FF2B5EF4-FFF2-40B4-BE49-F238E27FC236}">
                  <a16:creationId xmlns:a16="http://schemas.microsoft.com/office/drawing/2014/main" id="{6F1717C2-F2B4-D5E5-581E-B9BBC379743E}"/>
                </a:ext>
              </a:extLst>
            </p:cNvPr>
            <p:cNvSpPr/>
            <p:nvPr/>
          </p:nvSpPr>
          <p:spPr>
            <a:xfrm>
              <a:off x="2920379" y="1761833"/>
              <a:ext cx="146757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694128BE-B289-96F6-D47C-EBA59B88D20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5170" y="18377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891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2826C-5834-84D1-E1F9-A07EBB6E8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B0B5A5-ADB0-4770-8E2B-EE1F0404A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B52D89-689A-6A45-4AF7-F6BABED6A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82" y="2546040"/>
            <a:ext cx="7762009" cy="378580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1C63B32-571E-8938-31D4-FAE21493E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285" y="4894118"/>
            <a:ext cx="3881005" cy="945573"/>
          </a:xfrm>
          <a:prstGeom prst="rect">
            <a:avLst/>
          </a:prstGeom>
        </p:spPr>
      </p:pic>
      <p:sp>
        <p:nvSpPr>
          <p:cNvPr id="2" name="ZoneTexte 9">
            <a:extLst>
              <a:ext uri="{FF2B5EF4-FFF2-40B4-BE49-F238E27FC236}">
                <a16:creationId xmlns:a16="http://schemas.microsoft.com/office/drawing/2014/main" id="{545E1A95-3A11-485B-446C-B48206FC66D9}"/>
              </a:ext>
            </a:extLst>
          </p:cNvPr>
          <p:cNvSpPr txBox="1"/>
          <p:nvPr/>
        </p:nvSpPr>
        <p:spPr>
          <a:xfrm>
            <a:off x="798220" y="3910791"/>
            <a:ext cx="3586032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المبلغ الكلي</a:t>
            </a:r>
            <a:endParaRPr lang="fr-FR" sz="16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C4E971D-0DBA-D70A-913F-DA08345504DC}"/>
              </a:ext>
            </a:extLst>
          </p:cNvPr>
          <p:cNvGraphicFramePr>
            <a:graphicFrameLocks noGrp="1"/>
          </p:cNvGraphicFramePr>
          <p:nvPr/>
        </p:nvGraphicFramePr>
        <p:xfrm>
          <a:off x="789709" y="4385783"/>
          <a:ext cx="3643899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0691">
                  <a:extLst>
                    <a:ext uri="{9D8B030D-6E8A-4147-A177-3AD203B41FA5}">
                      <a16:colId xmlns:a16="http://schemas.microsoft.com/office/drawing/2014/main" val="2335329255"/>
                    </a:ext>
                  </a:extLst>
                </a:gridCol>
                <a:gridCol w="1233208">
                  <a:extLst>
                    <a:ext uri="{9D8B030D-6E8A-4147-A177-3AD203B41FA5}">
                      <a16:colId xmlns:a16="http://schemas.microsoft.com/office/drawing/2014/main" val="3360331100"/>
                    </a:ext>
                  </a:extLst>
                </a:gridCol>
              </a:tblGrid>
              <a:tr h="597927">
                <a:tc gridSpan="2">
                  <a:txBody>
                    <a:bodyPr/>
                    <a:lstStyle/>
                    <a:p>
                      <a:pPr algn="ctr"/>
                      <a:r>
                        <a:rPr lang="ar-SA" sz="2400" dirty="0">
                          <a:solidFill>
                            <a:schemeClr val="tx1"/>
                          </a:solidFill>
                        </a:rPr>
                        <a:t>165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MA" sz="4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656056"/>
                  </a:ext>
                </a:extLst>
              </a:tr>
              <a:tr h="482193"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/>
                        <a:t>97</a:t>
                      </a:r>
                      <a:endParaRPr lang="fr-MA" sz="24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?</a:t>
                      </a:r>
                      <a:endParaRPr lang="fr-MA" sz="24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399680"/>
                  </a:ext>
                </a:extLst>
              </a:tr>
            </a:tbl>
          </a:graphicData>
        </a:graphic>
      </p:graphicFrame>
      <p:sp>
        <p:nvSpPr>
          <p:cNvPr id="9" name="ZoneTexte 9">
            <a:extLst>
              <a:ext uri="{FF2B5EF4-FFF2-40B4-BE49-F238E27FC236}">
                <a16:creationId xmlns:a16="http://schemas.microsoft.com/office/drawing/2014/main" id="{34BC6637-2892-781D-6224-99A89478EC53}"/>
              </a:ext>
            </a:extLst>
          </p:cNvPr>
          <p:cNvSpPr txBox="1"/>
          <p:nvPr/>
        </p:nvSpPr>
        <p:spPr>
          <a:xfrm>
            <a:off x="842962" y="5621873"/>
            <a:ext cx="2357437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ثمن الموسوعة</a:t>
            </a:r>
            <a:endParaRPr lang="fr-FR" sz="12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222DC5E-B153-14F7-F1E0-C7DCDF42795A}"/>
              </a:ext>
            </a:extLst>
          </p:cNvPr>
          <p:cNvSpPr txBox="1"/>
          <p:nvPr/>
        </p:nvSpPr>
        <p:spPr>
          <a:xfrm>
            <a:off x="3265189" y="5614096"/>
            <a:ext cx="1168419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المبلغ المتبقي</a:t>
            </a:r>
            <a:endParaRPr lang="fr-FR" sz="12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E6F7FCAC-8C58-497F-DE65-B12EA2F8733F}"/>
              </a:ext>
            </a:extLst>
          </p:cNvPr>
          <p:cNvSpPr txBox="1"/>
          <p:nvPr/>
        </p:nvSpPr>
        <p:spPr>
          <a:xfrm>
            <a:off x="437389" y="947751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ثالثة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 </a:t>
            </a:r>
          </a:p>
        </p:txBody>
      </p:sp>
      <p:grpSp>
        <p:nvGrpSpPr>
          <p:cNvPr id="27" name="Group 16">
            <a:extLst>
              <a:ext uri="{FF2B5EF4-FFF2-40B4-BE49-F238E27FC236}">
                <a16:creationId xmlns:a16="http://schemas.microsoft.com/office/drawing/2014/main" id="{D54CD60F-C335-BD6D-A7F2-D8AF24131DF4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chemeClr val="bg1">
              <a:lumMod val="85000"/>
            </a:schemeClr>
          </a:solidFill>
        </p:grpSpPr>
        <p:sp>
          <p:nvSpPr>
            <p:cNvPr id="28" name="Rectangle : coins arrondis 4">
              <a:extLst>
                <a:ext uri="{FF2B5EF4-FFF2-40B4-BE49-F238E27FC236}">
                  <a16:creationId xmlns:a16="http://schemas.microsoft.com/office/drawing/2014/main" id="{20865C39-2691-DFAF-9C61-0FFD27CC053C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9EA315A2-0023-456A-B928-A80CF1C7EA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id="{B16B8CC2-51EC-673B-9368-892BD7651C2A}"/>
              </a:ext>
            </a:extLst>
          </p:cNvPr>
          <p:cNvGrpSpPr/>
          <p:nvPr/>
        </p:nvGrpSpPr>
        <p:grpSpPr>
          <a:xfrm>
            <a:off x="4455313" y="1814792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31" name="Rectangle : coins arrondis 4">
              <a:extLst>
                <a:ext uri="{FF2B5EF4-FFF2-40B4-BE49-F238E27FC236}">
                  <a16:creationId xmlns:a16="http://schemas.microsoft.com/office/drawing/2014/main" id="{A3E6C89E-2950-9B96-0324-E71E97ECBC43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1BB8D1A6-369A-D7EB-6B50-5484D774CF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33" name="Group 16">
            <a:extLst>
              <a:ext uri="{FF2B5EF4-FFF2-40B4-BE49-F238E27FC236}">
                <a16:creationId xmlns:a16="http://schemas.microsoft.com/office/drawing/2014/main" id="{C01D3298-802B-5A8A-7B62-A52CEDED26D0}"/>
              </a:ext>
            </a:extLst>
          </p:cNvPr>
          <p:cNvGrpSpPr/>
          <p:nvPr/>
        </p:nvGrpSpPr>
        <p:grpSpPr>
          <a:xfrm>
            <a:off x="2335868" y="1823735"/>
            <a:ext cx="2049095" cy="551406"/>
            <a:chOff x="3451891" y="1926561"/>
            <a:chExt cx="2049095" cy="551406"/>
          </a:xfrm>
          <a:solidFill>
            <a:srgbClr val="196082"/>
          </a:solidFill>
        </p:grpSpPr>
        <p:sp>
          <p:nvSpPr>
            <p:cNvPr id="34" name="Rectangle : coins arrondis 4">
              <a:extLst>
                <a:ext uri="{FF2B5EF4-FFF2-40B4-BE49-F238E27FC236}">
                  <a16:creationId xmlns:a16="http://schemas.microsoft.com/office/drawing/2014/main" id="{B6A8ABD0-88CA-CDF8-83F0-29A8B099C27B}"/>
                </a:ext>
              </a:extLst>
            </p:cNvPr>
            <p:cNvSpPr/>
            <p:nvPr/>
          </p:nvSpPr>
          <p:spPr>
            <a:xfrm>
              <a:off x="3451891" y="1926561"/>
              <a:ext cx="161214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36F8890B-6D83-A7A8-5282-54B3CEC8FA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36" name="Group 16">
            <a:extLst>
              <a:ext uri="{FF2B5EF4-FFF2-40B4-BE49-F238E27FC236}">
                <a16:creationId xmlns:a16="http://schemas.microsoft.com/office/drawing/2014/main" id="{5847DEB8-DCA6-C968-67B7-14AAA37DA508}"/>
              </a:ext>
            </a:extLst>
          </p:cNvPr>
          <p:cNvGrpSpPr/>
          <p:nvPr/>
        </p:nvGrpSpPr>
        <p:grpSpPr>
          <a:xfrm>
            <a:off x="326564" y="1829289"/>
            <a:ext cx="1914067" cy="551406"/>
            <a:chOff x="2920379" y="1761833"/>
            <a:chExt cx="1914067" cy="551406"/>
          </a:xfrm>
          <a:solidFill>
            <a:schemeClr val="bg1">
              <a:lumMod val="85000"/>
            </a:schemeClr>
          </a:solidFill>
        </p:grpSpPr>
        <p:sp>
          <p:nvSpPr>
            <p:cNvPr id="37" name="Rectangle : coins arrondis 4">
              <a:extLst>
                <a:ext uri="{FF2B5EF4-FFF2-40B4-BE49-F238E27FC236}">
                  <a16:creationId xmlns:a16="http://schemas.microsoft.com/office/drawing/2014/main" id="{5489AC22-C327-3388-7649-DF562CDFE116}"/>
                </a:ext>
              </a:extLst>
            </p:cNvPr>
            <p:cNvSpPr/>
            <p:nvPr/>
          </p:nvSpPr>
          <p:spPr>
            <a:xfrm>
              <a:off x="2920379" y="1761833"/>
              <a:ext cx="146757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40B549B8-D5A4-47A6-FD32-7031E0EB78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5170" y="18377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pic>
        <p:nvPicPr>
          <p:cNvPr id="39" name="Image 38">
            <a:extLst>
              <a:ext uri="{FF2B5EF4-FFF2-40B4-BE49-F238E27FC236}">
                <a16:creationId xmlns:a16="http://schemas.microsoft.com/office/drawing/2014/main" id="{27A0DCB0-0EFF-DD03-83FD-9C74C2847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326" y="4765221"/>
            <a:ext cx="1111031" cy="14892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70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57EE1-2E13-E869-D681-39A3BD628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E5B6219-03C9-4A64-06E4-81E2415BF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D55455F-5DC3-B39B-410F-19BC62AEA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82" y="2546040"/>
            <a:ext cx="7762009" cy="378580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BDE195F-1518-CB77-0824-E293EC51C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285" y="4894118"/>
            <a:ext cx="3881005" cy="945573"/>
          </a:xfrm>
          <a:prstGeom prst="rect">
            <a:avLst/>
          </a:prstGeom>
        </p:spPr>
      </p:pic>
      <p:sp>
        <p:nvSpPr>
          <p:cNvPr id="2" name="ZoneTexte 9">
            <a:extLst>
              <a:ext uri="{FF2B5EF4-FFF2-40B4-BE49-F238E27FC236}">
                <a16:creationId xmlns:a16="http://schemas.microsoft.com/office/drawing/2014/main" id="{AB0DDA7A-2C8A-1E7E-0B09-FC7FE5008C7F}"/>
              </a:ext>
            </a:extLst>
          </p:cNvPr>
          <p:cNvSpPr txBox="1"/>
          <p:nvPr/>
        </p:nvSpPr>
        <p:spPr>
          <a:xfrm>
            <a:off x="798220" y="3910791"/>
            <a:ext cx="3586032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المبلغ الكلي</a:t>
            </a:r>
            <a:endParaRPr lang="fr-FR" sz="16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94CFF1F-22DA-4EC6-C986-725FE07D15F9}"/>
              </a:ext>
            </a:extLst>
          </p:cNvPr>
          <p:cNvGraphicFramePr>
            <a:graphicFrameLocks noGrp="1"/>
          </p:cNvGraphicFramePr>
          <p:nvPr/>
        </p:nvGraphicFramePr>
        <p:xfrm>
          <a:off x="789709" y="4385783"/>
          <a:ext cx="3643899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0691">
                  <a:extLst>
                    <a:ext uri="{9D8B030D-6E8A-4147-A177-3AD203B41FA5}">
                      <a16:colId xmlns:a16="http://schemas.microsoft.com/office/drawing/2014/main" val="2335329255"/>
                    </a:ext>
                  </a:extLst>
                </a:gridCol>
                <a:gridCol w="1233208">
                  <a:extLst>
                    <a:ext uri="{9D8B030D-6E8A-4147-A177-3AD203B41FA5}">
                      <a16:colId xmlns:a16="http://schemas.microsoft.com/office/drawing/2014/main" val="3360331100"/>
                    </a:ext>
                  </a:extLst>
                </a:gridCol>
              </a:tblGrid>
              <a:tr h="597927">
                <a:tc gridSpan="2">
                  <a:txBody>
                    <a:bodyPr/>
                    <a:lstStyle/>
                    <a:p>
                      <a:pPr algn="ctr"/>
                      <a:r>
                        <a:rPr lang="ar-SA" sz="2400" dirty="0">
                          <a:solidFill>
                            <a:schemeClr val="tx1"/>
                          </a:solidFill>
                        </a:rPr>
                        <a:t>165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MA" sz="4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656056"/>
                  </a:ext>
                </a:extLst>
              </a:tr>
              <a:tr h="482193"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/>
                        <a:t>97</a:t>
                      </a:r>
                      <a:endParaRPr lang="fr-MA" sz="24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?</a:t>
                      </a:r>
                      <a:endParaRPr lang="fr-MA" sz="24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399680"/>
                  </a:ext>
                </a:extLst>
              </a:tr>
            </a:tbl>
          </a:graphicData>
        </a:graphic>
      </p:graphicFrame>
      <p:sp>
        <p:nvSpPr>
          <p:cNvPr id="9" name="ZoneTexte 9">
            <a:extLst>
              <a:ext uri="{FF2B5EF4-FFF2-40B4-BE49-F238E27FC236}">
                <a16:creationId xmlns:a16="http://schemas.microsoft.com/office/drawing/2014/main" id="{97EB92FF-3AF4-0D1D-8F98-2ED513746F17}"/>
              </a:ext>
            </a:extLst>
          </p:cNvPr>
          <p:cNvSpPr txBox="1"/>
          <p:nvPr/>
        </p:nvSpPr>
        <p:spPr>
          <a:xfrm>
            <a:off x="842962" y="5621873"/>
            <a:ext cx="2357437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ثمن الموسوعة</a:t>
            </a:r>
            <a:endParaRPr lang="fr-FR" sz="12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E252F66-C531-7FA5-C0DF-B00265DD1C4A}"/>
              </a:ext>
            </a:extLst>
          </p:cNvPr>
          <p:cNvSpPr txBox="1"/>
          <p:nvPr/>
        </p:nvSpPr>
        <p:spPr>
          <a:xfrm>
            <a:off x="3265189" y="5614096"/>
            <a:ext cx="1168419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المبلغ المتبقي</a:t>
            </a:r>
            <a:endParaRPr lang="fr-FR" sz="12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AC71B13A-9765-EEEA-7D54-441DE39D02F1}"/>
              </a:ext>
            </a:extLst>
          </p:cNvPr>
          <p:cNvSpPr txBox="1"/>
          <p:nvPr/>
        </p:nvSpPr>
        <p:spPr>
          <a:xfrm>
            <a:off x="437389" y="898051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 ، اكتبوا متساوية الحل.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16">
            <a:extLst>
              <a:ext uri="{FF2B5EF4-FFF2-40B4-BE49-F238E27FC236}">
                <a16:creationId xmlns:a16="http://schemas.microsoft.com/office/drawing/2014/main" id="{B3B17C0A-8254-7AF7-1EE4-C2575B389CF0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chemeClr val="bg1">
              <a:lumMod val="85000"/>
            </a:schemeClr>
          </a:solidFill>
        </p:grpSpPr>
        <p:sp>
          <p:nvSpPr>
            <p:cNvPr id="11" name="Rectangle : coins arrondis 4">
              <a:extLst>
                <a:ext uri="{FF2B5EF4-FFF2-40B4-BE49-F238E27FC236}">
                  <a16:creationId xmlns:a16="http://schemas.microsoft.com/office/drawing/2014/main" id="{EB42E47A-843F-A963-BABA-49283D61A615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أَقْرَأُ وأَتَخَيَّلُ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73AC9754-A64B-36F7-DDE7-A4EC17F685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258A01DF-F4C7-180A-E474-F1E64EBA06DA}"/>
              </a:ext>
            </a:extLst>
          </p:cNvPr>
          <p:cNvGrpSpPr/>
          <p:nvPr/>
        </p:nvGrpSpPr>
        <p:grpSpPr>
          <a:xfrm>
            <a:off x="4455313" y="1814792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16" name="Rectangle : coins arrondis 4">
              <a:extLst>
                <a:ext uri="{FF2B5EF4-FFF2-40B4-BE49-F238E27FC236}">
                  <a16:creationId xmlns:a16="http://schemas.microsoft.com/office/drawing/2014/main" id="{0A1302D5-40DF-DFEA-24C5-85CAD22ED49C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5D1D2A1E-F3A4-BC59-4969-F52C203779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19" name="Group 16">
            <a:extLst>
              <a:ext uri="{FF2B5EF4-FFF2-40B4-BE49-F238E27FC236}">
                <a16:creationId xmlns:a16="http://schemas.microsoft.com/office/drawing/2014/main" id="{DE31E8AE-C79D-53FC-1256-8142213C9C64}"/>
              </a:ext>
            </a:extLst>
          </p:cNvPr>
          <p:cNvGrpSpPr/>
          <p:nvPr/>
        </p:nvGrpSpPr>
        <p:grpSpPr>
          <a:xfrm>
            <a:off x="2335868" y="1823735"/>
            <a:ext cx="2049095" cy="551406"/>
            <a:chOff x="3451891" y="1926561"/>
            <a:chExt cx="2049095" cy="551406"/>
          </a:xfrm>
          <a:solidFill>
            <a:srgbClr val="196082"/>
          </a:solidFill>
        </p:grpSpPr>
        <p:sp>
          <p:nvSpPr>
            <p:cNvPr id="22" name="Rectangle : coins arrondis 4">
              <a:extLst>
                <a:ext uri="{FF2B5EF4-FFF2-40B4-BE49-F238E27FC236}">
                  <a16:creationId xmlns:a16="http://schemas.microsoft.com/office/drawing/2014/main" id="{4808F155-BA9E-8095-D247-E698F00FF0B2}"/>
                </a:ext>
              </a:extLst>
            </p:cNvPr>
            <p:cNvSpPr/>
            <p:nvPr/>
          </p:nvSpPr>
          <p:spPr>
            <a:xfrm>
              <a:off x="3451891" y="1926561"/>
              <a:ext cx="161214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5B7610E8-4191-9AF2-DA95-9FF09FC134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24" name="Group 16">
            <a:extLst>
              <a:ext uri="{FF2B5EF4-FFF2-40B4-BE49-F238E27FC236}">
                <a16:creationId xmlns:a16="http://schemas.microsoft.com/office/drawing/2014/main" id="{66BAE206-FB03-9A6C-AFAA-F6688D2D111A}"/>
              </a:ext>
            </a:extLst>
          </p:cNvPr>
          <p:cNvGrpSpPr/>
          <p:nvPr/>
        </p:nvGrpSpPr>
        <p:grpSpPr>
          <a:xfrm>
            <a:off x="326564" y="1829289"/>
            <a:ext cx="1914067" cy="551406"/>
            <a:chOff x="2920379" y="1761833"/>
            <a:chExt cx="1914067" cy="551406"/>
          </a:xfrm>
          <a:solidFill>
            <a:schemeClr val="bg1">
              <a:lumMod val="85000"/>
            </a:schemeClr>
          </a:solidFill>
        </p:grpSpPr>
        <p:sp>
          <p:nvSpPr>
            <p:cNvPr id="25" name="Rectangle : coins arrondis 4">
              <a:extLst>
                <a:ext uri="{FF2B5EF4-FFF2-40B4-BE49-F238E27FC236}">
                  <a16:creationId xmlns:a16="http://schemas.microsoft.com/office/drawing/2014/main" id="{E2137C4A-F6F9-1D00-68CE-361B28382726}"/>
                </a:ext>
              </a:extLst>
            </p:cNvPr>
            <p:cNvSpPr/>
            <p:nvPr/>
          </p:nvSpPr>
          <p:spPr>
            <a:xfrm>
              <a:off x="2920379" y="1761833"/>
              <a:ext cx="146757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9D6AFE75-0372-8B78-2DAA-49BF2F90C8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5170" y="18377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319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D34F56-548C-ECA7-A906-2CEB07E6A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40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B8072-64EF-4359-C112-576C09797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A71FD27-843A-2FFF-CC90-875C1A13A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246D5A-AE41-3103-0D9D-E63A1B6E9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82" y="2546040"/>
            <a:ext cx="7762009" cy="378580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D63DE8A4-7BE0-7812-90EC-EE9C989D0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285" y="5083906"/>
            <a:ext cx="3881005" cy="75578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1D02E426-B3A8-7B0B-3AA1-79ECDCD6FE10}"/>
              </a:ext>
            </a:extLst>
          </p:cNvPr>
          <p:cNvSpPr/>
          <p:nvPr/>
        </p:nvSpPr>
        <p:spPr>
          <a:xfrm>
            <a:off x="4690624" y="4674839"/>
            <a:ext cx="3703343" cy="409067"/>
          </a:xfrm>
          <a:prstGeom prst="roundRect">
            <a:avLst>
              <a:gd name="adj" fmla="val 7515"/>
            </a:avLst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3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165 – 97 = 68  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3D36B2D3-913D-4D57-0810-C2E97C99BDA5}"/>
              </a:ext>
            </a:extLst>
          </p:cNvPr>
          <p:cNvSpPr txBox="1"/>
          <p:nvPr/>
        </p:nvSpPr>
        <p:spPr>
          <a:xfrm>
            <a:off x="798220" y="3910791"/>
            <a:ext cx="3586032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المبلغ الكلي</a:t>
            </a:r>
            <a:endParaRPr lang="fr-FR" sz="16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DBCEBF4-F124-CE28-12A6-39CFA0252F8E}"/>
              </a:ext>
            </a:extLst>
          </p:cNvPr>
          <p:cNvGraphicFramePr>
            <a:graphicFrameLocks noGrp="1"/>
          </p:cNvGraphicFramePr>
          <p:nvPr/>
        </p:nvGraphicFramePr>
        <p:xfrm>
          <a:off x="789709" y="4385783"/>
          <a:ext cx="3643899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0691">
                  <a:extLst>
                    <a:ext uri="{9D8B030D-6E8A-4147-A177-3AD203B41FA5}">
                      <a16:colId xmlns:a16="http://schemas.microsoft.com/office/drawing/2014/main" val="2335329255"/>
                    </a:ext>
                  </a:extLst>
                </a:gridCol>
                <a:gridCol w="1233208">
                  <a:extLst>
                    <a:ext uri="{9D8B030D-6E8A-4147-A177-3AD203B41FA5}">
                      <a16:colId xmlns:a16="http://schemas.microsoft.com/office/drawing/2014/main" val="3360331100"/>
                    </a:ext>
                  </a:extLst>
                </a:gridCol>
              </a:tblGrid>
              <a:tr h="597927">
                <a:tc gridSpan="2">
                  <a:txBody>
                    <a:bodyPr/>
                    <a:lstStyle/>
                    <a:p>
                      <a:pPr algn="ctr"/>
                      <a:r>
                        <a:rPr lang="ar-SA" sz="2400" dirty="0">
                          <a:solidFill>
                            <a:schemeClr val="tx1"/>
                          </a:solidFill>
                        </a:rPr>
                        <a:t>165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MA" sz="4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656056"/>
                  </a:ext>
                </a:extLst>
              </a:tr>
              <a:tr h="482193"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/>
                        <a:t>97</a:t>
                      </a:r>
                      <a:endParaRPr lang="fr-MA" sz="24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?</a:t>
                      </a:r>
                      <a:endParaRPr lang="fr-MA" sz="24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399680"/>
                  </a:ext>
                </a:extLst>
              </a:tr>
            </a:tbl>
          </a:graphicData>
        </a:graphic>
      </p:graphicFrame>
      <p:sp>
        <p:nvSpPr>
          <p:cNvPr id="9" name="ZoneTexte 9">
            <a:extLst>
              <a:ext uri="{FF2B5EF4-FFF2-40B4-BE49-F238E27FC236}">
                <a16:creationId xmlns:a16="http://schemas.microsoft.com/office/drawing/2014/main" id="{DF57208C-85A8-C1FA-9C63-06AE8798E9F8}"/>
              </a:ext>
            </a:extLst>
          </p:cNvPr>
          <p:cNvSpPr txBox="1"/>
          <p:nvPr/>
        </p:nvSpPr>
        <p:spPr>
          <a:xfrm>
            <a:off x="842962" y="5621873"/>
            <a:ext cx="2357437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ثمن الموسوعة</a:t>
            </a:r>
            <a:endParaRPr lang="fr-FR" sz="12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52953F4-586D-DF02-7610-EA6700795682}"/>
              </a:ext>
            </a:extLst>
          </p:cNvPr>
          <p:cNvSpPr txBox="1"/>
          <p:nvPr/>
        </p:nvSpPr>
        <p:spPr>
          <a:xfrm>
            <a:off x="3265189" y="5614096"/>
            <a:ext cx="1168419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المبلغ المتبقي</a:t>
            </a:r>
            <a:endParaRPr lang="fr-FR" sz="12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2">
            <a:extLst>
              <a:ext uri="{FF2B5EF4-FFF2-40B4-BE49-F238E27FC236}">
                <a16:creationId xmlns:a16="http://schemas.microsoft.com/office/drawing/2014/main" id="{B993B447-50AF-A53C-1B56-4D8CAB4090F5}"/>
              </a:ext>
            </a:extLst>
          </p:cNvPr>
          <p:cNvSpPr txBox="1"/>
          <p:nvPr/>
        </p:nvSpPr>
        <p:spPr>
          <a:xfrm>
            <a:off x="492551" y="850940"/>
            <a:ext cx="707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grpSp>
        <p:nvGrpSpPr>
          <p:cNvPr id="27" name="Group 16">
            <a:extLst>
              <a:ext uri="{FF2B5EF4-FFF2-40B4-BE49-F238E27FC236}">
                <a16:creationId xmlns:a16="http://schemas.microsoft.com/office/drawing/2014/main" id="{9995FACF-BA2A-C9A2-1454-DB02AC8E4DC2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chemeClr val="bg1">
              <a:lumMod val="85000"/>
            </a:schemeClr>
          </a:solidFill>
        </p:grpSpPr>
        <p:sp>
          <p:nvSpPr>
            <p:cNvPr id="28" name="Rectangle : coins arrondis 4">
              <a:extLst>
                <a:ext uri="{FF2B5EF4-FFF2-40B4-BE49-F238E27FC236}">
                  <a16:creationId xmlns:a16="http://schemas.microsoft.com/office/drawing/2014/main" id="{E36D97BF-BC8C-DCB4-6737-A557D45E3794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F152BA8F-DF21-0C46-8C92-1D4FA5FDFE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id="{2A602DFA-4876-6C30-268C-8CF06E007B68}"/>
              </a:ext>
            </a:extLst>
          </p:cNvPr>
          <p:cNvGrpSpPr/>
          <p:nvPr/>
        </p:nvGrpSpPr>
        <p:grpSpPr>
          <a:xfrm>
            <a:off x="4455313" y="1814792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31" name="Rectangle : coins arrondis 4">
              <a:extLst>
                <a:ext uri="{FF2B5EF4-FFF2-40B4-BE49-F238E27FC236}">
                  <a16:creationId xmlns:a16="http://schemas.microsoft.com/office/drawing/2014/main" id="{8EF3EDA8-95FC-0851-2693-27D686F2B6DB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0AC5579B-1B4E-91E1-C795-3FC5A48614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33" name="Group 16">
            <a:extLst>
              <a:ext uri="{FF2B5EF4-FFF2-40B4-BE49-F238E27FC236}">
                <a16:creationId xmlns:a16="http://schemas.microsoft.com/office/drawing/2014/main" id="{093E8968-B746-CF2B-450B-B2B17810E715}"/>
              </a:ext>
            </a:extLst>
          </p:cNvPr>
          <p:cNvGrpSpPr/>
          <p:nvPr/>
        </p:nvGrpSpPr>
        <p:grpSpPr>
          <a:xfrm>
            <a:off x="2335868" y="1823735"/>
            <a:ext cx="2049095" cy="551406"/>
            <a:chOff x="3451891" y="1926561"/>
            <a:chExt cx="2049095" cy="551406"/>
          </a:xfrm>
          <a:solidFill>
            <a:srgbClr val="196082"/>
          </a:solidFill>
        </p:grpSpPr>
        <p:sp>
          <p:nvSpPr>
            <p:cNvPr id="34" name="Rectangle : coins arrondis 4">
              <a:extLst>
                <a:ext uri="{FF2B5EF4-FFF2-40B4-BE49-F238E27FC236}">
                  <a16:creationId xmlns:a16="http://schemas.microsoft.com/office/drawing/2014/main" id="{9F9A930B-B5FD-6760-7084-7D21EC1D64D2}"/>
                </a:ext>
              </a:extLst>
            </p:cNvPr>
            <p:cNvSpPr/>
            <p:nvPr/>
          </p:nvSpPr>
          <p:spPr>
            <a:xfrm>
              <a:off x="3451891" y="1926561"/>
              <a:ext cx="161214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23B355B9-56D8-34A1-D153-0D8E70989C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36" name="Group 16">
            <a:extLst>
              <a:ext uri="{FF2B5EF4-FFF2-40B4-BE49-F238E27FC236}">
                <a16:creationId xmlns:a16="http://schemas.microsoft.com/office/drawing/2014/main" id="{049B4E95-CAFC-E4BD-E33C-D942A395B320}"/>
              </a:ext>
            </a:extLst>
          </p:cNvPr>
          <p:cNvGrpSpPr/>
          <p:nvPr/>
        </p:nvGrpSpPr>
        <p:grpSpPr>
          <a:xfrm>
            <a:off x="326564" y="1829289"/>
            <a:ext cx="1914067" cy="551406"/>
            <a:chOff x="2920379" y="1761833"/>
            <a:chExt cx="1914067" cy="551406"/>
          </a:xfrm>
          <a:solidFill>
            <a:schemeClr val="bg1">
              <a:lumMod val="85000"/>
            </a:schemeClr>
          </a:solidFill>
        </p:grpSpPr>
        <p:sp>
          <p:nvSpPr>
            <p:cNvPr id="37" name="Rectangle : coins arrondis 4">
              <a:extLst>
                <a:ext uri="{FF2B5EF4-FFF2-40B4-BE49-F238E27FC236}">
                  <a16:creationId xmlns:a16="http://schemas.microsoft.com/office/drawing/2014/main" id="{D2DFE76A-3CD9-A042-796A-2D0F0FECE7E2}"/>
                </a:ext>
              </a:extLst>
            </p:cNvPr>
            <p:cNvSpPr/>
            <p:nvPr/>
          </p:nvSpPr>
          <p:spPr>
            <a:xfrm>
              <a:off x="2920379" y="1761833"/>
              <a:ext cx="146757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C1795201-E922-E24A-91ED-49F0140ADA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5170" y="18377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859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C12DD-E4F5-2FCE-EF57-61E07F496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A8F3498-0AE9-F1AE-65DE-5BF4F9285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2A10B1-8D7F-A812-E62F-2A01D41A0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82" y="2546040"/>
            <a:ext cx="7762009" cy="3785803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B51C08F-7CFB-7F20-DB23-A1F375A9EB4E}"/>
              </a:ext>
            </a:extLst>
          </p:cNvPr>
          <p:cNvSpPr/>
          <p:nvPr/>
        </p:nvSpPr>
        <p:spPr>
          <a:xfrm>
            <a:off x="4542278" y="4721309"/>
            <a:ext cx="3703343" cy="409067"/>
          </a:xfrm>
          <a:prstGeom prst="roundRect">
            <a:avLst>
              <a:gd name="adj" fmla="val 7515"/>
            </a:avLst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3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165 – 97 = 68  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2D074815-FD7C-D2D4-A49D-3836951051CB}"/>
              </a:ext>
            </a:extLst>
          </p:cNvPr>
          <p:cNvSpPr txBox="1"/>
          <p:nvPr/>
        </p:nvSpPr>
        <p:spPr>
          <a:xfrm>
            <a:off x="798220" y="3910791"/>
            <a:ext cx="3586032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المبلغ الكلي</a:t>
            </a:r>
            <a:endParaRPr lang="fr-FR" sz="16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89F44D2-6B0D-1CFD-496C-E9038129363B}"/>
              </a:ext>
            </a:extLst>
          </p:cNvPr>
          <p:cNvGraphicFramePr>
            <a:graphicFrameLocks noGrp="1"/>
          </p:cNvGraphicFramePr>
          <p:nvPr/>
        </p:nvGraphicFramePr>
        <p:xfrm>
          <a:off x="789709" y="4385783"/>
          <a:ext cx="3643899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0691">
                  <a:extLst>
                    <a:ext uri="{9D8B030D-6E8A-4147-A177-3AD203B41FA5}">
                      <a16:colId xmlns:a16="http://schemas.microsoft.com/office/drawing/2014/main" val="2335329255"/>
                    </a:ext>
                  </a:extLst>
                </a:gridCol>
                <a:gridCol w="1233208">
                  <a:extLst>
                    <a:ext uri="{9D8B030D-6E8A-4147-A177-3AD203B41FA5}">
                      <a16:colId xmlns:a16="http://schemas.microsoft.com/office/drawing/2014/main" val="3360331100"/>
                    </a:ext>
                  </a:extLst>
                </a:gridCol>
              </a:tblGrid>
              <a:tr h="597927">
                <a:tc gridSpan="2">
                  <a:txBody>
                    <a:bodyPr/>
                    <a:lstStyle/>
                    <a:p>
                      <a:pPr algn="ctr"/>
                      <a:r>
                        <a:rPr lang="ar-SA" sz="2400" dirty="0">
                          <a:solidFill>
                            <a:schemeClr val="tx1"/>
                          </a:solidFill>
                        </a:rPr>
                        <a:t>165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MA" sz="4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656056"/>
                  </a:ext>
                </a:extLst>
              </a:tr>
              <a:tr h="482193"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/>
                        <a:t>97</a:t>
                      </a:r>
                      <a:endParaRPr lang="fr-MA" sz="24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?</a:t>
                      </a:r>
                      <a:endParaRPr lang="fr-MA" sz="24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399680"/>
                  </a:ext>
                </a:extLst>
              </a:tr>
            </a:tbl>
          </a:graphicData>
        </a:graphic>
      </p:graphicFrame>
      <p:sp>
        <p:nvSpPr>
          <p:cNvPr id="9" name="ZoneTexte 9">
            <a:extLst>
              <a:ext uri="{FF2B5EF4-FFF2-40B4-BE49-F238E27FC236}">
                <a16:creationId xmlns:a16="http://schemas.microsoft.com/office/drawing/2014/main" id="{F0225248-94A8-3D3B-DBF9-7B3A5E0108E9}"/>
              </a:ext>
            </a:extLst>
          </p:cNvPr>
          <p:cNvSpPr txBox="1"/>
          <p:nvPr/>
        </p:nvSpPr>
        <p:spPr>
          <a:xfrm>
            <a:off x="842962" y="5621873"/>
            <a:ext cx="2357437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ثمن الموسوعة</a:t>
            </a:r>
            <a:endParaRPr lang="fr-FR" sz="12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B8C5E1-2089-3E3A-0ECA-1254DE45793E}"/>
              </a:ext>
            </a:extLst>
          </p:cNvPr>
          <p:cNvSpPr txBox="1"/>
          <p:nvPr/>
        </p:nvSpPr>
        <p:spPr>
          <a:xfrm>
            <a:off x="3265189" y="5614096"/>
            <a:ext cx="1168419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المبلغ المتبقي</a:t>
            </a:r>
            <a:endParaRPr lang="fr-FR" sz="12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9F93D8C4-C50C-11B9-0A8A-DF8508F0994E}"/>
              </a:ext>
            </a:extLst>
          </p:cNvPr>
          <p:cNvSpPr txBox="1"/>
          <p:nvPr/>
        </p:nvSpPr>
        <p:spPr>
          <a:xfrm>
            <a:off x="409717" y="955377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رابعة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 </a:t>
            </a:r>
          </a:p>
        </p:txBody>
      </p:sp>
      <p:grpSp>
        <p:nvGrpSpPr>
          <p:cNvPr id="27" name="Group 16">
            <a:extLst>
              <a:ext uri="{FF2B5EF4-FFF2-40B4-BE49-F238E27FC236}">
                <a16:creationId xmlns:a16="http://schemas.microsoft.com/office/drawing/2014/main" id="{70344195-A2EE-3353-796C-8A934F4B82D2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chemeClr val="bg1">
              <a:lumMod val="85000"/>
            </a:schemeClr>
          </a:solidFill>
        </p:grpSpPr>
        <p:sp>
          <p:nvSpPr>
            <p:cNvPr id="28" name="Rectangle : coins arrondis 4">
              <a:extLst>
                <a:ext uri="{FF2B5EF4-FFF2-40B4-BE49-F238E27FC236}">
                  <a16:creationId xmlns:a16="http://schemas.microsoft.com/office/drawing/2014/main" id="{9008A005-98EC-087B-42B8-FE8F84AA49BD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92177537-4DCB-836F-3E6E-D673DEE363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id="{3BCEA25E-5D29-FE92-CA36-F3A57EE233C3}"/>
              </a:ext>
            </a:extLst>
          </p:cNvPr>
          <p:cNvGrpSpPr/>
          <p:nvPr/>
        </p:nvGrpSpPr>
        <p:grpSpPr>
          <a:xfrm>
            <a:off x="4455313" y="1814792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31" name="Rectangle : coins arrondis 4">
              <a:extLst>
                <a:ext uri="{FF2B5EF4-FFF2-40B4-BE49-F238E27FC236}">
                  <a16:creationId xmlns:a16="http://schemas.microsoft.com/office/drawing/2014/main" id="{F8758B22-A1E4-3FB0-399D-78CE46E41DCE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الْمُعْطياتَ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258050C8-E467-9D8B-EA8E-373AC3265B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33" name="Group 16">
            <a:extLst>
              <a:ext uri="{FF2B5EF4-FFF2-40B4-BE49-F238E27FC236}">
                <a16:creationId xmlns:a16="http://schemas.microsoft.com/office/drawing/2014/main" id="{52D1BEE6-1089-5208-B56B-CFB038760E63}"/>
              </a:ext>
            </a:extLst>
          </p:cNvPr>
          <p:cNvGrpSpPr/>
          <p:nvPr/>
        </p:nvGrpSpPr>
        <p:grpSpPr>
          <a:xfrm>
            <a:off x="2335868" y="1823735"/>
            <a:ext cx="2049095" cy="551406"/>
            <a:chOff x="3451891" y="1926561"/>
            <a:chExt cx="2049095" cy="551406"/>
          </a:xfrm>
          <a:solidFill>
            <a:schemeClr val="bg1">
              <a:lumMod val="85000"/>
            </a:schemeClr>
          </a:solidFill>
        </p:grpSpPr>
        <p:sp>
          <p:nvSpPr>
            <p:cNvPr id="34" name="Rectangle : coins arrondis 4">
              <a:extLst>
                <a:ext uri="{FF2B5EF4-FFF2-40B4-BE49-F238E27FC236}">
                  <a16:creationId xmlns:a16="http://schemas.microsoft.com/office/drawing/2014/main" id="{E9E9D66E-4B15-5A04-9403-BF28ED4DFFFD}"/>
                </a:ext>
              </a:extLst>
            </p:cNvPr>
            <p:cNvSpPr/>
            <p:nvPr/>
          </p:nvSpPr>
          <p:spPr>
            <a:xfrm>
              <a:off x="3451891" y="1926561"/>
              <a:ext cx="161214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C098E994-032E-75EB-664A-66885304C4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36" name="Group 16">
            <a:extLst>
              <a:ext uri="{FF2B5EF4-FFF2-40B4-BE49-F238E27FC236}">
                <a16:creationId xmlns:a16="http://schemas.microsoft.com/office/drawing/2014/main" id="{B33B9920-1A7F-D1D5-0524-D3F819572AFA}"/>
              </a:ext>
            </a:extLst>
          </p:cNvPr>
          <p:cNvGrpSpPr/>
          <p:nvPr/>
        </p:nvGrpSpPr>
        <p:grpSpPr>
          <a:xfrm>
            <a:off x="326564" y="1829289"/>
            <a:ext cx="1914067" cy="551406"/>
            <a:chOff x="2920379" y="1761833"/>
            <a:chExt cx="1914067" cy="551406"/>
          </a:xfrm>
          <a:solidFill>
            <a:srgbClr val="196082"/>
          </a:solidFill>
        </p:grpSpPr>
        <p:sp>
          <p:nvSpPr>
            <p:cNvPr id="37" name="Rectangle : coins arrondis 4">
              <a:extLst>
                <a:ext uri="{FF2B5EF4-FFF2-40B4-BE49-F238E27FC236}">
                  <a16:creationId xmlns:a16="http://schemas.microsoft.com/office/drawing/2014/main" id="{BF5ED8C6-389A-495F-CEEF-AF5E9533E269}"/>
                </a:ext>
              </a:extLst>
            </p:cNvPr>
            <p:cNvSpPr/>
            <p:nvPr/>
          </p:nvSpPr>
          <p:spPr>
            <a:xfrm>
              <a:off x="2920379" y="1761833"/>
              <a:ext cx="146757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95B19D96-A203-D287-24B6-652A21FC2F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5170" y="183779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  <p:pic>
        <p:nvPicPr>
          <p:cNvPr id="39" name="Image 38">
            <a:extLst>
              <a:ext uri="{FF2B5EF4-FFF2-40B4-BE49-F238E27FC236}">
                <a16:creationId xmlns:a16="http://schemas.microsoft.com/office/drawing/2014/main" id="{339B1454-80AC-6B4D-06F7-2021E70CB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0687" y="5091191"/>
            <a:ext cx="1111031" cy="14892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065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D34F56-548C-ECA7-A906-2CEB07E6A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8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719E0-6769-892D-D074-D695B48DC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CEDAF9B-F052-3748-6B7C-CC5758CE1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DFB943-1BD7-0C42-FDF8-E753C884F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82" y="2546040"/>
            <a:ext cx="7762009" cy="3785803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CA6E3100-A495-D038-BE08-724CAE15E219}"/>
              </a:ext>
            </a:extLst>
          </p:cNvPr>
          <p:cNvSpPr/>
          <p:nvPr/>
        </p:nvSpPr>
        <p:spPr>
          <a:xfrm>
            <a:off x="4542278" y="4721309"/>
            <a:ext cx="3703343" cy="409067"/>
          </a:xfrm>
          <a:prstGeom prst="roundRect">
            <a:avLst>
              <a:gd name="adj" fmla="val 7515"/>
            </a:avLst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30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165 – 97 = 68  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2D5FABCD-7D43-5A8E-12DC-6845FCAF277E}"/>
              </a:ext>
            </a:extLst>
          </p:cNvPr>
          <p:cNvSpPr txBox="1"/>
          <p:nvPr/>
        </p:nvSpPr>
        <p:spPr>
          <a:xfrm>
            <a:off x="798220" y="3910791"/>
            <a:ext cx="3586032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المبلغ الكلي</a:t>
            </a:r>
            <a:endParaRPr lang="fr-FR" sz="16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E4636AA-53AC-D8CB-B01A-DD22817B33CF}"/>
              </a:ext>
            </a:extLst>
          </p:cNvPr>
          <p:cNvGraphicFramePr>
            <a:graphicFrameLocks noGrp="1"/>
          </p:cNvGraphicFramePr>
          <p:nvPr/>
        </p:nvGraphicFramePr>
        <p:xfrm>
          <a:off x="789709" y="4385783"/>
          <a:ext cx="3643899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0691">
                  <a:extLst>
                    <a:ext uri="{9D8B030D-6E8A-4147-A177-3AD203B41FA5}">
                      <a16:colId xmlns:a16="http://schemas.microsoft.com/office/drawing/2014/main" val="2335329255"/>
                    </a:ext>
                  </a:extLst>
                </a:gridCol>
                <a:gridCol w="1233208">
                  <a:extLst>
                    <a:ext uri="{9D8B030D-6E8A-4147-A177-3AD203B41FA5}">
                      <a16:colId xmlns:a16="http://schemas.microsoft.com/office/drawing/2014/main" val="3360331100"/>
                    </a:ext>
                  </a:extLst>
                </a:gridCol>
              </a:tblGrid>
              <a:tr h="597927">
                <a:tc gridSpan="2">
                  <a:txBody>
                    <a:bodyPr/>
                    <a:lstStyle/>
                    <a:p>
                      <a:pPr algn="ctr"/>
                      <a:r>
                        <a:rPr lang="ar-SA" sz="2400" dirty="0">
                          <a:solidFill>
                            <a:schemeClr val="tx1"/>
                          </a:solidFill>
                        </a:rPr>
                        <a:t>165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MA" sz="4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656056"/>
                  </a:ext>
                </a:extLst>
              </a:tr>
              <a:tr h="482193"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/>
                        <a:t>97</a:t>
                      </a:r>
                      <a:endParaRPr lang="fr-MA" sz="24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?</a:t>
                      </a:r>
                      <a:endParaRPr lang="fr-MA" sz="24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399680"/>
                  </a:ext>
                </a:extLst>
              </a:tr>
            </a:tbl>
          </a:graphicData>
        </a:graphic>
      </p:graphicFrame>
      <p:sp>
        <p:nvSpPr>
          <p:cNvPr id="9" name="ZoneTexte 9">
            <a:extLst>
              <a:ext uri="{FF2B5EF4-FFF2-40B4-BE49-F238E27FC236}">
                <a16:creationId xmlns:a16="http://schemas.microsoft.com/office/drawing/2014/main" id="{75487DAE-C6D0-44E5-8B0E-5633E58BB3C8}"/>
              </a:ext>
            </a:extLst>
          </p:cNvPr>
          <p:cNvSpPr txBox="1"/>
          <p:nvPr/>
        </p:nvSpPr>
        <p:spPr>
          <a:xfrm>
            <a:off x="842962" y="5621873"/>
            <a:ext cx="2357437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ثمن الموسوعة</a:t>
            </a:r>
            <a:endParaRPr lang="fr-FR" sz="12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BDBB582-EC30-3789-B986-D125005FE8D3}"/>
              </a:ext>
            </a:extLst>
          </p:cNvPr>
          <p:cNvSpPr txBox="1"/>
          <p:nvPr/>
        </p:nvSpPr>
        <p:spPr>
          <a:xfrm>
            <a:off x="3265189" y="5614096"/>
            <a:ext cx="1168419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المبلغ المتبقي</a:t>
            </a:r>
            <a:endParaRPr lang="fr-FR" sz="12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E85EE94D-337B-E7E8-6384-391527074B3C}"/>
              </a:ext>
            </a:extLst>
          </p:cNvPr>
          <p:cNvSpPr txBox="1"/>
          <p:nvPr/>
        </p:nvSpPr>
        <p:spPr>
          <a:xfrm>
            <a:off x="437389" y="947751"/>
            <a:ext cx="707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اكتبوا عبارة الحل.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16">
            <a:extLst>
              <a:ext uri="{FF2B5EF4-FFF2-40B4-BE49-F238E27FC236}">
                <a16:creationId xmlns:a16="http://schemas.microsoft.com/office/drawing/2014/main" id="{C718E95E-F709-D7DE-12FA-480AEAB49A24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chemeClr val="bg1">
              <a:lumMod val="85000"/>
            </a:schemeClr>
          </a:solidFill>
        </p:grpSpPr>
        <p:sp>
          <p:nvSpPr>
            <p:cNvPr id="28" name="Rectangle : coins arrondis 4">
              <a:extLst>
                <a:ext uri="{FF2B5EF4-FFF2-40B4-BE49-F238E27FC236}">
                  <a16:creationId xmlns:a16="http://schemas.microsoft.com/office/drawing/2014/main" id="{4020B039-0B5B-B229-26D1-AC7B065BA5E5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1439E7C6-4B40-AD2E-FC54-98324CE433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id="{C06BE670-CB78-9FAB-0F38-4E302FCD83FF}"/>
              </a:ext>
            </a:extLst>
          </p:cNvPr>
          <p:cNvGrpSpPr/>
          <p:nvPr/>
        </p:nvGrpSpPr>
        <p:grpSpPr>
          <a:xfrm>
            <a:off x="4455313" y="1814792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31" name="Rectangle : coins arrondis 4">
              <a:extLst>
                <a:ext uri="{FF2B5EF4-FFF2-40B4-BE49-F238E27FC236}">
                  <a16:creationId xmlns:a16="http://schemas.microsoft.com/office/drawing/2014/main" id="{AF796D03-5D61-29D9-83F5-8E4B6E49BCAE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8F8C22DC-62CE-3A08-630F-C6585E9E35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33" name="Group 16">
            <a:extLst>
              <a:ext uri="{FF2B5EF4-FFF2-40B4-BE49-F238E27FC236}">
                <a16:creationId xmlns:a16="http://schemas.microsoft.com/office/drawing/2014/main" id="{67DBC48A-1EF3-0F66-5374-FB6D792B47ED}"/>
              </a:ext>
            </a:extLst>
          </p:cNvPr>
          <p:cNvGrpSpPr/>
          <p:nvPr/>
        </p:nvGrpSpPr>
        <p:grpSpPr>
          <a:xfrm>
            <a:off x="2335868" y="1823735"/>
            <a:ext cx="2049095" cy="551406"/>
            <a:chOff x="3451891" y="1926561"/>
            <a:chExt cx="2049095" cy="551406"/>
          </a:xfrm>
          <a:solidFill>
            <a:schemeClr val="bg1">
              <a:lumMod val="85000"/>
            </a:schemeClr>
          </a:solidFill>
        </p:grpSpPr>
        <p:sp>
          <p:nvSpPr>
            <p:cNvPr id="34" name="Rectangle : coins arrondis 4">
              <a:extLst>
                <a:ext uri="{FF2B5EF4-FFF2-40B4-BE49-F238E27FC236}">
                  <a16:creationId xmlns:a16="http://schemas.microsoft.com/office/drawing/2014/main" id="{3E8EBA2A-FEFD-98FB-657E-8BDD56333D9F}"/>
                </a:ext>
              </a:extLst>
            </p:cNvPr>
            <p:cNvSpPr/>
            <p:nvPr/>
          </p:nvSpPr>
          <p:spPr>
            <a:xfrm>
              <a:off x="3451891" y="1926561"/>
              <a:ext cx="161214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8B0E39E6-C7D0-F77E-FF82-E9DF4617FE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36" name="Group 16">
            <a:extLst>
              <a:ext uri="{FF2B5EF4-FFF2-40B4-BE49-F238E27FC236}">
                <a16:creationId xmlns:a16="http://schemas.microsoft.com/office/drawing/2014/main" id="{F2E7DFCB-22E2-B467-05A7-65F2F63F70F2}"/>
              </a:ext>
            </a:extLst>
          </p:cNvPr>
          <p:cNvGrpSpPr/>
          <p:nvPr/>
        </p:nvGrpSpPr>
        <p:grpSpPr>
          <a:xfrm>
            <a:off x="326564" y="1829289"/>
            <a:ext cx="1914067" cy="551406"/>
            <a:chOff x="2920379" y="1761833"/>
            <a:chExt cx="1914067" cy="551406"/>
          </a:xfrm>
          <a:solidFill>
            <a:srgbClr val="196082"/>
          </a:solidFill>
        </p:grpSpPr>
        <p:sp>
          <p:nvSpPr>
            <p:cNvPr id="37" name="Rectangle : coins arrondis 4">
              <a:extLst>
                <a:ext uri="{FF2B5EF4-FFF2-40B4-BE49-F238E27FC236}">
                  <a16:creationId xmlns:a16="http://schemas.microsoft.com/office/drawing/2014/main" id="{431A986E-DECE-9504-6FC3-3D3F7C0E7560}"/>
                </a:ext>
              </a:extLst>
            </p:cNvPr>
            <p:cNvSpPr/>
            <p:nvPr/>
          </p:nvSpPr>
          <p:spPr>
            <a:xfrm>
              <a:off x="2920379" y="1761833"/>
              <a:ext cx="146757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2176A404-8A96-BAD3-2F30-C8D96B2EE9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5170" y="183779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317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848E0-C7DD-A24E-EC27-983A05395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65A2454-566E-0236-F43C-6E7F6D54D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10651D-C069-D3F9-D237-B44D7865E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82" y="2546040"/>
            <a:ext cx="7762009" cy="3785803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ECE2ED9C-CEB5-DFED-2A0A-D8F4C373FDCE}"/>
              </a:ext>
            </a:extLst>
          </p:cNvPr>
          <p:cNvSpPr/>
          <p:nvPr/>
        </p:nvSpPr>
        <p:spPr>
          <a:xfrm>
            <a:off x="4542278" y="4721309"/>
            <a:ext cx="3703343" cy="409067"/>
          </a:xfrm>
          <a:prstGeom prst="roundRect">
            <a:avLst>
              <a:gd name="adj" fmla="val 7515"/>
            </a:avLst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3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165 – 97 = 68  </a:t>
            </a:r>
          </a:p>
        </p:txBody>
      </p:sp>
      <p:sp>
        <p:nvSpPr>
          <p:cNvPr id="2" name="ZoneTexte 9">
            <a:extLst>
              <a:ext uri="{FF2B5EF4-FFF2-40B4-BE49-F238E27FC236}">
                <a16:creationId xmlns:a16="http://schemas.microsoft.com/office/drawing/2014/main" id="{F4E48961-B816-487C-5F8E-3092585BFB5F}"/>
              </a:ext>
            </a:extLst>
          </p:cNvPr>
          <p:cNvSpPr txBox="1"/>
          <p:nvPr/>
        </p:nvSpPr>
        <p:spPr>
          <a:xfrm>
            <a:off x="798220" y="3910791"/>
            <a:ext cx="3586032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MA" sz="1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المبلغ الكلي</a:t>
            </a:r>
            <a:endParaRPr lang="fr-FR" sz="16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310E1F-56B2-B447-6BAC-B49F6C76F912}"/>
              </a:ext>
            </a:extLst>
          </p:cNvPr>
          <p:cNvGraphicFramePr>
            <a:graphicFrameLocks noGrp="1"/>
          </p:cNvGraphicFramePr>
          <p:nvPr/>
        </p:nvGraphicFramePr>
        <p:xfrm>
          <a:off x="789709" y="4385783"/>
          <a:ext cx="3643899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0691">
                  <a:extLst>
                    <a:ext uri="{9D8B030D-6E8A-4147-A177-3AD203B41FA5}">
                      <a16:colId xmlns:a16="http://schemas.microsoft.com/office/drawing/2014/main" val="2335329255"/>
                    </a:ext>
                  </a:extLst>
                </a:gridCol>
                <a:gridCol w="1233208">
                  <a:extLst>
                    <a:ext uri="{9D8B030D-6E8A-4147-A177-3AD203B41FA5}">
                      <a16:colId xmlns:a16="http://schemas.microsoft.com/office/drawing/2014/main" val="3360331100"/>
                    </a:ext>
                  </a:extLst>
                </a:gridCol>
              </a:tblGrid>
              <a:tr h="597927">
                <a:tc gridSpan="2">
                  <a:txBody>
                    <a:bodyPr/>
                    <a:lstStyle/>
                    <a:p>
                      <a:pPr algn="ctr"/>
                      <a:r>
                        <a:rPr lang="ar-SA" sz="2400" dirty="0">
                          <a:solidFill>
                            <a:schemeClr val="tx1"/>
                          </a:solidFill>
                        </a:rPr>
                        <a:t>165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fr-MA" sz="4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656056"/>
                  </a:ext>
                </a:extLst>
              </a:tr>
              <a:tr h="482193"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/>
                        <a:t>97</a:t>
                      </a:r>
                      <a:endParaRPr lang="fr-MA" sz="2400" b="1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/>
                        <a:t>?</a:t>
                      </a:r>
                      <a:endParaRPr lang="fr-MA" sz="24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399680"/>
                  </a:ext>
                </a:extLst>
              </a:tr>
            </a:tbl>
          </a:graphicData>
        </a:graphic>
      </p:graphicFrame>
      <p:sp>
        <p:nvSpPr>
          <p:cNvPr id="9" name="ZoneTexte 9">
            <a:extLst>
              <a:ext uri="{FF2B5EF4-FFF2-40B4-BE49-F238E27FC236}">
                <a16:creationId xmlns:a16="http://schemas.microsoft.com/office/drawing/2014/main" id="{EC267838-4FA4-8968-18A6-8D68D13D91BB}"/>
              </a:ext>
            </a:extLst>
          </p:cNvPr>
          <p:cNvSpPr txBox="1"/>
          <p:nvPr/>
        </p:nvSpPr>
        <p:spPr>
          <a:xfrm>
            <a:off x="842962" y="5621873"/>
            <a:ext cx="2357437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ثمن الموسوعة</a:t>
            </a:r>
            <a:endParaRPr lang="fr-FR" sz="12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7FA1C07-DC4E-85C9-CA89-5BDCE512FA33}"/>
              </a:ext>
            </a:extLst>
          </p:cNvPr>
          <p:cNvSpPr txBox="1"/>
          <p:nvPr/>
        </p:nvSpPr>
        <p:spPr>
          <a:xfrm>
            <a:off x="3265189" y="5614096"/>
            <a:ext cx="1168419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المبلغ المتبقي</a:t>
            </a:r>
            <a:endParaRPr lang="fr-FR" sz="12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ZoneTexte 2">
            <a:extLst>
              <a:ext uri="{FF2B5EF4-FFF2-40B4-BE49-F238E27FC236}">
                <a16:creationId xmlns:a16="http://schemas.microsoft.com/office/drawing/2014/main" id="{43E02B00-754A-F7DA-6DE3-880EBA269E9F}"/>
              </a:ext>
            </a:extLst>
          </p:cNvPr>
          <p:cNvSpPr txBox="1"/>
          <p:nvPr/>
        </p:nvSpPr>
        <p:spPr>
          <a:xfrm>
            <a:off x="492551" y="850940"/>
            <a:ext cx="70765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0AF6DAB-AF13-054D-16E2-57178DD9EADC}"/>
              </a:ext>
            </a:extLst>
          </p:cNvPr>
          <p:cNvSpPr/>
          <p:nvPr/>
        </p:nvSpPr>
        <p:spPr>
          <a:xfrm>
            <a:off x="4597695" y="5442414"/>
            <a:ext cx="3703343" cy="409067"/>
          </a:xfrm>
          <a:prstGeom prst="roundRect">
            <a:avLst>
              <a:gd name="adj" fmla="val 7515"/>
            </a:avLst>
          </a:prstGeom>
          <a:noFill/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ar-SA" sz="2000" b="1" kern="0" dirty="0">
                <a:solidFill>
                  <a:srgbClr val="C00000"/>
                </a:solidFill>
                <a:latin typeface="Calibri" panose="020F0502020204030204"/>
              </a:rPr>
              <a:t>المبلغ المتبقي </a:t>
            </a:r>
            <a:r>
              <a:rPr lang="ar-MA" sz="2000" b="1" kern="0" dirty="0">
                <a:solidFill>
                  <a:srgbClr val="C00000"/>
                </a:solidFill>
                <a:latin typeface="Calibri" panose="020F0502020204030204"/>
              </a:rPr>
              <a:t>لدى</a:t>
            </a:r>
            <a:r>
              <a:rPr lang="ar-SA" sz="2000" b="1" kern="0" dirty="0">
                <a:solidFill>
                  <a:srgbClr val="C00000"/>
                </a:solidFill>
                <a:latin typeface="Calibri" panose="020F0502020204030204"/>
              </a:rPr>
              <a:t> عماد هو 68 درهما</a:t>
            </a:r>
            <a:r>
              <a:rPr lang="ar-MA" sz="2000" b="1" kern="0" dirty="0">
                <a:solidFill>
                  <a:srgbClr val="C00000"/>
                </a:solidFill>
                <a:latin typeface="Calibri" panose="020F0502020204030204"/>
              </a:rPr>
              <a:t>.</a:t>
            </a:r>
            <a:endParaRPr lang="fr-FR" sz="2000" b="1" kern="0" dirty="0">
              <a:solidFill>
                <a:srgbClr val="C00000"/>
              </a:solidFill>
              <a:latin typeface="Calibri" panose="020F0502020204030204"/>
            </a:endParaRPr>
          </a:p>
        </p:txBody>
      </p:sp>
      <p:grpSp>
        <p:nvGrpSpPr>
          <p:cNvPr id="27" name="Group 16">
            <a:extLst>
              <a:ext uri="{FF2B5EF4-FFF2-40B4-BE49-F238E27FC236}">
                <a16:creationId xmlns:a16="http://schemas.microsoft.com/office/drawing/2014/main" id="{7402D274-DE5E-F049-4CF6-6F78943B8816}"/>
              </a:ext>
            </a:extLst>
          </p:cNvPr>
          <p:cNvGrpSpPr/>
          <p:nvPr/>
        </p:nvGrpSpPr>
        <p:grpSpPr>
          <a:xfrm>
            <a:off x="7046559" y="1829289"/>
            <a:ext cx="1541528" cy="551406"/>
            <a:chOff x="3959458" y="1919923"/>
            <a:chExt cx="1541528" cy="551406"/>
          </a:xfrm>
          <a:solidFill>
            <a:schemeClr val="bg1">
              <a:lumMod val="85000"/>
            </a:schemeClr>
          </a:solidFill>
        </p:grpSpPr>
        <p:sp>
          <p:nvSpPr>
            <p:cNvPr id="28" name="Rectangle : coins arrondis 4">
              <a:extLst>
                <a:ext uri="{FF2B5EF4-FFF2-40B4-BE49-F238E27FC236}">
                  <a16:creationId xmlns:a16="http://schemas.microsoft.com/office/drawing/2014/main" id="{1663C62F-FEC0-2263-477C-C63E6626F99D}"/>
                </a:ext>
              </a:extLst>
            </p:cNvPr>
            <p:cNvSpPr/>
            <p:nvPr/>
          </p:nvSpPr>
          <p:spPr>
            <a:xfrm>
              <a:off x="3959458" y="1919923"/>
              <a:ext cx="110458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9730A048-A6EA-1099-89FF-47546600ED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1</a:t>
              </a:r>
              <a:endParaRPr lang="fr-MA" sz="3200" b="1" dirty="0"/>
            </a:p>
          </p:txBody>
        </p:sp>
      </p:grpSp>
      <p:grpSp>
        <p:nvGrpSpPr>
          <p:cNvPr id="30" name="Group 16">
            <a:extLst>
              <a:ext uri="{FF2B5EF4-FFF2-40B4-BE49-F238E27FC236}">
                <a16:creationId xmlns:a16="http://schemas.microsoft.com/office/drawing/2014/main" id="{FAB90250-4358-0232-E671-2F1298CEE585}"/>
              </a:ext>
            </a:extLst>
          </p:cNvPr>
          <p:cNvGrpSpPr/>
          <p:nvPr/>
        </p:nvGrpSpPr>
        <p:grpSpPr>
          <a:xfrm>
            <a:off x="4455313" y="1814792"/>
            <a:ext cx="2496009" cy="551406"/>
            <a:chOff x="3237287" y="1919271"/>
            <a:chExt cx="2496009" cy="551406"/>
          </a:xfrm>
          <a:solidFill>
            <a:schemeClr val="bg1">
              <a:lumMod val="85000"/>
            </a:schemeClr>
          </a:solidFill>
        </p:grpSpPr>
        <p:sp>
          <p:nvSpPr>
            <p:cNvPr id="31" name="Rectangle : coins arrondis 4">
              <a:extLst>
                <a:ext uri="{FF2B5EF4-FFF2-40B4-BE49-F238E27FC236}">
                  <a16:creationId xmlns:a16="http://schemas.microsoft.com/office/drawing/2014/main" id="{52CA9B89-C09D-42B5-6E4F-EAF0264008BF}"/>
                </a:ext>
              </a:extLst>
            </p:cNvPr>
            <p:cNvSpPr/>
            <p:nvPr/>
          </p:nvSpPr>
          <p:spPr>
            <a:xfrm>
              <a:off x="3237287" y="1919271"/>
              <a:ext cx="205906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64BF654E-BF6B-418D-AC8D-C3F636E344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24020" y="198369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2</a:t>
              </a:r>
              <a:endParaRPr lang="fr-MA" sz="3200" b="1" dirty="0"/>
            </a:p>
          </p:txBody>
        </p:sp>
      </p:grpSp>
      <p:grpSp>
        <p:nvGrpSpPr>
          <p:cNvPr id="33" name="Group 16">
            <a:extLst>
              <a:ext uri="{FF2B5EF4-FFF2-40B4-BE49-F238E27FC236}">
                <a16:creationId xmlns:a16="http://schemas.microsoft.com/office/drawing/2014/main" id="{B40A7360-E5E5-32C7-79AE-3690FAA122C9}"/>
              </a:ext>
            </a:extLst>
          </p:cNvPr>
          <p:cNvGrpSpPr/>
          <p:nvPr/>
        </p:nvGrpSpPr>
        <p:grpSpPr>
          <a:xfrm>
            <a:off x="2335868" y="1823735"/>
            <a:ext cx="2049095" cy="551406"/>
            <a:chOff x="3451891" y="1926561"/>
            <a:chExt cx="2049095" cy="551406"/>
          </a:xfrm>
          <a:solidFill>
            <a:schemeClr val="bg1">
              <a:lumMod val="85000"/>
            </a:schemeClr>
          </a:solidFill>
        </p:grpSpPr>
        <p:sp>
          <p:nvSpPr>
            <p:cNvPr id="34" name="Rectangle : coins arrondis 4">
              <a:extLst>
                <a:ext uri="{FF2B5EF4-FFF2-40B4-BE49-F238E27FC236}">
                  <a16:creationId xmlns:a16="http://schemas.microsoft.com/office/drawing/2014/main" id="{620E8D48-DB7A-2C42-0F0D-2EBA79D97919}"/>
                </a:ext>
              </a:extLst>
            </p:cNvPr>
            <p:cNvSpPr/>
            <p:nvPr/>
          </p:nvSpPr>
          <p:spPr>
            <a:xfrm>
              <a:off x="3451891" y="1926561"/>
              <a:ext cx="161214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220563E1-8B3B-8926-D135-414619A996D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1710" y="1990988"/>
              <a:ext cx="409276" cy="40927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3</a:t>
              </a:r>
              <a:endParaRPr lang="fr-MA" sz="3200" b="1" dirty="0"/>
            </a:p>
          </p:txBody>
        </p:sp>
      </p:grpSp>
      <p:grpSp>
        <p:nvGrpSpPr>
          <p:cNvPr id="36" name="Group 16">
            <a:extLst>
              <a:ext uri="{FF2B5EF4-FFF2-40B4-BE49-F238E27FC236}">
                <a16:creationId xmlns:a16="http://schemas.microsoft.com/office/drawing/2014/main" id="{EB8C5F2F-DF9E-CA2B-154F-1A7962BAAF76}"/>
              </a:ext>
            </a:extLst>
          </p:cNvPr>
          <p:cNvGrpSpPr/>
          <p:nvPr/>
        </p:nvGrpSpPr>
        <p:grpSpPr>
          <a:xfrm>
            <a:off x="326564" y="1829289"/>
            <a:ext cx="1914067" cy="551406"/>
            <a:chOff x="2920379" y="1761833"/>
            <a:chExt cx="1914067" cy="551406"/>
          </a:xfrm>
          <a:solidFill>
            <a:srgbClr val="196082"/>
          </a:solidFill>
        </p:grpSpPr>
        <p:sp>
          <p:nvSpPr>
            <p:cNvPr id="37" name="Rectangle : coins arrondis 4">
              <a:extLst>
                <a:ext uri="{FF2B5EF4-FFF2-40B4-BE49-F238E27FC236}">
                  <a16:creationId xmlns:a16="http://schemas.microsoft.com/office/drawing/2014/main" id="{3B3864E1-80B1-1373-BD1A-83439249C7AD}"/>
                </a:ext>
              </a:extLst>
            </p:cNvPr>
            <p:cNvSpPr/>
            <p:nvPr/>
          </p:nvSpPr>
          <p:spPr>
            <a:xfrm>
              <a:off x="2920379" y="1761833"/>
              <a:ext cx="1467571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ar-SA" sz="16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D66227C2-5F76-5C0B-F636-65356ED822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25170" y="1837798"/>
              <a:ext cx="409276" cy="409276"/>
            </a:xfrm>
            <a:prstGeom prst="ellipse">
              <a:avLst/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SA" sz="2400" b="1" dirty="0"/>
                <a:t>4</a:t>
              </a:r>
              <a:endParaRPr lang="fr-M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4788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المسائل : البحث عن الكل أو الجزء (1)</a:t>
            </a: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7010CA7-321A-43F5-E71B-86B6641C9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32" y="1819348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196914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045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D526C-E619-03C4-56F2-2D294038D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61916C4-61D1-6D45-9C0F-6E43AB19B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9AB0FF0-61C2-3817-290A-CE583DCC0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35" y="2235200"/>
            <a:ext cx="7340930" cy="33696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B16D4CA-6CFB-9C34-1BEA-387D896EBFD9}"/>
              </a:ext>
            </a:extLst>
          </p:cNvPr>
          <p:cNvSpPr txBox="1"/>
          <p:nvPr/>
        </p:nvSpPr>
        <p:spPr>
          <a:xfrm>
            <a:off x="-986175" y="854933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ؤ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 هذه المسألة، تخيلوا شريطا لها وحددوا المطلوب .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41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128C7-1CFE-DA19-4EE5-83D52F20D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4300AEF-1C18-1EA4-D66B-6CA25DF1B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FBB666-76EC-9297-E5DD-C511B32DA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35" y="2235200"/>
            <a:ext cx="7340930" cy="336960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F2C145E-399F-4A17-1F6A-ADC1BC4A405F}"/>
              </a:ext>
            </a:extLst>
          </p:cNvPr>
          <p:cNvSpPr txBox="1"/>
          <p:nvPr/>
        </p:nvSpPr>
        <p:spPr>
          <a:xfrm>
            <a:off x="-986175" y="854933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 المطلوب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المسألة؟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0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25B5A-332E-B4EC-92E2-612B8C1CE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F09B41-60C9-1B81-8FEA-9626811EB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F3C315E-6E1B-311F-0362-538035522B84}"/>
              </a:ext>
            </a:extLst>
          </p:cNvPr>
          <p:cNvSpPr txBox="1"/>
          <p:nvPr/>
        </p:nvSpPr>
        <p:spPr>
          <a:xfrm>
            <a:off x="-986175" y="854933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المطلوب هو حساب العدد الإجمالي للكتب التي توصلت بها المؤسسة.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A14B07E-9D63-A113-8616-EEC31FC57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35" y="2235200"/>
            <a:ext cx="7340930" cy="336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1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63CA3-1048-DF07-59AD-1F649A38A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B49A617-EBCA-F4AA-4E0A-6970C0EE5CAB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E7059F8-A9FF-58CB-734E-9B4F00B4B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83C4338-E32A-67AD-FAEB-4FF18A3825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35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ABBA-54E0-159C-7AEB-2135712B9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EE6CAC9-314C-F25B-3BCA-B40A096B93BF}"/>
              </a:ext>
            </a:extLst>
          </p:cNvPr>
          <p:cNvSpPr txBox="1"/>
          <p:nvPr/>
        </p:nvSpPr>
        <p:spPr>
          <a:xfrm>
            <a:off x="752782" y="88386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ألواحكم، مثلوا معطيات المسألة على نموذج الأشرطة: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989ACA-332C-1931-880F-C9B254E98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3895" y="675999"/>
            <a:ext cx="900000" cy="90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363C81B-CD2E-9997-E845-1EC9029F6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35" y="2235200"/>
            <a:ext cx="7340930" cy="336960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7807AD-5365-2CFD-B868-D4B8F64BDDDF}"/>
              </a:ext>
            </a:extLst>
          </p:cNvPr>
          <p:cNvSpPr/>
          <p:nvPr/>
        </p:nvSpPr>
        <p:spPr>
          <a:xfrm>
            <a:off x="4572001" y="3290686"/>
            <a:ext cx="3566160" cy="397394"/>
          </a:xfrm>
          <a:prstGeom prst="roundRect">
            <a:avLst>
              <a:gd name="adj" fmla="val 751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2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41571" y="844212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D34F56-548C-ECA7-A906-2CEB07E6A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50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E4BF4-698E-F50B-825E-C2507233F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170DD5-335B-075D-A798-B8C23B114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9645CA7-68C4-6D25-53A6-9F6932B3F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1881516"/>
            <a:ext cx="7982825" cy="4404005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98F918-3B24-9DBE-CA51-23A82E35E973}"/>
              </a:ext>
            </a:extLst>
          </p:cNvPr>
          <p:cNvSpPr/>
          <p:nvPr/>
        </p:nvSpPr>
        <p:spPr>
          <a:xfrm>
            <a:off x="4572000" y="3290686"/>
            <a:ext cx="3900771" cy="504056"/>
          </a:xfrm>
          <a:prstGeom prst="roundRect">
            <a:avLst>
              <a:gd name="adj" fmla="val 751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4394E6-64B4-2AB1-9FBD-3BC685804DEB}"/>
              </a:ext>
            </a:extLst>
          </p:cNvPr>
          <p:cNvSpPr txBox="1"/>
          <p:nvPr/>
        </p:nvSpPr>
        <p:spPr>
          <a:xfrm>
            <a:off x="-921595" y="865323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ليشرح لنا كيف توصل للجواب؟</a:t>
            </a:r>
          </a:p>
        </p:txBody>
      </p:sp>
      <p:sp>
        <p:nvSpPr>
          <p:cNvPr id="4" name="ZoneTexte 9">
            <a:extLst>
              <a:ext uri="{FF2B5EF4-FFF2-40B4-BE49-F238E27FC236}">
                <a16:creationId xmlns:a16="http://schemas.microsoft.com/office/drawing/2014/main" id="{89961FDA-02D2-B3AA-EA8E-CB3FB4C23EB1}"/>
              </a:ext>
            </a:extLst>
          </p:cNvPr>
          <p:cNvSpPr txBox="1"/>
          <p:nvPr/>
        </p:nvSpPr>
        <p:spPr>
          <a:xfrm>
            <a:off x="671230" y="3513850"/>
            <a:ext cx="3586032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الإجمالي للكتب</a:t>
            </a:r>
            <a:endParaRPr lang="fr-FR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DC8883A5-ABBB-D90A-4DEB-8D1E76028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539666"/>
              </p:ext>
            </p:extLst>
          </p:nvPr>
        </p:nvGraphicFramePr>
        <p:xfrm>
          <a:off x="662719" y="3988842"/>
          <a:ext cx="3643899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383">
                  <a:extLst>
                    <a:ext uri="{9D8B030D-6E8A-4147-A177-3AD203B41FA5}">
                      <a16:colId xmlns:a16="http://schemas.microsoft.com/office/drawing/2014/main" val="2335329255"/>
                    </a:ext>
                  </a:extLst>
                </a:gridCol>
                <a:gridCol w="1913797">
                  <a:extLst>
                    <a:ext uri="{9D8B030D-6E8A-4147-A177-3AD203B41FA5}">
                      <a16:colId xmlns:a16="http://schemas.microsoft.com/office/drawing/2014/main" val="836580448"/>
                    </a:ext>
                  </a:extLst>
                </a:gridCol>
                <a:gridCol w="763719">
                  <a:extLst>
                    <a:ext uri="{9D8B030D-6E8A-4147-A177-3AD203B41FA5}">
                      <a16:colId xmlns:a16="http://schemas.microsoft.com/office/drawing/2014/main" val="3360331100"/>
                    </a:ext>
                  </a:extLst>
                </a:gridCol>
              </a:tblGrid>
              <a:tr h="597927">
                <a:tc gridSpan="3"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rgbClr val="C00000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M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MA" sz="4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656056"/>
                  </a:ext>
                </a:extLst>
              </a:tr>
              <a:tr h="482193"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rgbClr val="C00000"/>
                          </a:solidFill>
                        </a:rPr>
                        <a:t>124</a:t>
                      </a:r>
                      <a:endParaRPr lang="fr-MA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rgbClr val="C00000"/>
                          </a:solidFill>
                        </a:rPr>
                        <a:t>315</a:t>
                      </a:r>
                      <a:endParaRPr lang="fr-MA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rgbClr val="C00000"/>
                          </a:solidFill>
                        </a:rPr>
                        <a:t>78</a:t>
                      </a:r>
                      <a:endParaRPr lang="fr-MA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399680"/>
                  </a:ext>
                </a:extLst>
              </a:tr>
            </a:tbl>
          </a:graphicData>
        </a:graphic>
      </p:graphicFrame>
      <p:sp>
        <p:nvSpPr>
          <p:cNvPr id="6" name="ZoneTexte 9">
            <a:extLst>
              <a:ext uri="{FF2B5EF4-FFF2-40B4-BE49-F238E27FC236}">
                <a16:creationId xmlns:a16="http://schemas.microsoft.com/office/drawing/2014/main" id="{EB6CA109-9859-8F8A-9730-6FB303B65199}"/>
              </a:ext>
            </a:extLst>
          </p:cNvPr>
          <p:cNvSpPr txBox="1"/>
          <p:nvPr/>
        </p:nvSpPr>
        <p:spPr>
          <a:xfrm>
            <a:off x="680366" y="5186533"/>
            <a:ext cx="961132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قواميس</a:t>
            </a:r>
            <a:endParaRPr lang="fr-FR" sz="1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9">
            <a:extLst>
              <a:ext uri="{FF2B5EF4-FFF2-40B4-BE49-F238E27FC236}">
                <a16:creationId xmlns:a16="http://schemas.microsoft.com/office/drawing/2014/main" id="{915928B8-9EF9-C6B0-B50D-B77C2590973E}"/>
              </a:ext>
            </a:extLst>
          </p:cNvPr>
          <p:cNvSpPr txBox="1"/>
          <p:nvPr/>
        </p:nvSpPr>
        <p:spPr>
          <a:xfrm>
            <a:off x="1688479" y="5186533"/>
            <a:ext cx="1842028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قصص</a:t>
            </a:r>
            <a:endParaRPr lang="fr-FR" sz="1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9">
            <a:extLst>
              <a:ext uri="{FF2B5EF4-FFF2-40B4-BE49-F238E27FC236}">
                <a16:creationId xmlns:a16="http://schemas.microsoft.com/office/drawing/2014/main" id="{4714AD4D-A80E-9B76-AE92-E2AA2188D837}"/>
              </a:ext>
            </a:extLst>
          </p:cNvPr>
          <p:cNvSpPr txBox="1"/>
          <p:nvPr/>
        </p:nvSpPr>
        <p:spPr>
          <a:xfrm>
            <a:off x="3577488" y="5176995"/>
            <a:ext cx="723856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موسوعات</a:t>
            </a:r>
            <a:endParaRPr lang="fr-FR" sz="1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1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536BE-4D75-1855-D9F2-004FADDCE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18C9EE94-6F73-EB46-300C-62C9590E0DF2}"/>
              </a:ext>
            </a:extLst>
          </p:cNvPr>
          <p:cNvSpPr txBox="1"/>
          <p:nvPr/>
        </p:nvSpPr>
        <p:spPr>
          <a:xfrm>
            <a:off x="-891466" y="955377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الألواح ،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متساوية الحل.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EB3444F-4949-B21B-08B3-BDE4B9B55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C60896E-AD11-ED5F-B751-16E4A2367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1881516"/>
            <a:ext cx="7982825" cy="4404005"/>
          </a:xfrm>
          <a:prstGeom prst="rect">
            <a:avLst/>
          </a:prstGeom>
        </p:spPr>
      </p:pic>
      <p:sp>
        <p:nvSpPr>
          <p:cNvPr id="4" name="ZoneTexte 9">
            <a:extLst>
              <a:ext uri="{FF2B5EF4-FFF2-40B4-BE49-F238E27FC236}">
                <a16:creationId xmlns:a16="http://schemas.microsoft.com/office/drawing/2014/main" id="{692A1842-8B98-3656-478F-B3CF07EC7C60}"/>
              </a:ext>
            </a:extLst>
          </p:cNvPr>
          <p:cNvSpPr txBox="1"/>
          <p:nvPr/>
        </p:nvSpPr>
        <p:spPr>
          <a:xfrm>
            <a:off x="671230" y="3513850"/>
            <a:ext cx="3586032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الإجمالي للكتب</a:t>
            </a:r>
            <a:endParaRPr lang="fr-FR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A4D382C3-16F3-F9AB-F2ED-4E677B209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397419"/>
              </p:ext>
            </p:extLst>
          </p:nvPr>
        </p:nvGraphicFramePr>
        <p:xfrm>
          <a:off x="662719" y="3988842"/>
          <a:ext cx="3643899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383">
                  <a:extLst>
                    <a:ext uri="{9D8B030D-6E8A-4147-A177-3AD203B41FA5}">
                      <a16:colId xmlns:a16="http://schemas.microsoft.com/office/drawing/2014/main" val="2335329255"/>
                    </a:ext>
                  </a:extLst>
                </a:gridCol>
                <a:gridCol w="1913797">
                  <a:extLst>
                    <a:ext uri="{9D8B030D-6E8A-4147-A177-3AD203B41FA5}">
                      <a16:colId xmlns:a16="http://schemas.microsoft.com/office/drawing/2014/main" val="836580448"/>
                    </a:ext>
                  </a:extLst>
                </a:gridCol>
                <a:gridCol w="763719">
                  <a:extLst>
                    <a:ext uri="{9D8B030D-6E8A-4147-A177-3AD203B41FA5}">
                      <a16:colId xmlns:a16="http://schemas.microsoft.com/office/drawing/2014/main" val="3360331100"/>
                    </a:ext>
                  </a:extLst>
                </a:gridCol>
              </a:tblGrid>
              <a:tr h="597927">
                <a:tc gridSpan="3"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M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MA" sz="4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656056"/>
                  </a:ext>
                </a:extLst>
              </a:tr>
              <a:tr h="482193"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124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315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399680"/>
                  </a:ext>
                </a:extLst>
              </a:tr>
            </a:tbl>
          </a:graphicData>
        </a:graphic>
      </p:graphicFrame>
      <p:sp>
        <p:nvSpPr>
          <p:cNvPr id="14" name="ZoneTexte 9">
            <a:extLst>
              <a:ext uri="{FF2B5EF4-FFF2-40B4-BE49-F238E27FC236}">
                <a16:creationId xmlns:a16="http://schemas.microsoft.com/office/drawing/2014/main" id="{E415EC97-2CCF-AC66-A9B2-B37C1F2FA375}"/>
              </a:ext>
            </a:extLst>
          </p:cNvPr>
          <p:cNvSpPr txBox="1"/>
          <p:nvPr/>
        </p:nvSpPr>
        <p:spPr>
          <a:xfrm>
            <a:off x="680366" y="5186533"/>
            <a:ext cx="961132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قواميس</a:t>
            </a:r>
            <a:endParaRPr lang="fr-FR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9">
            <a:extLst>
              <a:ext uri="{FF2B5EF4-FFF2-40B4-BE49-F238E27FC236}">
                <a16:creationId xmlns:a16="http://schemas.microsoft.com/office/drawing/2014/main" id="{0B928376-EE96-29DA-D2B2-871927700AB5}"/>
              </a:ext>
            </a:extLst>
          </p:cNvPr>
          <p:cNvSpPr txBox="1"/>
          <p:nvPr/>
        </p:nvSpPr>
        <p:spPr>
          <a:xfrm>
            <a:off x="1688479" y="5186533"/>
            <a:ext cx="1842028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قصص</a:t>
            </a:r>
            <a:endParaRPr lang="fr-FR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9">
            <a:extLst>
              <a:ext uri="{FF2B5EF4-FFF2-40B4-BE49-F238E27FC236}">
                <a16:creationId xmlns:a16="http://schemas.microsoft.com/office/drawing/2014/main" id="{4AAEA700-9586-B75A-4C76-1E6F75B1C4C3}"/>
              </a:ext>
            </a:extLst>
          </p:cNvPr>
          <p:cNvSpPr txBox="1"/>
          <p:nvPr/>
        </p:nvSpPr>
        <p:spPr>
          <a:xfrm>
            <a:off x="3577488" y="5176995"/>
            <a:ext cx="723856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موسوعات</a:t>
            </a:r>
            <a:endParaRPr lang="fr-FR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CCB575F6-C91C-3CBA-6510-D5C346030A7F}"/>
              </a:ext>
            </a:extLst>
          </p:cNvPr>
          <p:cNvSpPr/>
          <p:nvPr/>
        </p:nvSpPr>
        <p:spPr>
          <a:xfrm>
            <a:off x="6390968" y="3852404"/>
            <a:ext cx="2059400" cy="504056"/>
          </a:xfrm>
          <a:prstGeom prst="roundRect">
            <a:avLst>
              <a:gd name="adj" fmla="val 751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8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D34F56-548C-ECA7-A906-2CEB07E6A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17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>
            <a:extLst>
              <a:ext uri="{FF2B5EF4-FFF2-40B4-BE49-F238E27FC236}">
                <a16:creationId xmlns:a16="http://schemas.microsoft.com/office/drawing/2014/main" id="{D6AACDEF-E72B-72DB-446E-3535E4497E39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61117" y="1717675"/>
            <a:ext cx="7131050" cy="3238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652229" y="5511186"/>
            <a:ext cx="5595938" cy="538163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defTabSz="685834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625242" y="2520336"/>
            <a:ext cx="5649912" cy="558800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defTabSz="685834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639529" y="3307736"/>
            <a:ext cx="5597525" cy="538163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defTabSz="685834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652229" y="4057036"/>
            <a:ext cx="5595938" cy="538163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defTabSz="685834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639529" y="4768236"/>
            <a:ext cx="5597525" cy="538163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r" defTabSz="685834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315679" y="5457211"/>
            <a:ext cx="657225" cy="6572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315679" y="2469536"/>
            <a:ext cx="657225" cy="6572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315679" y="3229949"/>
            <a:ext cx="657225" cy="6572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315679" y="3999886"/>
            <a:ext cx="657225" cy="65563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315679" y="4704736"/>
            <a:ext cx="657225" cy="65722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372829" y="2539386"/>
            <a:ext cx="558800" cy="514350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000517" y="2529861"/>
            <a:ext cx="558800" cy="558800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000517" y="3287099"/>
            <a:ext cx="558800" cy="557212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000517" y="4033224"/>
            <a:ext cx="558800" cy="558800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000517" y="4809511"/>
            <a:ext cx="558800" cy="558800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000517" y="5546111"/>
            <a:ext cx="558800" cy="557213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C2AA35B-0AF2-052C-1822-AC778999BBD5}"/>
              </a:ext>
            </a:extLst>
          </p:cNvPr>
          <p:cNvGrpSpPr/>
          <p:nvPr/>
        </p:nvGrpSpPr>
        <p:grpSpPr>
          <a:xfrm>
            <a:off x="1387567" y="3992247"/>
            <a:ext cx="612561" cy="625740"/>
            <a:chOff x="976754" y="4005561"/>
            <a:chExt cx="612561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0FEEB30-C2B2-C906-A45D-225BCCBFD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42787D8-132A-780A-C299-5251E3E16553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2BD6B1EA-F6BF-0DDE-0355-51324BE8DBCD}"/>
              </a:ext>
            </a:extLst>
          </p:cNvPr>
          <p:cNvGrpSpPr/>
          <p:nvPr/>
        </p:nvGrpSpPr>
        <p:grpSpPr>
          <a:xfrm>
            <a:off x="1387567" y="4689710"/>
            <a:ext cx="558587" cy="628926"/>
            <a:chOff x="976754" y="4706199"/>
            <a:chExt cx="558587" cy="62892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2901F3A-4664-4ECC-456D-E7F26DB5E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D1CF9AB-7E0A-6246-8201-0F52197CA60D}"/>
                </a:ext>
              </a:extLst>
            </p:cNvPr>
            <p:cNvSpPr txBox="1"/>
            <p:nvPr/>
          </p:nvSpPr>
          <p:spPr>
            <a:xfrm>
              <a:off x="1030318" y="4861092"/>
              <a:ext cx="50015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10170861-42FD-0337-973A-3E8128C98509}"/>
              </a:ext>
            </a:extLst>
          </p:cNvPr>
          <p:cNvGrpSpPr/>
          <p:nvPr/>
        </p:nvGrpSpPr>
        <p:grpSpPr>
          <a:xfrm>
            <a:off x="1382693" y="5451511"/>
            <a:ext cx="558588" cy="625740"/>
            <a:chOff x="965530" y="5471175"/>
            <a:chExt cx="558588" cy="62574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9F11E66C-C25E-A36E-AA7F-D606F52D5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5D76183-1286-D86E-7259-E4977ACF6045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6DF8791-96A7-B8EB-78F7-28550ABC87A4}"/>
              </a:ext>
            </a:extLst>
          </p:cNvPr>
          <p:cNvGrpSpPr/>
          <p:nvPr/>
        </p:nvGrpSpPr>
        <p:grpSpPr>
          <a:xfrm>
            <a:off x="1398927" y="3227716"/>
            <a:ext cx="547364" cy="621681"/>
            <a:chOff x="976754" y="3247381"/>
            <a:chExt cx="547364" cy="620956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F7CF656-AF18-D7AF-B074-23B26B05C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A792BE12-A34A-0594-53EC-CD25468178D1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5</a:t>
              </a:r>
              <a:r>
                <a:rPr lang="fr-FR" sz="1900" b="1" dirty="0">
                  <a:solidFill>
                    <a:srgbClr val="33878B"/>
                  </a:solidFill>
                </a:rPr>
                <a:t>    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2353B7A8-A721-2584-F886-F6C648B30B8A}"/>
              </a:ext>
            </a:extLst>
          </p:cNvPr>
          <p:cNvGrpSpPr/>
          <p:nvPr/>
        </p:nvGrpSpPr>
        <p:grpSpPr>
          <a:xfrm>
            <a:off x="1441131" y="2466331"/>
            <a:ext cx="547364" cy="621681"/>
            <a:chOff x="976754" y="3247381"/>
            <a:chExt cx="547364" cy="620956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EB189E2A-7357-6AA4-9FB3-C95593018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070E6DC1-430B-5670-A67D-B34BEA09FFA2}"/>
                </a:ext>
              </a:extLst>
            </p:cNvPr>
            <p:cNvSpPr txBox="1"/>
            <p:nvPr/>
          </p:nvSpPr>
          <p:spPr>
            <a:xfrm>
              <a:off x="990860" y="3393264"/>
              <a:ext cx="487850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10</a:t>
              </a:r>
              <a:r>
                <a:rPr lang="fr-FR" sz="1900" b="1" dirty="0">
                  <a:solidFill>
                    <a:srgbClr val="33878B"/>
                  </a:solidFill>
                </a:rPr>
                <a:t>    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2C771-282A-CF7B-702B-C094A2501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CD51C1-70DA-2715-1EA1-1A43AD34D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080E091-F655-2BDE-0AF6-965FEBEBF79E}"/>
              </a:ext>
            </a:extLst>
          </p:cNvPr>
          <p:cNvSpPr txBox="1"/>
          <p:nvPr/>
        </p:nvSpPr>
        <p:spPr>
          <a:xfrm>
            <a:off x="-881509" y="955377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صححوا،</a:t>
            </a:r>
            <a:r>
              <a:rPr lang="ar-SA" b="1" noProof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من يشرح لنا كيف توصل لهذه المتساوية؟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B3C40AA-A19C-8834-B652-DDB8A7F80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1881516"/>
            <a:ext cx="7982825" cy="4404005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417D894-FF79-3668-2438-7F007657CAB3}"/>
              </a:ext>
            </a:extLst>
          </p:cNvPr>
          <p:cNvSpPr/>
          <p:nvPr/>
        </p:nvSpPr>
        <p:spPr>
          <a:xfrm>
            <a:off x="6390968" y="3852404"/>
            <a:ext cx="2059400" cy="504056"/>
          </a:xfrm>
          <a:prstGeom prst="roundRect">
            <a:avLst>
              <a:gd name="adj" fmla="val 751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9">
            <a:extLst>
              <a:ext uri="{FF2B5EF4-FFF2-40B4-BE49-F238E27FC236}">
                <a16:creationId xmlns:a16="http://schemas.microsoft.com/office/drawing/2014/main" id="{F68ED1D4-0AB3-05E7-3CEC-61B8EA61C4B1}"/>
              </a:ext>
            </a:extLst>
          </p:cNvPr>
          <p:cNvSpPr txBox="1"/>
          <p:nvPr/>
        </p:nvSpPr>
        <p:spPr>
          <a:xfrm>
            <a:off x="671230" y="3513850"/>
            <a:ext cx="3586032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الإجمالي للكتب</a:t>
            </a:r>
            <a:endParaRPr lang="fr-FR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65D9EECE-3D3E-87F2-0935-6562D13AB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51546"/>
              </p:ext>
            </p:extLst>
          </p:nvPr>
        </p:nvGraphicFramePr>
        <p:xfrm>
          <a:off x="662719" y="3988842"/>
          <a:ext cx="3643899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383">
                  <a:extLst>
                    <a:ext uri="{9D8B030D-6E8A-4147-A177-3AD203B41FA5}">
                      <a16:colId xmlns:a16="http://schemas.microsoft.com/office/drawing/2014/main" val="2335329255"/>
                    </a:ext>
                  </a:extLst>
                </a:gridCol>
                <a:gridCol w="1913797">
                  <a:extLst>
                    <a:ext uri="{9D8B030D-6E8A-4147-A177-3AD203B41FA5}">
                      <a16:colId xmlns:a16="http://schemas.microsoft.com/office/drawing/2014/main" val="836580448"/>
                    </a:ext>
                  </a:extLst>
                </a:gridCol>
                <a:gridCol w="763719">
                  <a:extLst>
                    <a:ext uri="{9D8B030D-6E8A-4147-A177-3AD203B41FA5}">
                      <a16:colId xmlns:a16="http://schemas.microsoft.com/office/drawing/2014/main" val="3360331100"/>
                    </a:ext>
                  </a:extLst>
                </a:gridCol>
              </a:tblGrid>
              <a:tr h="597927">
                <a:tc gridSpan="3"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M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MA" sz="4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656056"/>
                  </a:ext>
                </a:extLst>
              </a:tr>
              <a:tr h="482193"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124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315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399680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89B707F6-8942-28DD-DFC7-126A53B36143}"/>
              </a:ext>
            </a:extLst>
          </p:cNvPr>
          <p:cNvSpPr txBox="1"/>
          <p:nvPr/>
        </p:nvSpPr>
        <p:spPr>
          <a:xfrm>
            <a:off x="680366" y="5186533"/>
            <a:ext cx="961132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قواميس</a:t>
            </a:r>
            <a:endParaRPr lang="fr-FR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9">
            <a:extLst>
              <a:ext uri="{FF2B5EF4-FFF2-40B4-BE49-F238E27FC236}">
                <a16:creationId xmlns:a16="http://schemas.microsoft.com/office/drawing/2014/main" id="{D0418ED9-38D4-15B1-8C0A-64133762B1B7}"/>
              </a:ext>
            </a:extLst>
          </p:cNvPr>
          <p:cNvSpPr txBox="1"/>
          <p:nvPr/>
        </p:nvSpPr>
        <p:spPr>
          <a:xfrm>
            <a:off x="1688479" y="5186533"/>
            <a:ext cx="1842028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قصص</a:t>
            </a:r>
            <a:endParaRPr lang="fr-FR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oneTexte 9">
            <a:extLst>
              <a:ext uri="{FF2B5EF4-FFF2-40B4-BE49-F238E27FC236}">
                <a16:creationId xmlns:a16="http://schemas.microsoft.com/office/drawing/2014/main" id="{25F3F8E4-6E2F-E83D-B5EE-5096857C1975}"/>
              </a:ext>
            </a:extLst>
          </p:cNvPr>
          <p:cNvSpPr txBox="1"/>
          <p:nvPr/>
        </p:nvSpPr>
        <p:spPr>
          <a:xfrm>
            <a:off x="3577488" y="5176995"/>
            <a:ext cx="723856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موسوعات</a:t>
            </a:r>
            <a:endParaRPr lang="fr-FR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EB444D-16B9-B8A3-C511-91C7EAE97B6E}"/>
              </a:ext>
            </a:extLst>
          </p:cNvPr>
          <p:cNvSpPr/>
          <p:nvPr/>
        </p:nvSpPr>
        <p:spPr>
          <a:xfrm>
            <a:off x="4837384" y="4793004"/>
            <a:ext cx="3166550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4000" b="1" baseline="300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124 + 315 + 78 = 517 </a:t>
            </a:r>
            <a:endParaRPr kumimoji="0" lang="fr-FR" sz="40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75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9BD5F-5DFC-523B-5417-5F74C62D2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474C1FEF-5B89-E3BD-F188-372D751F683E}"/>
              </a:ext>
            </a:extLst>
          </p:cNvPr>
          <p:cNvSpPr txBox="1"/>
          <p:nvPr/>
        </p:nvSpPr>
        <p:spPr>
          <a:xfrm>
            <a:off x="-923451" y="955377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الألواح،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عبارة  الحل.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C09258B-E894-CFE5-5D62-C07E82853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DB606A9-E818-2874-1513-B69C3FFBE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1881516"/>
            <a:ext cx="7982825" cy="4404005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9CFAD83-FA6E-CEDA-A9B2-FEA8D75288EB}"/>
              </a:ext>
            </a:extLst>
          </p:cNvPr>
          <p:cNvSpPr/>
          <p:nvPr/>
        </p:nvSpPr>
        <p:spPr>
          <a:xfrm>
            <a:off x="6598961" y="5058066"/>
            <a:ext cx="1842028" cy="504056"/>
          </a:xfrm>
          <a:prstGeom prst="roundRect">
            <a:avLst>
              <a:gd name="adj" fmla="val 751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ZoneTexte 9">
            <a:extLst>
              <a:ext uri="{FF2B5EF4-FFF2-40B4-BE49-F238E27FC236}">
                <a16:creationId xmlns:a16="http://schemas.microsoft.com/office/drawing/2014/main" id="{DEBFFF20-5168-0043-D4ED-B089E98CA3CB}"/>
              </a:ext>
            </a:extLst>
          </p:cNvPr>
          <p:cNvSpPr txBox="1"/>
          <p:nvPr/>
        </p:nvSpPr>
        <p:spPr>
          <a:xfrm>
            <a:off x="671230" y="3513850"/>
            <a:ext cx="3586032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الإجمالي للكتب</a:t>
            </a:r>
            <a:endParaRPr lang="fr-FR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6FA1E411-26EA-4498-8F2D-A431B04EED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228432"/>
              </p:ext>
            </p:extLst>
          </p:nvPr>
        </p:nvGraphicFramePr>
        <p:xfrm>
          <a:off x="662719" y="3988842"/>
          <a:ext cx="3643899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383">
                  <a:extLst>
                    <a:ext uri="{9D8B030D-6E8A-4147-A177-3AD203B41FA5}">
                      <a16:colId xmlns:a16="http://schemas.microsoft.com/office/drawing/2014/main" val="2335329255"/>
                    </a:ext>
                  </a:extLst>
                </a:gridCol>
                <a:gridCol w="1913797">
                  <a:extLst>
                    <a:ext uri="{9D8B030D-6E8A-4147-A177-3AD203B41FA5}">
                      <a16:colId xmlns:a16="http://schemas.microsoft.com/office/drawing/2014/main" val="836580448"/>
                    </a:ext>
                  </a:extLst>
                </a:gridCol>
                <a:gridCol w="763719">
                  <a:extLst>
                    <a:ext uri="{9D8B030D-6E8A-4147-A177-3AD203B41FA5}">
                      <a16:colId xmlns:a16="http://schemas.microsoft.com/office/drawing/2014/main" val="3360331100"/>
                    </a:ext>
                  </a:extLst>
                </a:gridCol>
              </a:tblGrid>
              <a:tr h="597927">
                <a:tc gridSpan="3"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M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MA" sz="4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656056"/>
                  </a:ext>
                </a:extLst>
              </a:tr>
              <a:tr h="482193"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124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315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399680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768A47F8-D779-2A8E-3C36-755C3BCB6AF2}"/>
              </a:ext>
            </a:extLst>
          </p:cNvPr>
          <p:cNvSpPr txBox="1"/>
          <p:nvPr/>
        </p:nvSpPr>
        <p:spPr>
          <a:xfrm>
            <a:off x="680366" y="5186533"/>
            <a:ext cx="961132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قواميس</a:t>
            </a:r>
            <a:endParaRPr lang="fr-FR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9">
            <a:extLst>
              <a:ext uri="{FF2B5EF4-FFF2-40B4-BE49-F238E27FC236}">
                <a16:creationId xmlns:a16="http://schemas.microsoft.com/office/drawing/2014/main" id="{7784897A-A163-0565-C29F-BAE807AE226C}"/>
              </a:ext>
            </a:extLst>
          </p:cNvPr>
          <p:cNvSpPr txBox="1"/>
          <p:nvPr/>
        </p:nvSpPr>
        <p:spPr>
          <a:xfrm>
            <a:off x="1688479" y="5186533"/>
            <a:ext cx="1842028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قصص</a:t>
            </a:r>
            <a:endParaRPr lang="fr-FR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9">
            <a:extLst>
              <a:ext uri="{FF2B5EF4-FFF2-40B4-BE49-F238E27FC236}">
                <a16:creationId xmlns:a16="http://schemas.microsoft.com/office/drawing/2014/main" id="{AD7F990A-D26F-7ED0-75C3-FF856B65EB8E}"/>
              </a:ext>
            </a:extLst>
          </p:cNvPr>
          <p:cNvSpPr txBox="1"/>
          <p:nvPr/>
        </p:nvSpPr>
        <p:spPr>
          <a:xfrm>
            <a:off x="3577488" y="5176995"/>
            <a:ext cx="723856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موسوعات</a:t>
            </a:r>
            <a:endParaRPr lang="fr-FR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A315E7C-8868-03CF-3082-DE136B4DB454}"/>
              </a:ext>
            </a:extLst>
          </p:cNvPr>
          <p:cNvSpPr/>
          <p:nvPr/>
        </p:nvSpPr>
        <p:spPr>
          <a:xfrm>
            <a:off x="4837384" y="4793004"/>
            <a:ext cx="3166550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4000" b="1" baseline="30000" dirty="0"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rPr>
              <a:t>124 + 315 + 78 = 517 </a:t>
            </a:r>
            <a:endParaRPr kumimoji="0" lang="fr-FR" sz="4000" b="1" i="0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39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1044CFB-D86E-7301-C4F1-578E4C7E572B}"/>
              </a:ext>
            </a:extLst>
          </p:cNvPr>
          <p:cNvSpPr txBox="1"/>
          <p:nvPr/>
        </p:nvSpPr>
        <p:spPr>
          <a:xfrm>
            <a:off x="1271068" y="824548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8D34F56-548C-ECA7-A906-2CEB07E6A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59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08F4A-0A4C-2A4C-78B2-0E2804B53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3D1642-014D-2C6C-41C0-E12477ABF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0314FB2-83F8-6E08-422D-BF90CF54E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1881516"/>
            <a:ext cx="7982825" cy="4404005"/>
          </a:xfrm>
          <a:prstGeom prst="rect">
            <a:avLst/>
          </a:prstGeom>
        </p:spPr>
      </p:pic>
      <p:sp>
        <p:nvSpPr>
          <p:cNvPr id="4" name="ZoneTexte 9">
            <a:extLst>
              <a:ext uri="{FF2B5EF4-FFF2-40B4-BE49-F238E27FC236}">
                <a16:creationId xmlns:a16="http://schemas.microsoft.com/office/drawing/2014/main" id="{716D08D1-17C9-EDD7-6AF1-4B18025EFAD5}"/>
              </a:ext>
            </a:extLst>
          </p:cNvPr>
          <p:cNvSpPr txBox="1"/>
          <p:nvPr/>
        </p:nvSpPr>
        <p:spPr>
          <a:xfrm>
            <a:off x="671230" y="3513850"/>
            <a:ext cx="3586032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العدد الإجمالي للكتب</a:t>
            </a:r>
            <a:endParaRPr lang="fr-FR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7451D876-31F8-34E6-9AEA-0741FC206419}"/>
              </a:ext>
            </a:extLst>
          </p:cNvPr>
          <p:cNvGraphicFramePr>
            <a:graphicFrameLocks noGrp="1"/>
          </p:cNvGraphicFramePr>
          <p:nvPr/>
        </p:nvGraphicFramePr>
        <p:xfrm>
          <a:off x="662719" y="3988842"/>
          <a:ext cx="3643899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383">
                  <a:extLst>
                    <a:ext uri="{9D8B030D-6E8A-4147-A177-3AD203B41FA5}">
                      <a16:colId xmlns:a16="http://schemas.microsoft.com/office/drawing/2014/main" val="2335329255"/>
                    </a:ext>
                  </a:extLst>
                </a:gridCol>
                <a:gridCol w="1913797">
                  <a:extLst>
                    <a:ext uri="{9D8B030D-6E8A-4147-A177-3AD203B41FA5}">
                      <a16:colId xmlns:a16="http://schemas.microsoft.com/office/drawing/2014/main" val="836580448"/>
                    </a:ext>
                  </a:extLst>
                </a:gridCol>
                <a:gridCol w="763719">
                  <a:extLst>
                    <a:ext uri="{9D8B030D-6E8A-4147-A177-3AD203B41FA5}">
                      <a16:colId xmlns:a16="http://schemas.microsoft.com/office/drawing/2014/main" val="3360331100"/>
                    </a:ext>
                  </a:extLst>
                </a:gridCol>
              </a:tblGrid>
              <a:tr h="597927">
                <a:tc gridSpan="3">
                  <a:txBody>
                    <a:bodyPr/>
                    <a:lstStyle/>
                    <a:p>
                      <a:pPr algn="ctr"/>
                      <a:r>
                        <a:rPr lang="fr-MA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M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MA" sz="4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656056"/>
                  </a:ext>
                </a:extLst>
              </a:tr>
              <a:tr h="482193"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124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315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chemeClr val="tx1"/>
                          </a:solidFill>
                        </a:rPr>
                        <a:t>78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399680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5D308AF3-9012-E9FF-D4C8-0AD41DF3E04A}"/>
              </a:ext>
            </a:extLst>
          </p:cNvPr>
          <p:cNvSpPr txBox="1"/>
          <p:nvPr/>
        </p:nvSpPr>
        <p:spPr>
          <a:xfrm>
            <a:off x="680366" y="5186533"/>
            <a:ext cx="961132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قواميس</a:t>
            </a:r>
            <a:endParaRPr lang="fr-FR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9">
            <a:extLst>
              <a:ext uri="{FF2B5EF4-FFF2-40B4-BE49-F238E27FC236}">
                <a16:creationId xmlns:a16="http://schemas.microsoft.com/office/drawing/2014/main" id="{B7FC747B-ECB1-3500-6AFE-F05AE1013F38}"/>
              </a:ext>
            </a:extLst>
          </p:cNvPr>
          <p:cNvSpPr txBox="1"/>
          <p:nvPr/>
        </p:nvSpPr>
        <p:spPr>
          <a:xfrm>
            <a:off x="1688479" y="5186533"/>
            <a:ext cx="1842028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قصص</a:t>
            </a:r>
            <a:endParaRPr lang="fr-FR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9">
            <a:extLst>
              <a:ext uri="{FF2B5EF4-FFF2-40B4-BE49-F238E27FC236}">
                <a16:creationId xmlns:a16="http://schemas.microsoft.com/office/drawing/2014/main" id="{4A1AAF7A-62F5-0332-93BC-BEBC7C71B812}"/>
              </a:ext>
            </a:extLst>
          </p:cNvPr>
          <p:cNvSpPr txBox="1"/>
          <p:nvPr/>
        </p:nvSpPr>
        <p:spPr>
          <a:xfrm>
            <a:off x="3577488" y="5176995"/>
            <a:ext cx="723856" cy="27699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موسوعات</a:t>
            </a:r>
            <a:endParaRPr lang="fr-FR" sz="1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F7D445-BB43-0432-8A09-E44B1B5BD7DC}"/>
              </a:ext>
            </a:extLst>
          </p:cNvPr>
          <p:cNvSpPr/>
          <p:nvPr/>
        </p:nvSpPr>
        <p:spPr>
          <a:xfrm>
            <a:off x="4503175" y="5909187"/>
            <a:ext cx="3844774" cy="3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ar-SA" sz="3200" b="1" baseline="300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العدد الإجمالي للكتب التي توصلت بها المؤسسة هو 517 كتابا.</a:t>
            </a:r>
            <a:endParaRPr kumimoji="0" lang="fr-FR" sz="32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A4BF5B1-6313-430F-8DA2-1A7059FA7AE5}"/>
              </a:ext>
            </a:extLst>
          </p:cNvPr>
          <p:cNvSpPr txBox="1"/>
          <p:nvPr/>
        </p:nvSpPr>
        <p:spPr>
          <a:xfrm>
            <a:off x="-914540" y="880683"/>
            <a:ext cx="844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يشرح لنا كيف توصل إلى هذه العبارة؟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FD41EA9D-DBBF-880F-ACDC-3AA7326FDE4B}"/>
              </a:ext>
            </a:extLst>
          </p:cNvPr>
          <p:cNvSpPr/>
          <p:nvPr/>
        </p:nvSpPr>
        <p:spPr>
          <a:xfrm>
            <a:off x="6709822" y="5068963"/>
            <a:ext cx="1638128" cy="466598"/>
          </a:xfrm>
          <a:prstGeom prst="roundRect">
            <a:avLst>
              <a:gd name="adj" fmla="val 751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72D5D1-2091-D4BB-7CDD-05E3B01981A6}"/>
              </a:ext>
            </a:extLst>
          </p:cNvPr>
          <p:cNvSpPr/>
          <p:nvPr/>
        </p:nvSpPr>
        <p:spPr>
          <a:xfrm>
            <a:off x="4837384" y="4793004"/>
            <a:ext cx="3166550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4000" b="1" baseline="30000" dirty="0"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rPr>
              <a:t>124 + 315 + 78 = 517 </a:t>
            </a:r>
            <a:endParaRPr kumimoji="0" lang="fr-FR" sz="4000" b="1" i="0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1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95267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146114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077751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3D6FFBC6-F3A0-F539-52AD-589678E53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8" y="1468120"/>
            <a:ext cx="7772400" cy="5181600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327277" y="94542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خذوا كراساتكم وافتحوها على الصفحة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SA" b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4429761" y="2865119"/>
            <a:ext cx="2296160" cy="14020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7005" y="93876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5886957-1CF5-81D9-D55E-386385E4F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2251587"/>
            <a:ext cx="5750057" cy="3394140"/>
          </a:xfrm>
          <a:prstGeom prst="rect">
            <a:avLst/>
          </a:prstGeom>
        </p:spPr>
      </p:pic>
      <p:grpSp>
        <p:nvGrpSpPr>
          <p:cNvPr id="4" name="Groupe 8">
            <a:extLst>
              <a:ext uri="{FF2B5EF4-FFF2-40B4-BE49-F238E27FC236}">
                <a16:creationId xmlns:a16="http://schemas.microsoft.com/office/drawing/2014/main" id="{DA71C067-D4DA-3095-8696-251C5831C96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6" name="Image 11">
              <a:extLst>
                <a:ext uri="{FF2B5EF4-FFF2-40B4-BE49-F238E27FC236}">
                  <a16:creationId xmlns:a16="http://schemas.microsoft.com/office/drawing/2014/main" id="{299DB8D1-1F02-B290-CEB6-01418CB1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11DE37CC-611E-8E1E-0541-99B3353CA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B6A7665-668E-2E25-C884-00DF0325A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264407" y="2655346"/>
            <a:ext cx="2517796" cy="2517796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E7046C6-13E5-5228-230B-208611D84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7005" y="91374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ستشتغلون في ثنائيات.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9408B1-C17D-23CC-7F69-27087DFF4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5381" y="2329553"/>
            <a:ext cx="3420208" cy="2930705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BD1020E-BD1F-CE64-A89E-A574F58BE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333955" y="921883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منكم يقارن إنجازه بإنجاز زميله. تأكدوا أنكم اتبعتم الخطوات بشكل سليم. </a:t>
            </a:r>
          </a:p>
        </p:txBody>
      </p:sp>
      <p:pic>
        <p:nvPicPr>
          <p:cNvPr id="2" name="Image 1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B24E945-3387-17B0-2A77-F515B3D38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1C313AF-5FC6-9AC7-6E3C-32AFBE312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29" y="2090057"/>
            <a:ext cx="6623342" cy="358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49731" y="93180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  <a:r>
              <a:rPr kumimoji="0" lang="ar-S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لديكم دقيقة واحدة.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74425D2-A90D-882A-D15D-E65A7049D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965103"/>
            <a:ext cx="7886699" cy="42902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F11EFA-9B16-26EC-35FE-A98DB8BEE4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44783" y="3589623"/>
            <a:ext cx="3444090" cy="2270849"/>
          </a:xfrm>
          <a:prstGeom prst="rect">
            <a:avLst/>
          </a:prstGeom>
        </p:spPr>
      </p:pic>
      <p:sp>
        <p:nvSpPr>
          <p:cNvPr id="6" name="ZoneTexte 9">
            <a:extLst>
              <a:ext uri="{FF2B5EF4-FFF2-40B4-BE49-F238E27FC236}">
                <a16:creationId xmlns:a16="http://schemas.microsoft.com/office/drawing/2014/main" id="{1570574C-E99B-F73E-BB8B-A9A1261FFBED}"/>
              </a:ext>
            </a:extLst>
          </p:cNvPr>
          <p:cNvSpPr txBox="1"/>
          <p:nvPr/>
        </p:nvSpPr>
        <p:spPr>
          <a:xfrm>
            <a:off x="4762334" y="4524992"/>
            <a:ext cx="2980100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r-F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219 + 199 + 130 = 548</a:t>
            </a:r>
          </a:p>
        </p:txBody>
      </p:sp>
      <p:sp>
        <p:nvSpPr>
          <p:cNvPr id="8" name="ZoneTexte 9">
            <a:extLst>
              <a:ext uri="{FF2B5EF4-FFF2-40B4-BE49-F238E27FC236}">
                <a16:creationId xmlns:a16="http://schemas.microsoft.com/office/drawing/2014/main" id="{FB97B32B-244E-1EFA-E728-D0E6DB3947F6}"/>
              </a:ext>
            </a:extLst>
          </p:cNvPr>
          <p:cNvSpPr txBox="1"/>
          <p:nvPr/>
        </p:nvSpPr>
        <p:spPr>
          <a:xfrm>
            <a:off x="5060739" y="5390159"/>
            <a:ext cx="1191645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548 درهما</a:t>
            </a:r>
            <a:endParaRPr lang="fr-FR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43DC7C55-971F-E273-8E39-9A53ABBB86BD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4" name="Image 11">
              <a:extLst>
                <a:ext uri="{FF2B5EF4-FFF2-40B4-BE49-F238E27FC236}">
                  <a16:creationId xmlns:a16="http://schemas.microsoft.com/office/drawing/2014/main" id="{FC45128D-436F-0173-AF8E-BB2CD6911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12">
              <a:extLst>
                <a:ext uri="{FF2B5EF4-FFF2-40B4-BE49-F238E27FC236}">
                  <a16:creationId xmlns:a16="http://schemas.microsoft.com/office/drawing/2014/main" id="{7A1BB152-E3EA-88C9-87C5-1067C97BCF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D462B994-595C-C3CF-264F-2F5C2C414052}"/>
              </a:ext>
            </a:extLst>
          </p:cNvPr>
          <p:cNvSpPr txBox="1"/>
          <p:nvPr/>
        </p:nvSpPr>
        <p:spPr>
          <a:xfrm>
            <a:off x="2011963" y="3853943"/>
            <a:ext cx="4915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SA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البحث عن الكل أو الجزء.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1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B06158E-C997-5CD1-B63A-F2E04F993A02}"/>
              </a:ext>
            </a:extLst>
          </p:cNvPr>
          <p:cNvGrpSpPr/>
          <p:nvPr/>
        </p:nvGrpSpPr>
        <p:grpSpPr>
          <a:xfrm>
            <a:off x="2090295" y="2761066"/>
            <a:ext cx="4654750" cy="1742377"/>
            <a:chOff x="2090295" y="2436266"/>
            <a:chExt cx="4654750" cy="1742377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58C9BB0-7CE9-D136-4289-7BBB559E1709}"/>
                </a:ext>
              </a:extLst>
            </p:cNvPr>
            <p:cNvSpPr/>
            <p:nvPr/>
          </p:nvSpPr>
          <p:spPr>
            <a:xfrm>
              <a:off x="2268784" y="2817097"/>
              <a:ext cx="4476261" cy="136154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581ACB0-7A00-01A0-B6F4-2D4A1E232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E4BCB42E-F3C0-509D-AAE9-CBF2F16758EE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02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4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id="{32472983-6EA5-2915-9EB1-AE97F4F1188B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E9CEE207-80C5-0594-CA38-EA19F0CBEF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0" y="770610"/>
            <a:ext cx="743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على الصفحة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تدوين ملاحظاتي على كراساتكم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5FAAFBA-E403-BC2A-CAF8-7349CDBF8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6" y="1551253"/>
            <a:ext cx="3545260" cy="453613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12E9D6E-40B1-DE07-E1CE-BA53E08E2314}"/>
              </a:ext>
            </a:extLst>
          </p:cNvPr>
          <p:cNvSpPr/>
          <p:nvPr/>
        </p:nvSpPr>
        <p:spPr>
          <a:xfrm>
            <a:off x="1179871" y="3429000"/>
            <a:ext cx="2684206" cy="11626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C9100A5-024E-D13E-41A0-E173F8772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5729" y="2227877"/>
            <a:ext cx="2913524" cy="2913524"/>
          </a:xfrm>
          <a:prstGeom prst="rect">
            <a:avLst/>
          </a:prstGeom>
        </p:spPr>
      </p:pic>
      <p:grpSp>
        <p:nvGrpSpPr>
          <p:cNvPr id="10" name="Groupe 8">
            <a:extLst>
              <a:ext uri="{FF2B5EF4-FFF2-40B4-BE49-F238E27FC236}">
                <a16:creationId xmlns:a16="http://schemas.microsoft.com/office/drawing/2014/main" id="{D950C632-10E9-3C9E-83A7-3C7EAFC2010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1" name="Image 11">
              <a:extLst>
                <a:ext uri="{FF2B5EF4-FFF2-40B4-BE49-F238E27FC236}">
                  <a16:creationId xmlns:a16="http://schemas.microsoft.com/office/drawing/2014/main" id="{280DCC48-6B9B-DD35-0BEB-831DA7AC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2">
              <a:extLst>
                <a:ext uri="{FF2B5EF4-FFF2-40B4-BE49-F238E27FC236}">
                  <a16:creationId xmlns:a16="http://schemas.microsoft.com/office/drawing/2014/main" id="{07E67182-CF61-53E3-7724-9F157C758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77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7E0C9-4593-CED6-7BAE-056CFE407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8">
            <a:extLst>
              <a:ext uri="{FF2B5EF4-FFF2-40B4-BE49-F238E27FC236}">
                <a16:creationId xmlns:a16="http://schemas.microsoft.com/office/drawing/2014/main" id="{C285DE93-C574-5ABA-571D-81F4ADD05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73C34B53-1926-0D6E-E006-892FC15BACA2}"/>
              </a:ext>
            </a:extLst>
          </p:cNvPr>
          <p:cNvSpPr txBox="1"/>
          <p:nvPr/>
        </p:nvSpPr>
        <p:spPr>
          <a:xfrm>
            <a:off x="874736" y="809965"/>
            <a:ext cx="655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2C7562B-4156-E942-510B-4A109CBE0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38" y="1826700"/>
            <a:ext cx="7810024" cy="4528212"/>
          </a:xfrm>
          <a:prstGeom prst="rect">
            <a:avLst/>
          </a:prstGeom>
        </p:spPr>
      </p:pic>
      <p:sp>
        <p:nvSpPr>
          <p:cNvPr id="19" name="ZoneTexte 9">
            <a:extLst>
              <a:ext uri="{FF2B5EF4-FFF2-40B4-BE49-F238E27FC236}">
                <a16:creationId xmlns:a16="http://schemas.microsoft.com/office/drawing/2014/main" id="{A77391CE-E751-3597-8136-14A951AEC9BD}"/>
              </a:ext>
            </a:extLst>
          </p:cNvPr>
          <p:cNvSpPr txBox="1"/>
          <p:nvPr/>
        </p:nvSpPr>
        <p:spPr>
          <a:xfrm>
            <a:off x="692079" y="3798729"/>
            <a:ext cx="3586032" cy="33855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مجموع عدد التلاميذ في المدرسة</a:t>
            </a:r>
            <a:endParaRPr lang="fr-FR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53B58138-4EF0-0622-90F9-E58F25B9AE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483773"/>
              </p:ext>
            </p:extLst>
          </p:nvPr>
        </p:nvGraphicFramePr>
        <p:xfrm>
          <a:off x="683568" y="4273721"/>
          <a:ext cx="3643899" cy="108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4778">
                  <a:extLst>
                    <a:ext uri="{9D8B030D-6E8A-4147-A177-3AD203B41FA5}">
                      <a16:colId xmlns:a16="http://schemas.microsoft.com/office/drawing/2014/main" val="2335329255"/>
                    </a:ext>
                  </a:extLst>
                </a:gridCol>
                <a:gridCol w="1989121">
                  <a:extLst>
                    <a:ext uri="{9D8B030D-6E8A-4147-A177-3AD203B41FA5}">
                      <a16:colId xmlns:a16="http://schemas.microsoft.com/office/drawing/2014/main" val="836580448"/>
                    </a:ext>
                  </a:extLst>
                </a:gridCol>
              </a:tblGrid>
              <a:tr h="597927">
                <a:tc gridSpan="2">
                  <a:txBody>
                    <a:bodyPr/>
                    <a:lstStyle/>
                    <a:p>
                      <a:pPr algn="ctr"/>
                      <a:r>
                        <a:rPr lang="ar-SA" sz="2400" dirty="0">
                          <a:solidFill>
                            <a:srgbClr val="FF0000"/>
                          </a:solidFill>
                        </a:rPr>
                        <a:t>394</a:t>
                      </a:r>
                      <a:endParaRPr lang="fr-MA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M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656056"/>
                  </a:ext>
                </a:extLst>
              </a:tr>
              <a:tr h="482193">
                <a:tc>
                  <a:txBody>
                    <a:bodyPr/>
                    <a:lstStyle/>
                    <a:p>
                      <a:pPr algn="ctr"/>
                      <a:r>
                        <a:rPr lang="ar-SA" sz="2400" b="1" dirty="0">
                          <a:solidFill>
                            <a:srgbClr val="FF0000"/>
                          </a:solidFill>
                        </a:rPr>
                        <a:t>125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?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399680"/>
                  </a:ext>
                </a:extLst>
              </a:tr>
            </a:tbl>
          </a:graphicData>
        </a:graphic>
      </p:graphicFrame>
      <p:sp>
        <p:nvSpPr>
          <p:cNvPr id="21" name="ZoneTexte 9">
            <a:extLst>
              <a:ext uri="{FF2B5EF4-FFF2-40B4-BE49-F238E27FC236}">
                <a16:creationId xmlns:a16="http://schemas.microsoft.com/office/drawing/2014/main" id="{584C4D88-848C-6577-1696-1339CD58B94F}"/>
              </a:ext>
            </a:extLst>
          </p:cNvPr>
          <p:cNvSpPr txBox="1"/>
          <p:nvPr/>
        </p:nvSpPr>
        <p:spPr>
          <a:xfrm>
            <a:off x="701214" y="5461874"/>
            <a:ext cx="1637131" cy="2865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تلاميذ الخامس والسادس</a:t>
            </a:r>
            <a:endParaRPr lang="fr-FR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oneTexte 9">
            <a:extLst>
              <a:ext uri="{FF2B5EF4-FFF2-40B4-BE49-F238E27FC236}">
                <a16:creationId xmlns:a16="http://schemas.microsoft.com/office/drawing/2014/main" id="{59288E6A-B6E8-5CC8-24FC-65BCFC2187A1}"/>
              </a:ext>
            </a:extLst>
          </p:cNvPr>
          <p:cNvSpPr txBox="1"/>
          <p:nvPr/>
        </p:nvSpPr>
        <p:spPr>
          <a:xfrm>
            <a:off x="2378037" y="5472372"/>
            <a:ext cx="1911839" cy="2865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1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تلاميذ باقي المستويات</a:t>
            </a:r>
            <a:endParaRPr lang="fr-FR" sz="1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83D854-5F4C-09A6-E13C-8C79F6DF56D7}"/>
              </a:ext>
            </a:extLst>
          </p:cNvPr>
          <p:cNvSpPr/>
          <p:nvPr/>
        </p:nvSpPr>
        <p:spPr>
          <a:xfrm>
            <a:off x="4586731" y="4965376"/>
            <a:ext cx="3166550" cy="45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fr-FR" sz="4000" b="1" baseline="300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394 – 125 = 269</a:t>
            </a:r>
            <a:endParaRPr kumimoji="0" lang="fr-FR" sz="40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05CEE2-0C57-21CF-3690-8E2B9B7F1D53}"/>
              </a:ext>
            </a:extLst>
          </p:cNvPr>
          <p:cNvSpPr/>
          <p:nvPr/>
        </p:nvSpPr>
        <p:spPr>
          <a:xfrm>
            <a:off x="4599721" y="5898580"/>
            <a:ext cx="3326641" cy="298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ar-SA" sz="3200" b="1" baseline="300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مجموع عدد التلاميذ في المستويات الأخرى هو 269 تلميذا.</a:t>
            </a:r>
            <a:endParaRPr kumimoji="0" lang="fr-FR" sz="32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9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186813" y="955377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6A178AA-3E0E-4BBE-9237-2839E60E7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8" y="146812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33882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95143-D7CA-0DA1-252A-A7C356C50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75C4DD3-D13A-5A08-A733-DA3B46AEA90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2D14FF-B526-0F0A-B928-8E5FEF9F0AA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2075"/>
              </a:lnSpc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B10693-B985-61FB-21B5-534E5B844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3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31914" y="926611"/>
            <a:ext cx="6515550" cy="392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سنتابع درس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258E3DB7-EA0D-8D70-21A4-C32852305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2000" y="2243474"/>
            <a:ext cx="2153851" cy="34397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C52E3DBB-AB22-585F-5653-FEAE7FA557A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1138" y="2212160"/>
            <a:ext cx="1977682" cy="35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84129" y="2239767"/>
            <a:ext cx="5062139" cy="2819009"/>
            <a:chOff x="2315881" y="2221113"/>
            <a:chExt cx="4665832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3407" y="3270421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15881" y="33361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69471" y="400060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with text and pictures&#10;&#10;Description automatically generated">
            <a:extLst>
              <a:ext uri="{FF2B5EF4-FFF2-40B4-BE49-F238E27FC236}">
                <a16:creationId xmlns:a16="http://schemas.microsoft.com/office/drawing/2014/main" id="{D093B1C0-F5CC-12D1-6B3D-7E5F24D7E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254219"/>
            <a:ext cx="8572500" cy="5715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1465006" y="862060"/>
            <a:ext cx="6059519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ص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12-13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سنصحح تمارين الواجب المنزلي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4357566-3B3E-8587-65E5-FA4ADBE92449}"/>
              </a:ext>
            </a:extLst>
          </p:cNvPr>
          <p:cNvSpPr/>
          <p:nvPr/>
        </p:nvSpPr>
        <p:spPr>
          <a:xfrm>
            <a:off x="2225040" y="2442663"/>
            <a:ext cx="2193494" cy="103589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470F8B3-12B1-E579-C45D-B1B833395180}"/>
              </a:ext>
            </a:extLst>
          </p:cNvPr>
          <p:cNvSpPr/>
          <p:nvPr/>
        </p:nvSpPr>
        <p:spPr>
          <a:xfrm>
            <a:off x="4689987" y="3840481"/>
            <a:ext cx="2320413" cy="1889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18459</TotalTime>
  <Words>1264</Words>
  <PresentationFormat>Affichage à l'écran (4:3)</PresentationFormat>
  <Paragraphs>397</Paragraphs>
  <Slides>66</Slides>
  <Notes>10</Notes>
  <HiddenSlides>0</HiddenSlides>
  <MMClips>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66</vt:i4>
      </vt:variant>
    </vt:vector>
  </HeadingPairs>
  <TitlesOfParts>
    <vt:vector size="77" baseType="lpstr">
      <vt:lpstr>Effra CC Arbc</vt:lpstr>
      <vt:lpstr>Arial</vt:lpstr>
      <vt:lpstr>Dosis</vt:lpstr>
      <vt:lpstr>Aptos Display</vt:lpstr>
      <vt:lpstr>Calibri</vt:lpstr>
      <vt:lpstr>DengXian</vt:lpstr>
      <vt:lpstr>Chalkboard</vt:lpstr>
      <vt:lpstr>Aptos</vt:lpstr>
      <vt:lpstr>2_Conception personnalisée</vt:lpstr>
      <vt:lpstr>Page d'entree</vt:lpstr>
      <vt:lpstr>partie 1</vt:lpstr>
      <vt:lpstr>Présentation PowerPoint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2025-10-29T17:02:23Z</dcterms:modified>
</cp:coreProperties>
</file>